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34"/>
  </p:notesMasterIdLst>
  <p:sldIdLst>
    <p:sldId id="256" r:id="rId2"/>
    <p:sldId id="257" r:id="rId3"/>
    <p:sldId id="258" r:id="rId4"/>
    <p:sldId id="292" r:id="rId5"/>
    <p:sldId id="310" r:id="rId6"/>
    <p:sldId id="311" r:id="rId7"/>
    <p:sldId id="313" r:id="rId8"/>
    <p:sldId id="317" r:id="rId9"/>
    <p:sldId id="306" r:id="rId10"/>
    <p:sldId id="307" r:id="rId11"/>
    <p:sldId id="308" r:id="rId12"/>
    <p:sldId id="309" r:id="rId13"/>
    <p:sldId id="275" r:id="rId14"/>
    <p:sldId id="299" r:id="rId15"/>
    <p:sldId id="296" r:id="rId16"/>
    <p:sldId id="284" r:id="rId17"/>
    <p:sldId id="270" r:id="rId18"/>
    <p:sldId id="294" r:id="rId19"/>
    <p:sldId id="288" r:id="rId20"/>
    <p:sldId id="289" r:id="rId21"/>
    <p:sldId id="290" r:id="rId22"/>
    <p:sldId id="301" r:id="rId23"/>
    <p:sldId id="302" r:id="rId24"/>
    <p:sldId id="303" r:id="rId25"/>
    <p:sldId id="314" r:id="rId26"/>
    <p:sldId id="295" r:id="rId27"/>
    <p:sldId id="315" r:id="rId28"/>
    <p:sldId id="298" r:id="rId29"/>
    <p:sldId id="264" r:id="rId30"/>
    <p:sldId id="316" r:id="rId31"/>
    <p:sldId id="312" r:id="rId32"/>
    <p:sldId id="26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85475" autoAdjust="0"/>
  </p:normalViewPr>
  <p:slideViewPr>
    <p:cSldViewPr>
      <p:cViewPr varScale="1">
        <p:scale>
          <a:sx n="59" d="100"/>
          <a:sy n="59" d="100"/>
        </p:scale>
        <p:origin x="-1656" y="-72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5494F6-5C11-4543-8295-AAF4F51C7B40}" type="datetimeFigureOut">
              <a:rPr lang="en-US" smtClean="0"/>
              <a:t>7/5/2024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2E6AFE-CAA6-46BB-8B8D-199BDA7BA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24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E6AFE-CAA6-46BB-8B8D-199BDA7BA2A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45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E6AFE-CAA6-46BB-8B8D-199BDA7BA2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692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E6AFE-CAA6-46BB-8B8D-199BDA7BA2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125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E6AFE-CAA6-46BB-8B8D-199BDA7BA2A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051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E6AFE-CAA6-46BB-8B8D-199BDA7BA2A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039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E6AFE-CAA6-46BB-8B8D-199BDA7BA2A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95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67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825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816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91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27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026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400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252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0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381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72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83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"/>
            <a:ext cx="7848600" cy="198120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সকল শিক্ষার্থীদের আন্তরিক শুভেচ্ছা ও অভিনন্দন ।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884947"/>
            <a:ext cx="8763000" cy="464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62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23900"/>
            <a:ext cx="8229600" cy="990600"/>
          </a:xfrm>
        </p:spPr>
        <p:txBody>
          <a:bodyPr>
            <a:no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                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 পরিচিতি 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4800" dirty="0" smtClean="0">
                <a:latin typeface="NikoshBAN" pitchFamily="2" charset="0"/>
                <a:cs typeface="NikoshBAN" pitchFamily="2" charset="0"/>
              </a:rPr>
            </a:b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38299"/>
            <a:ext cx="8229600" cy="3276601"/>
          </a:xfrm>
        </p:spPr>
        <p:txBody>
          <a:bodyPr>
            <a:normAutofit/>
          </a:bodyPr>
          <a:lstStyle/>
          <a:p>
            <a:r>
              <a:rPr lang="en-US" sz="3600" dirty="0" smtClean="0"/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মো: ইয়াছিন আলী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প্রাং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সহকারি শিক্ষক  (গণিত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খাদিজা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খাতুন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ইসলামিয়া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আলিম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sz="3600" dirty="0" smtClean="0"/>
              <a:t> । 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মোস্তফাপুর</a:t>
            </a:r>
            <a:r>
              <a:rPr lang="en-US" sz="3600" dirty="0" smtClean="0"/>
              <a:t> ,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দুপচাঁচিয়া</a:t>
            </a:r>
            <a:r>
              <a:rPr lang="en-US" sz="3600" dirty="0"/>
              <a:t> </a:t>
            </a:r>
            <a:r>
              <a:rPr lang="en-US" sz="3600" dirty="0" smtClean="0"/>
              <a:t>,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বগুড়া</a:t>
            </a:r>
            <a:r>
              <a:rPr lang="en-US" dirty="0" smtClean="0"/>
              <a:t> ।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219200"/>
            <a:ext cx="2545080" cy="1887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" y="4267200"/>
            <a:ext cx="1800225" cy="20097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4267200"/>
            <a:ext cx="7238999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05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8229600" cy="838200"/>
          </a:xfrm>
        </p:spPr>
        <p:txBody>
          <a:bodyPr>
            <a:no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            </a:t>
            </a:r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4400" dirty="0" smtClean="0">
                <a:latin typeface="NikoshBAN" pitchFamily="2" charset="0"/>
                <a:cs typeface="NikoshBAN" pitchFamily="2" charset="0"/>
              </a:rPr>
            </a:b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বিষয় : গণিত 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শ্রেণি : 7ম 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অধ্যায় : ১৩ম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তথ্য অনুসন্ধানওবিশ্লেষন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marL="0" lvl="1" indent="0">
              <a:buNone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143000"/>
            <a:ext cx="5105400" cy="54863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343400"/>
            <a:ext cx="35814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712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অনুসন্ধান</a:t>
            </a:r>
            <a:endParaRPr lang="en-US" sz="4800" dirty="0">
              <a:solidFill>
                <a:srgbClr val="FF000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4221433"/>
              </p:ext>
            </p:extLst>
          </p:nvPr>
        </p:nvGraphicFramePr>
        <p:xfrm>
          <a:off x="457200" y="1828800"/>
          <a:ext cx="822960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1422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43000"/>
            <a:ext cx="84582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9229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ঘোষনা 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অনুসন্ধান ও বিশ্লেষন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76400"/>
            <a:ext cx="8001000" cy="4572000"/>
          </a:xfrm>
        </p:spPr>
      </p:pic>
    </p:spTree>
    <p:extLst>
      <p:ext uri="{BB962C8B-B14F-4D97-AF65-F5344CB8AC3E}">
        <p14:creationId xmlns:p14="http://schemas.microsoft.com/office/powerpoint/2010/main" val="257671117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 :</a:t>
            </a:r>
            <a:endParaRPr lang="en-US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পাঠ শেষে  শিক্ষাথীরা 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তথ্য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সর্ম্পকে জানতে  করতে পারবে ।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তথ্যের  বিভিন্ন 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অংক করতে ও প্রয়োগ করতে পারবে।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বিচিছন্ন ও অবিচিছন্ন  তথ্য 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লিখতে বলতে ও বলতে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পারবে ।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সমীকরণের বিভিন্ন সম্যাসা সমাধান করতে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পারবে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গড়, মধ্যক ও প্রচুরক নির্ণয় করতে পারবে ।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ট্যালি প্রতিক জানতে পারবে ।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07389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অনুসন্ধান</a:t>
            </a:r>
            <a:endParaRPr lang="en-US" sz="54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28800"/>
            <a:ext cx="8305800" cy="4648200"/>
          </a:xfrm>
        </p:spPr>
      </p:pic>
    </p:spTree>
    <p:extLst>
      <p:ext uri="{BB962C8B-B14F-4D97-AF65-F5344CB8AC3E}">
        <p14:creationId xmlns:p14="http://schemas.microsoft.com/office/powerpoint/2010/main" val="419878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অনুসন্ধান</a:t>
            </a:r>
            <a:endParaRPr lang="en-US" dirty="0"/>
          </a:p>
        </p:txBody>
      </p:sp>
      <p:pic>
        <p:nvPicPr>
          <p:cNvPr id="4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76400"/>
            <a:ext cx="8763000" cy="5181599"/>
          </a:xfrm>
        </p:spPr>
      </p:pic>
    </p:spTree>
    <p:extLst>
      <p:ext uri="{BB962C8B-B14F-4D97-AF65-F5344CB8AC3E}">
        <p14:creationId xmlns:p14="http://schemas.microsoft.com/office/powerpoint/2010/main" val="172276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অনুসন্ধান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00200"/>
            <a:ext cx="8610600" cy="4724400"/>
          </a:xfrm>
        </p:spPr>
      </p:pic>
    </p:spTree>
    <p:extLst>
      <p:ext uri="{BB962C8B-B14F-4D97-AF65-F5344CB8AC3E}">
        <p14:creationId xmlns:p14="http://schemas.microsoft.com/office/powerpoint/2010/main" val="129938224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 তথ্য অনুসন্ধান</a:t>
            </a:r>
            <a:endParaRPr lang="en-US" sz="54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19200"/>
            <a:ext cx="8458200" cy="5181600"/>
          </a:xfrm>
        </p:spPr>
      </p:pic>
    </p:spTree>
    <p:extLst>
      <p:ext uri="{BB962C8B-B14F-4D97-AF65-F5344CB8AC3E}">
        <p14:creationId xmlns:p14="http://schemas.microsoft.com/office/powerpoint/2010/main" val="32900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</a:t>
            </a:r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অনুসন্ধান</a:t>
            </a:r>
            <a:endParaRPr lang="en-US" sz="60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8382000" cy="4953000"/>
          </a:xfrm>
        </p:spPr>
      </p:pic>
    </p:spTree>
    <p:extLst>
      <p:ext uri="{BB962C8B-B14F-4D97-AF65-F5344CB8AC3E}">
        <p14:creationId xmlns:p14="http://schemas.microsoft.com/office/powerpoint/2010/main" val="95109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</a:t>
            </a:r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অনুসন্ধান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00200"/>
            <a:ext cx="8458200" cy="4876800"/>
          </a:xfrm>
        </p:spPr>
      </p:pic>
    </p:spTree>
    <p:extLst>
      <p:ext uri="{BB962C8B-B14F-4D97-AF65-F5344CB8AC3E}">
        <p14:creationId xmlns:p14="http://schemas.microsoft.com/office/powerpoint/2010/main" val="371224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"/>
            <a:ext cx="8229600" cy="1143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অনুসন্ধান 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90600"/>
            <a:ext cx="8534400" cy="5334000"/>
          </a:xfrm>
        </p:spPr>
      </p:pic>
      <p:sp>
        <p:nvSpPr>
          <p:cNvPr id="6" name="Rectangle 5"/>
          <p:cNvSpPr/>
          <p:nvPr/>
        </p:nvSpPr>
        <p:spPr>
          <a:xfrm>
            <a:off x="3904990" y="3244334"/>
            <a:ext cx="1334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: তথ্য অনুসন্ধান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29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</a:t>
            </a:r>
            <a:r>
              <a:rPr lang="en-US" sz="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অনুসন্ধান</a:t>
            </a:r>
            <a:endParaRPr lang="en-US" sz="6600" dirty="0">
              <a:solidFill>
                <a:srgbClr val="FF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95400"/>
            <a:ext cx="8610600" cy="5334000"/>
          </a:xfrm>
        </p:spPr>
      </p:pic>
    </p:spTree>
    <p:extLst>
      <p:ext uri="{BB962C8B-B14F-4D97-AF65-F5344CB8AC3E}">
        <p14:creationId xmlns:p14="http://schemas.microsoft.com/office/powerpoint/2010/main" val="398276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latin typeface="NikoshBAN" pitchFamily="2" charset="0"/>
                <a:cs typeface="NikoshBAN" pitchFamily="2" charset="0"/>
              </a:rPr>
              <a:t>তথ্য </a:t>
            </a:r>
            <a:r>
              <a:rPr lang="en-US" sz="9600" dirty="0">
                <a:latin typeface="NikoshBAN" pitchFamily="2" charset="0"/>
                <a:cs typeface="NikoshBAN" pitchFamily="2" charset="0"/>
              </a:rPr>
              <a:t>অনুসন্ধান</a:t>
            </a:r>
            <a:endParaRPr lang="en-US" sz="13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52600"/>
            <a:ext cx="8534400" cy="46482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52344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657"/>
            <a:ext cx="8229600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</a:t>
            </a:r>
            <a:r>
              <a:rPr lang="en-US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অনুসন্ধান</a:t>
            </a:r>
            <a:endParaRPr lang="en-US" sz="54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66800"/>
            <a:ext cx="80010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08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>
                <a:latin typeface="NikoshBAN" pitchFamily="2" charset="0"/>
                <a:cs typeface="NikoshBAN" pitchFamily="2" charset="0"/>
              </a:rPr>
              <a:t>: তথ্য অনুসন্ধান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47800"/>
            <a:ext cx="8686800" cy="5181600"/>
          </a:xfrm>
        </p:spPr>
      </p:pic>
    </p:spTree>
    <p:extLst>
      <p:ext uri="{BB962C8B-B14F-4D97-AF65-F5344CB8AC3E}">
        <p14:creationId xmlns:p14="http://schemas.microsoft.com/office/powerpoint/2010/main" val="318579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অনুসন্ধান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43000"/>
            <a:ext cx="8077200" cy="5562600"/>
          </a:xfrm>
        </p:spPr>
      </p:pic>
    </p:spTree>
    <p:extLst>
      <p:ext uri="{BB962C8B-B14F-4D97-AF65-F5344CB8AC3E}">
        <p14:creationId xmlns:p14="http://schemas.microsoft.com/office/powerpoint/2010/main" val="404986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অনুসন্ধান</a:t>
            </a:r>
            <a:endParaRPr lang="en-US" sz="7200" dirty="0">
              <a:solidFill>
                <a:srgbClr val="FF00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71600"/>
            <a:ext cx="8534400" cy="5257800"/>
          </a:xfrm>
        </p:spPr>
      </p:pic>
    </p:spTree>
    <p:extLst>
      <p:ext uri="{BB962C8B-B14F-4D97-AF65-F5344CB8AC3E}">
        <p14:creationId xmlns:p14="http://schemas.microsoft.com/office/powerpoint/2010/main" val="2828463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atin typeface="NikoshBAN" pitchFamily="2" charset="0"/>
                <a:cs typeface="NikoshBAN" pitchFamily="2" charset="0"/>
              </a:rPr>
              <a:t>তথ্য </a:t>
            </a:r>
            <a:r>
              <a:rPr lang="en-US" sz="8000" dirty="0">
                <a:latin typeface="NikoshBAN" pitchFamily="2" charset="0"/>
                <a:cs typeface="NikoshBAN" pitchFamily="2" charset="0"/>
              </a:rPr>
              <a:t>অনুসন্ধান</a:t>
            </a:r>
            <a:endParaRPr lang="en-US" sz="8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71600"/>
            <a:ext cx="8458200" cy="5181600"/>
          </a:xfrm>
        </p:spPr>
      </p:pic>
    </p:spTree>
    <p:extLst>
      <p:ext uri="{BB962C8B-B14F-4D97-AF65-F5344CB8AC3E}">
        <p14:creationId xmlns:p14="http://schemas.microsoft.com/office/powerpoint/2010/main" val="258935166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</a:t>
            </a:r>
            <a:r>
              <a:rPr lang="en-US" sz="8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অনুসন্ধান</a:t>
            </a:r>
            <a:endParaRPr lang="en-US" sz="80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371600"/>
            <a:ext cx="7696200" cy="5486400"/>
          </a:xfrm>
        </p:spPr>
      </p:pic>
    </p:spTree>
    <p:extLst>
      <p:ext uri="{BB962C8B-B14F-4D97-AF65-F5344CB8AC3E}">
        <p14:creationId xmlns:p14="http://schemas.microsoft.com/office/powerpoint/2010/main" val="230377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"/>
            <a:ext cx="8229600" cy="1249362"/>
          </a:xfrm>
        </p:spPr>
        <p:txBody>
          <a:bodyPr>
            <a:noAutofit/>
          </a:bodyPr>
          <a:lstStyle/>
          <a:p>
            <a:r>
              <a:rPr lang="en-US" sz="11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</a:t>
            </a:r>
            <a:r>
              <a:rPr lang="en-US" sz="115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অনুসন্ধান</a:t>
            </a:r>
            <a:endParaRPr lang="en-US" sz="115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71600"/>
            <a:ext cx="8229600" cy="5181600"/>
          </a:xfrm>
        </p:spPr>
      </p:pic>
    </p:spTree>
    <p:extLst>
      <p:ext uri="{BB962C8B-B14F-4D97-AF65-F5344CB8AC3E}">
        <p14:creationId xmlns:p14="http://schemas.microsoft.com/office/powerpoint/2010/main" val="45699603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1500" dirty="0">
                <a:latin typeface="NikoshBAN" pitchFamily="2" charset="0"/>
                <a:cs typeface="NikoshBAN" pitchFamily="2" charset="0"/>
              </a:rPr>
              <a:t>: তথ্য অনুসন্ধান</a:t>
            </a:r>
            <a:endParaRPr lang="en-US" sz="115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937" y="2958306"/>
            <a:ext cx="2524125" cy="18097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71600"/>
            <a:ext cx="8305799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49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 তথ্য অনুসন্ধান</a:t>
            </a:r>
            <a:endParaRPr lang="en-US" sz="7200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47800"/>
            <a:ext cx="8153399" cy="5105400"/>
          </a:xfrm>
        </p:spPr>
      </p:pic>
    </p:spTree>
    <p:extLst>
      <p:ext uri="{BB962C8B-B14F-4D97-AF65-F5344CB8AC3E}">
        <p14:creationId xmlns:p14="http://schemas.microsoft.com/office/powerpoint/2010/main" val="33776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কাজ: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00"/>
            <a:ext cx="5557837" cy="457199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286000"/>
            <a:ext cx="3352800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422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কাজ:</a:t>
            </a:r>
            <a:endParaRPr lang="en-US" sz="1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..</a:t>
            </a: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70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,60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80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ক. মধ্যক নির্ণয় কর ।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খ প্রচুরক নির্ণয় কর ।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গ . গড় নির্ণয় কর 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53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" y="1828799"/>
            <a:ext cx="5562600" cy="502920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2374232"/>
            <a:ext cx="3657599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735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13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40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40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40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50 ,60,40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.</a:t>
            </a:r>
          </a:p>
          <a:p>
            <a:r>
              <a:rPr lang="en-US" sz="6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এর মধ্যক , প্রচুরক ও গড় নির্ণয় কর ।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142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মুল্যায়ন :</a:t>
            </a:r>
            <a:endParaRPr lang="en-US" sz="1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ক. তথ্য কী ?</a:t>
            </a:r>
          </a:p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খ.অনুসন্ধান কী ?</a:t>
            </a:r>
          </a:p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গ.বিচিছন্ন ওঅবিচিছন্ন তথ্য কী ?</a:t>
            </a:r>
          </a:p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ঘ.উপাত্ত কী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84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2600"/>
            <a:ext cx="6781800" cy="4952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752600"/>
            <a:ext cx="2209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056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13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60,50 ,70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70 .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, 60 ,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50,70,80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.এর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মধ্যক , প্রচুরক এবং গড় নির্ণয় কর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20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7214" y="914400"/>
            <a:ext cx="8229600" cy="1143000"/>
          </a:xfrm>
        </p:spPr>
        <p:txBody>
          <a:bodyPr>
            <a:noAutofit/>
          </a:bodyPr>
          <a:lstStyle/>
          <a:p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সকলকে ধন্যবাদ</a:t>
            </a:r>
            <a:endParaRPr lang="en-US" sz="8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89747"/>
            <a:ext cx="9144000" cy="4648200"/>
          </a:xfrm>
        </p:spPr>
      </p:pic>
    </p:spTree>
    <p:extLst>
      <p:ext uri="{BB962C8B-B14F-4D97-AF65-F5344CB8AC3E}">
        <p14:creationId xmlns:p14="http://schemas.microsoft.com/office/powerpoint/2010/main" val="3412387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631</TotalTime>
  <Words>281</Words>
  <Application>Microsoft Office PowerPoint</Application>
  <PresentationFormat>On-screen Show (4:3)</PresentationFormat>
  <Paragraphs>65</Paragraphs>
  <Slides>32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সকল শিক্ষার্থীদের আন্তরিক শুভেচ্ছা ও অভিনন্দন ।</vt:lpstr>
      <vt:lpstr>                  শিক্ষক পরিচিতি   </vt:lpstr>
      <vt:lpstr>                       পাঠ পরিচিতি </vt:lpstr>
      <vt:lpstr>তথ্য অনুসন্ধান</vt:lpstr>
      <vt:lpstr>পাঠ ঘোষনা  : তথ্য অনুসন্ধান ও বিশ্লেষন</vt:lpstr>
      <vt:lpstr>শিখনফল :</vt:lpstr>
      <vt:lpstr>তথ্য অনুসন্ধান</vt:lpstr>
      <vt:lpstr>তথ্য অনুসন্ধান</vt:lpstr>
      <vt:lpstr>তথ্য অনুসন্ধান</vt:lpstr>
      <vt:lpstr>: তথ্য অনুসন্ধান</vt:lpstr>
      <vt:lpstr>তথ্য অনুসন্ধান</vt:lpstr>
      <vt:lpstr>তথ্য অনুসন্ধান</vt:lpstr>
      <vt:lpstr> তথ্য অনুসন্ধান :</vt:lpstr>
      <vt:lpstr>তথ্য অনুসন্ধান</vt:lpstr>
      <vt:lpstr>তথ্য অনুসন্ধান</vt:lpstr>
      <vt:lpstr>তথ্য অনুসন্ধান</vt:lpstr>
      <vt:lpstr>: তথ্য অনুসন্ধান</vt:lpstr>
      <vt:lpstr>তথ্য অনুসন্ধান</vt:lpstr>
      <vt:lpstr> তথ্য অনুসন্ধান</vt:lpstr>
      <vt:lpstr>তথ্য অনুসন্ধান</vt:lpstr>
      <vt:lpstr>তথ্য অনুসন্ধান</vt:lpstr>
      <vt:lpstr>তথ্য অনুসন্ধান</vt:lpstr>
      <vt:lpstr>: তথ্য অনুসন্ধান</vt:lpstr>
      <vt:lpstr>: তথ্য অনুসন্ধান</vt:lpstr>
      <vt:lpstr>একক কাজ:</vt:lpstr>
      <vt:lpstr>একক কাজ:</vt:lpstr>
      <vt:lpstr>দলীয় কাজ </vt:lpstr>
      <vt:lpstr>দলীয় কাজ </vt:lpstr>
      <vt:lpstr>মুল্যায়ন :</vt:lpstr>
      <vt:lpstr>বাড়ীর কাজ </vt:lpstr>
      <vt:lpstr>বাড়ীর কাজ </vt:lpstr>
      <vt:lpstr> সকলকে 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সকল শিক্ষাথীদের আন্তরিক শুভেচছা ও অভিন্দন</dc:title>
  <dc:creator>FAHMIDA</dc:creator>
  <cp:lastModifiedBy>FAHMIDA</cp:lastModifiedBy>
  <cp:revision>275</cp:revision>
  <dcterms:created xsi:type="dcterms:W3CDTF">2006-08-16T00:00:00Z</dcterms:created>
  <dcterms:modified xsi:type="dcterms:W3CDTF">2024-05-07T11:36:33Z</dcterms:modified>
</cp:coreProperties>
</file>