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9" r:id="rId2"/>
    <p:sldId id="257" r:id="rId3"/>
    <p:sldId id="258" r:id="rId4"/>
    <p:sldId id="261" r:id="rId5"/>
    <p:sldId id="262" r:id="rId6"/>
    <p:sldId id="286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7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outlineViewPr>
    <p:cViewPr>
      <p:scale>
        <a:sx n="33" d="100"/>
        <a:sy n="33" d="100"/>
      </p:scale>
      <p:origin x="0" y="-17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F537A-61A3-49FA-A0A0-581FEB1B4878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4C821-1E6C-4536-988D-CB9E794E8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8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C821-1E6C-4536-988D-CB9E794E8DB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0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C821-1E6C-4536-988D-CB9E794E8D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3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4C821-1E6C-4536-988D-CB9E794E8DB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4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1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9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6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9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6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8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8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75D00-F732-4F6C-B7BE-3C861EB8D266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E767-3F44-4C4C-B7C5-7A4EA1958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9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kterbdjnu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46961" y="2145814"/>
            <a:ext cx="2292824" cy="84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067" y="-260752"/>
            <a:ext cx="13598097" cy="7960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4394" y="773311"/>
            <a:ext cx="6114197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3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8" y="530965"/>
            <a:ext cx="10890914" cy="5693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0997" y="2915845"/>
            <a:ext cx="83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8096" y="2915845"/>
            <a:ext cx="140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0872" y="3426876"/>
            <a:ext cx="113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আবাসস্থল 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8096" y="3473043"/>
            <a:ext cx="129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পানি</a:t>
            </a:r>
            <a:r>
              <a:rPr lang="bn-IN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8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4" y="1965278"/>
            <a:ext cx="5145490" cy="319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1" y="-13647"/>
            <a:ext cx="2374711" cy="1846998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>
            <a:off x="1583140" y="1846998"/>
            <a:ext cx="3220872" cy="185154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74460" y="1269242"/>
            <a:ext cx="3316547" cy="180150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33337" y="1614986"/>
            <a:ext cx="3343702" cy="1837897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37982" y="1269242"/>
            <a:ext cx="3330054" cy="1937982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93909" y="738833"/>
            <a:ext cx="1500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93909" y="2533934"/>
            <a:ext cx="2797506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শক্তির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হলো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6645" y="4735773"/>
            <a:ext cx="3534770" cy="1569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সবুজ উদ্ভিদ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শক্তিকে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কাজে লাগিয়ে নিজের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নিজেই তৈরি করে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358" y="614149"/>
            <a:ext cx="7560860" cy="469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21" y="327547"/>
            <a:ext cx="5793475" cy="38623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8675" y="4408227"/>
            <a:ext cx="8270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বেঁচে থাকার জন্য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জনী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পুষ্টি উপাদান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শক্তি পেতে অবশ্যই </a:t>
            </a:r>
            <a:r>
              <a:rPr lang="as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করা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494" y="1141500"/>
            <a:ext cx="6974006" cy="476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71" y="1513762"/>
            <a:ext cx="3412224" cy="319471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216" y="1513762"/>
            <a:ext cx="3556506" cy="319471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513760"/>
            <a:ext cx="3235569" cy="336175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91821" y="5281684"/>
            <a:ext cx="915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91328" y="2989385"/>
            <a:ext cx="1033043" cy="11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836595" y="2883877"/>
            <a:ext cx="6346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" y="0"/>
            <a:ext cx="4135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আবাসস্থল এবং আশ্রয়স্থল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65" y="1212853"/>
            <a:ext cx="3482876" cy="2321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4" y="1212854"/>
            <a:ext cx="3739191" cy="2321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1956" y="1212853"/>
            <a:ext cx="3482876" cy="2320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2764" y="4094328"/>
            <a:ext cx="10508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জা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জন্মে এবং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বাস করে তাই তার </a:t>
            </a:r>
            <a:r>
              <a:rPr lang="as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</a:p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as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বাসা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তৈরি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859809"/>
            <a:ext cx="9621671" cy="4872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3" y="313900"/>
            <a:ext cx="6318914" cy="3717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6155" y="4353636"/>
            <a:ext cx="70968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 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পারি এটি একটি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আবাসস্থল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64" y="1050878"/>
            <a:ext cx="7506269" cy="484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" y="327328"/>
            <a:ext cx="2565779" cy="1447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16" y="368511"/>
            <a:ext cx="2687143" cy="1677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11" y="406885"/>
            <a:ext cx="2347674" cy="1600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6" y="2139680"/>
            <a:ext cx="2695575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03" y="2284252"/>
            <a:ext cx="2564641" cy="1548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726" y="2581918"/>
            <a:ext cx="4565940" cy="250147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090152" y="1460310"/>
            <a:ext cx="1140654" cy="1598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26924" y="3223196"/>
            <a:ext cx="1491692" cy="244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800298" y="1381564"/>
            <a:ext cx="206398" cy="1963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236797" y="1050877"/>
            <a:ext cx="1843215" cy="211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186641" y="3814959"/>
            <a:ext cx="2907232" cy="828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18392" y="5208763"/>
            <a:ext cx="9664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তাকে অন্য আক্রমণকারী প্রাণী ও বিরুপ আবহাওয়া থেকে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163" y="4922663"/>
            <a:ext cx="1179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ছাড়া কোন জীবই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 না। 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তার খাদ্য পরিপাকের জন্য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পান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03515" y="3757577"/>
            <a:ext cx="3129728" cy="70788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 করছে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4163" y="342344"/>
            <a:ext cx="11796584" cy="3318887"/>
            <a:chOff x="259492" y="1120819"/>
            <a:chExt cx="11796584" cy="33188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3157" y="1161520"/>
              <a:ext cx="5642919" cy="32781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492" y="1120819"/>
              <a:ext cx="5609967" cy="3278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3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472" y="655093"/>
            <a:ext cx="8147713" cy="5745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6" y="450376"/>
            <a:ext cx="5801535" cy="3743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81" y="450376"/>
            <a:ext cx="5826458" cy="3743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9051" y="4694830"/>
            <a:ext cx="7724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 খাদ্য তৈরিতে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71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7" y="52032"/>
            <a:ext cx="5745707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1254" y="4203510"/>
            <a:ext cx="9239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অনেক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ও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পানিতেই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বাস করে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116" y="0"/>
            <a:ext cx="5433800" cy="35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9443" y="3686157"/>
            <a:ext cx="6938581" cy="36317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১৬৮নং দক্ষিণ চর আইচা সরকারি প্রাথমিক বিদ্যালয়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চরফ্যাশন, ভোলা। </a:t>
            </a:r>
          </a:p>
          <a:p>
            <a:pPr algn="ctr"/>
            <a:r>
              <a:rPr lang="bn-IN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akterbdjnu@gmail.com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+৮৮০১৭১৪-৭৪৩৫৯০ </a:t>
            </a:r>
            <a:r>
              <a:rPr lang="bn-IN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916" y="1386508"/>
            <a:ext cx="2190466" cy="2190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4895" y="278512"/>
            <a:ext cx="5117911" cy="1107996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600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07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33764" y="5036379"/>
            <a:ext cx="11232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ত্যাগ করা অক্সিজেনের সাহায্যে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শ্বাসকার্য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চালায়।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আবার প্রাণীর ত্যাগ করা কার্বন-ডাই-অক্সাইড এর সাহায্যে উদ্ভিদ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তৈরি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1492" y="33363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426" y="778477"/>
            <a:ext cx="6610428" cy="35834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1002" y="4186566"/>
            <a:ext cx="4893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8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657" y="968992"/>
            <a:ext cx="968991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আশ্রয়ের জন্য............ তৈরি করে।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পরিপাকের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জন্য.........করে।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জন্য একটি............।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ত্যাগ করা অক্সিজেনের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সাহায্যে.........চালায়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63367" y="45720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12693" y="40943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4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9175" y="1433015"/>
            <a:ext cx="9459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 আশ্রয়ের জন্য............ তৈরি করে। 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 তার খাদ্য পরিপাকের জন্য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   করে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 হল প্রাণীর জন্য একটি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  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ত্যাগ করা অক্সিজেনের সাহায্যে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   চালায়।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59356" y="1583140"/>
            <a:ext cx="1433015" cy="259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বাসা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91501" y="2013807"/>
            <a:ext cx="1596788" cy="368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পান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9209" y="2520779"/>
            <a:ext cx="1662353" cy="395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 স্থান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13805" y="3238922"/>
            <a:ext cx="1736400" cy="3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শ্বাসকার্য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5758" y="176702"/>
            <a:ext cx="40680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কাজ(উত্তর)</a:t>
            </a:r>
            <a:endParaRPr lang="bn-IN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833" y="0"/>
            <a:ext cx="95534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পাঠ্য বইয়ের 2, 3 পৃষ্ঠায় কি আছে আমরা একটু দেখি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68" y="1567991"/>
            <a:ext cx="5243929" cy="5016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047" y="1608433"/>
            <a:ext cx="4389970" cy="49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5" y="1173707"/>
            <a:ext cx="112457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মূল্যায়ন-০১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 এসে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as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করার সময় উদ্ভিদ বাতাসে কী ত্যাগ করে?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জলীয়বাষ্প                        খ। অক্সিজেন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কার্বন-ডাই-অক্সাইড             ঘ। নাইট্রোজেন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651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5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65278" y="764275"/>
            <a:ext cx="85298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মূল্যায়ন-০২  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উত্তরটি বোর্ডে এসে </a:t>
            </a:r>
            <a:r>
              <a:rPr lang="bn-IN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</a:p>
          <a:p>
            <a:endParaRPr lang="bn-IN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বেঁচে থাকার জন্য প্রয়োজনীয় শক্তি মানুষ কোথা থেকে পায়? </a:t>
            </a:r>
          </a:p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পানি                                        খ। মাটি </a:t>
            </a:r>
          </a:p>
          <a:p>
            <a:pPr algn="ctr"/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খাদ্য                                         ঘ। বায়ু </a:t>
            </a:r>
            <a:endParaRPr lang="bn-IN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7541" y="545910"/>
            <a:ext cx="78611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বেঁচে থাকার জন্য কি কি প্র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জন?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আবাসস্থল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কী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IN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 আশ্রয়স্থল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প্রয়োজন?  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প্রাণী কিভাবে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9296" y="682388"/>
            <a:ext cx="2947917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-০৩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837" y="1927655"/>
            <a:ext cx="1063916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জীবের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খাদ্য, আবাসস্থল, আশ্রয়স্থল, পানি এবং বায়ু প্র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উদ্ভিদ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জা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জন্মে এবং প্রাণীদের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যে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বিশেষ জা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বাস করে তাই তার আবাস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স্থল।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যা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তাকে অন্য আক্রমণকারী প্রাণী ও বিরুপ আবহাওয়া থেকে রক্ষা করে।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উদ্ভিদের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ত্যাগ করা অক্সিজেনের সাহায্যে প্রাণী শ্বাসকার্য চালায়।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আবার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ত্যাগ করা কার্বন-ডাই-অক্সাইড এর সাহায্যে উদ্ভিদ সালোকসংশ্লেষণ প্রক্রিয়া খাদ্য তৈরি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99295" y="682388"/>
            <a:ext cx="4396423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-০৩ (উত্তর) 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5276" y="1433015"/>
            <a:ext cx="89938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  <a:p>
            <a:pPr algn="ctr"/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বাড়ির পরিচিত পরিবেশ পর্যবেক্ষণ করে বেঁচে থাকার জন্য জীবের কি কি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তৈরি 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আনবে।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2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219001"/>
            <a:ext cx="9676262" cy="64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9809" y="259307"/>
            <a:ext cx="9648968" cy="557075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/>
            <a:endParaRPr lang="bn-IN" sz="2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pPr algn="ctr"/>
            <a:r>
              <a:rPr lang="bn-IN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endParaRPr lang="bn-IN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০১ (জীব ও পরিবেশ)</a:t>
            </a:r>
          </a:p>
          <a:p>
            <a:pPr algn="ctr"/>
            <a:r>
              <a:rPr lang="bn-IN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পরিবেশে জীব  </a:t>
            </a:r>
            <a:endParaRPr lang="bn-IN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  <a:r>
              <a:rPr lang="bn-IN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44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/০৫/২০২৪ 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0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7224" y="982639"/>
            <a:ext cx="6441743" cy="5076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9162" y="0"/>
            <a:ext cx="11632444" cy="640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41" y="593481"/>
            <a:ext cx="5445608" cy="5808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41" y="593480"/>
            <a:ext cx="5894173" cy="594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71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276" y="822553"/>
            <a:ext cx="11726562" cy="526297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7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7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as-IN" sz="7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bn-IN" sz="7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মানুষসহ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জীবের বেঁচে থাকার জন্য খাদ্যের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 বলতে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১.১.৩ উদ্ভিদ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 জীব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আশ্রয়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এবং বাসস্থানের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071" y="1937982"/>
            <a:ext cx="93350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6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IN" sz="6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6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https://www.youtube.com/watch?v=2FuXgLCjW8Y&amp;t=59s</a:t>
            </a:r>
            <a:endParaRPr lang="bn-IN" sz="32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18663" y="2688609"/>
            <a:ext cx="818865" cy="12965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1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060" y="2483709"/>
            <a:ext cx="1147942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ভিডিও তোমরা কি দেখতে পেয়েছো?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2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662" y="1910688"/>
            <a:ext cx="9280477" cy="4062651"/>
          </a:xfrm>
          <a:prstGeom prst="rect">
            <a:avLst/>
          </a:prstGeom>
          <a:noFill/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</a:t>
            </a:r>
            <a:r>
              <a:rPr lang="as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শিখবো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জীবঃ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186147" y="2593075"/>
            <a:ext cx="900753" cy="1542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6662" y="300251"/>
            <a:ext cx="9280477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2491" y="-122831"/>
            <a:ext cx="1007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সম্পর্কিত কিছু ছবি দেখি 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2" y="538890"/>
            <a:ext cx="4189862" cy="2358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13" y="538890"/>
            <a:ext cx="4096966" cy="2286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737" y="3010719"/>
            <a:ext cx="4006871" cy="2055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0737" y="5066131"/>
            <a:ext cx="8625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 দেখতে 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আমাদের পরিবেশ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পরিবেশকে আমরা কয় ভাগে  ভাগ করতে পারি?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913" y="2929561"/>
            <a:ext cx="3899885" cy="2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6" y="302710"/>
            <a:ext cx="5422054" cy="3741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299" y="4118122"/>
            <a:ext cx="398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6690" y="4044186"/>
            <a:ext cx="47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 পরিবেশ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8299" y="4764452"/>
            <a:ext cx="10017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চার পাশে  রয়েছে নানা বস্তু ও ঘটেছে নানা ঘটনা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মিলেই আমাদের পরিবেশ</a:t>
            </a:r>
          </a:p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পরিবেশ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যেমন প্রাকৃতিক পরিবেশ এবং মানুষের তৈরি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পরিবেশে বিভিন্ন ধরনের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বাস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বেঁচে থাকার জন্য যা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সে সম্পর্কে জানব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95" y="302709"/>
            <a:ext cx="5993805" cy="37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1722</TotalTime>
  <Words>678</Words>
  <Application>Microsoft Office PowerPoint</Application>
  <PresentationFormat>Widescreen</PresentationFormat>
  <Paragraphs>116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147</cp:revision>
  <dcterms:created xsi:type="dcterms:W3CDTF">2024-05-01T16:38:42Z</dcterms:created>
  <dcterms:modified xsi:type="dcterms:W3CDTF">2024-05-09T06:54:26Z</dcterms:modified>
</cp:coreProperties>
</file>