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07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09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71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48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93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9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0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24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66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6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9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280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06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3946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42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50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5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CA809-6399-4A1F-99D4-CAB9FA033CC4}" type="datetimeFigureOut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CCC190-46C4-43EB-8E1F-1B4C31428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82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4357" y="593014"/>
            <a:ext cx="85379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270" y="1701010"/>
            <a:ext cx="10465630" cy="934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9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9686" y="522515"/>
            <a:ext cx="20152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1319" y="3151414"/>
            <a:ext cx="480658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মোঃআল মামুন</a:t>
            </a:r>
          </a:p>
          <a:p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কাচিচর-সাহেবেরচর দাখিল মাদ্রাসা</a:t>
            </a:r>
          </a:p>
          <a:p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মুলাদী,বরিশাল</a:t>
            </a:r>
          </a:p>
          <a:p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০১৭৩২১৮১৩৮৮</a:t>
            </a:r>
          </a:p>
          <a:p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almamunmk41@gmail.com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0" r="20222" b="47143"/>
          <a:stretch/>
        </p:blipFill>
        <p:spPr>
          <a:xfrm>
            <a:off x="1613083" y="176681"/>
            <a:ext cx="3860434" cy="28070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775469" y="3151414"/>
            <a:ext cx="54165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শ্রেনিঃ৭ম</a:t>
            </a:r>
          </a:p>
          <a:p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বিষয়ঃগণিত</a:t>
            </a:r>
            <a:endPara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অভিজ্ঞতাঃ</a:t>
            </a:r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(4)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অনুপাত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সমানুপাত</a:t>
            </a:r>
            <a:endPara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সময়ঃ৫০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bn-IN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সেশনঃ ১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150" y="351830"/>
            <a:ext cx="4013393" cy="25955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31" name="Group 30"/>
          <p:cNvGrpSpPr/>
          <p:nvPr/>
        </p:nvGrpSpPr>
        <p:grpSpPr>
          <a:xfrm>
            <a:off x="5778413" y="2798421"/>
            <a:ext cx="669721" cy="3338426"/>
            <a:chOff x="6309174" y="2601474"/>
            <a:chExt cx="669721" cy="3338426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978360" y="2983772"/>
              <a:ext cx="535" cy="2610187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6608190" y="2601474"/>
              <a:ext cx="42836" cy="3338426"/>
            </a:xfrm>
            <a:prstGeom prst="straightConnector1">
              <a:avLst/>
            </a:prstGeom>
            <a:ln w="762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309174" y="2947415"/>
              <a:ext cx="43465" cy="2646544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33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99" y="506186"/>
            <a:ext cx="1420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তুলনা</a:t>
            </a:r>
            <a:endParaRPr lang="en-US" sz="4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363" y="1275627"/>
            <a:ext cx="6964137" cy="42434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090" y="2717869"/>
            <a:ext cx="3491591" cy="26868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 flipH="1">
            <a:off x="2421745" y="5833647"/>
            <a:ext cx="179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64393" y="5885570"/>
            <a:ext cx="6848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78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57" y="138794"/>
            <a:ext cx="7260771" cy="58926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812971" y="6031468"/>
            <a:ext cx="13276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65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5"/>
          <a:stretch/>
        </p:blipFill>
        <p:spPr>
          <a:xfrm>
            <a:off x="2509837" y="332694"/>
            <a:ext cx="8887506" cy="57741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241471" y="6221186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5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035" y="506185"/>
            <a:ext cx="9359769" cy="55208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898571" y="6027003"/>
            <a:ext cx="10502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19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894614" y="1421947"/>
            <a:ext cx="5763988" cy="3280682"/>
            <a:chOff x="5932376" y="1421947"/>
            <a:chExt cx="5726226" cy="27241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2889" y="1421947"/>
              <a:ext cx="1752600" cy="260985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4416" y="1536247"/>
              <a:ext cx="1752600" cy="260985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2" y="1421947"/>
              <a:ext cx="1752600" cy="26098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2376" y="1421947"/>
              <a:ext cx="1752600" cy="2609850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1231999" y="1421947"/>
            <a:ext cx="3993144" cy="3280682"/>
            <a:chOff x="1896834" y="1421947"/>
            <a:chExt cx="3308791" cy="26098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3025" y="1421947"/>
              <a:ext cx="1752600" cy="260985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6834" y="1421947"/>
              <a:ext cx="1752600" cy="260985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3453025" y="4893520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1522" y="4893520"/>
            <a:ext cx="10823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80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2528" y="669472"/>
            <a:ext cx="48495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bn-IN" sz="8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8000" b="1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IN" sz="8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8000" b="1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6460" y="2562298"/>
            <a:ext cx="735169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bn-IN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সমানুপাত</a:t>
            </a:r>
            <a:endParaRPr lang="en-US" sz="8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8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53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4842" y="2196724"/>
            <a:ext cx="7282543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অনুপাত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কাকে বলে ?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সমতুল অনুপাত ,সরল অনুপাত চি</a:t>
            </a:r>
            <a:r>
              <a:rPr lang="bn-IN" sz="4000" b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হ্নি</a:t>
            </a:r>
            <a:r>
              <a:rPr lang="bn-BD" sz="4000" b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সরল অনুপাত সংক্রান্ত সমস্যা সমাধান করতে পারবে</a:t>
            </a:r>
            <a:r>
              <a:rPr lang="bn-BD" sz="4000" b="1" dirty="0" smtClean="0">
                <a:solidFill>
                  <a:srgbClr val="002060"/>
                </a:solidFill>
              </a:rPr>
              <a:t>।</a:t>
            </a:r>
            <a:endParaRPr lang="en-US" sz="4000" b="1" dirty="0" smtClean="0">
              <a:solidFill>
                <a:srgbClr val="002060"/>
              </a:solidFill>
            </a:endParaRPr>
          </a:p>
          <a:p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7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72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3786" y="919451"/>
            <a:ext cx="306526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8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82859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2036" y="2142315"/>
            <a:ext cx="96501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</a:t>
            </a:r>
            <a:r>
              <a:rPr lang="as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সরল অনুপাত</a:t>
            </a:r>
            <a:r>
              <a:rPr lang="bn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bn-IN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অনুপাতে দুইটি রাশি থাকলে তাকে সরল অনুপাত বলে। সরল অনুপাতের প্রথম রাশিকে পূর্ব রাশি এবং দ্বিতীয় রাশিকে উত্তর রাশি বলে। যেমন, ৩ : ৫ একটি সরল অনুপাত, এখানে ৩ হলো পূর্ব রাশি ও ৫ হলো উত্তর রাশি।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8172" y="3773531"/>
            <a:ext cx="943791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</a:t>
            </a:r>
            <a:r>
              <a:rPr lang="as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</a:t>
            </a:r>
            <a:r>
              <a:rPr lang="as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অনুপাত</a:t>
            </a:r>
            <a:r>
              <a:rPr lang="bn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সরল অনুপাতের পূর্ব রাশি, উ র্ব ত্তর রাশি থেকে ছোট হলে, তাকে লঘু অনুপাত বলে। যেমন, ৩ : ৫, ৪ : ৭ ইত্যাদি।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172" y="5220081"/>
            <a:ext cx="92419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</a:t>
            </a:r>
            <a:r>
              <a:rPr lang="bn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</a:t>
            </a:r>
            <a:r>
              <a:rPr lang="as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অনুপাত</a:t>
            </a:r>
            <a:r>
              <a:rPr lang="bn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bn-IN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কোনো সরল অনুপাতের পূর্ব রাশি, উ র্ব ত্তর রাশি থেকে বড় হলে, তাকে গুরু অনুপাত বলে। যেমন, ৫ : ৩, ৭ : ৪, ৬ : ৫ ইত্যাদি।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4308" y="230915"/>
            <a:ext cx="96507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অনুপাতঃ</a:t>
            </a:r>
          </a:p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সমজাতীয়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অপরটির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তুলনায়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কতগুণ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ভগ্নাংশটিকে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দুইটির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সমজাতীয়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366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2074" y="4196006"/>
            <a:ext cx="945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বহুরাশিক অনুপাতঃ</a:t>
            </a:r>
          </a:p>
          <a:p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 বা ততোধিক রাশির অনুপাতকে বহুরাশিক অনুপাত বলে।১৫ : ১৫ : ১৫ বা ১ : ১ : ১।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1942074" y="5288340"/>
            <a:ext cx="96697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</a:t>
            </a:r>
            <a:r>
              <a:rPr lang="as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 অনুপাত</a:t>
            </a:r>
            <a:r>
              <a:rPr lang="bn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bn-IN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দুটি অনুপাতের মধ্যে প্রথম অনুপাতের উত্তর রাশি ও দ্বিতীয় অনুপাতের পূর্ব রাশি পরস্পর সমান হলে, তাকে ধারাবাহিক অনুপাত বলে।  ১:২:৩ ধারাবাহিক অনুপাত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1672" y="2803454"/>
            <a:ext cx="96501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ব্যস্ত অনুপাতঃ</a:t>
            </a:r>
          </a:p>
          <a:p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সরল অনুপাতের পূর্ব রা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শিকে</a:t>
            </a:r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উত্তর রাশি এবং উত্তর রাশিকে পূর্ব রাশি করে প্রাপ্ত অনুপাতকে পূর্বের  অনুপাতের ব্যস্ত অনুপাত বলে। যেমন, ১৩ : ৫ এর ব্যস্ত অনুপাত ৫: ১৩।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61672" y="1617741"/>
            <a:ext cx="9895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</a:t>
            </a:r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as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অনুপাত</a:t>
            </a:r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bn-IN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 সরল অনুপাতের পূর্ব রাশি ও উ র্ব ত্তর রাশি সমান সে অনুপাতকে একক অনুপাত বলে।১৫ : ১৫ বা ১:১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একক অনুপাত। 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61672" y="100314"/>
            <a:ext cx="989511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          সমতুল অনুপাতঃ</a:t>
            </a:r>
          </a:p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পূর্ব ওউত্তর রাশিকে শূ্ন্য ব্যতীত কোনো সংখ্যা দ্বারা গুণ বা ভাগ করলে অনুপাতের মানের কোনো পরিবর্তন হয় না। এরূপ অনুপাতকে সমতুল অনুপাত বলে। যেমনঃ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৩:৭ ও ৯:২১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সমতুল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9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" t="866" r="3203" b="-1"/>
          <a:stretch/>
        </p:blipFill>
        <p:spPr>
          <a:xfrm>
            <a:off x="1698170" y="830997"/>
            <a:ext cx="10189029" cy="5812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5044" y="0"/>
            <a:ext cx="2271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65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487" y="326571"/>
            <a:ext cx="95522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প্রায়শই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তুলনা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থাকি।যেমন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3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3" r="23093" b="35238"/>
          <a:stretch/>
        </p:blipFill>
        <p:spPr>
          <a:xfrm>
            <a:off x="4759779" y="1040448"/>
            <a:ext cx="5070021" cy="29927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263305" y="4359728"/>
            <a:ext cx="753443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পিতার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কন্যার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১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পিতা ও কন্যার ওজনের অনুপাত=৭৫/১৫</a:t>
            </a:r>
          </a:p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                                      =৫/১</a:t>
            </a:r>
          </a:p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                                        =৫:১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8556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7610" y="4457700"/>
            <a:ext cx="96590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ছাত্র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ও 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ছাত্রীসংখ্যা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যথাক্রমে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ও </a:t>
            </a:r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32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ছাত্র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ছাত্রীরসংখ্যারঅনুপাত</a:t>
            </a:r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=৬০/৪০</a:t>
            </a:r>
          </a:p>
          <a:p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=৩/৪</a:t>
            </a:r>
          </a:p>
          <a:p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=৩:৪</a:t>
            </a:r>
            <a:endParaRPr lang="en-US" sz="32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00" y="718457"/>
            <a:ext cx="8038222" cy="37392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0157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35286" y="702129"/>
            <a:ext cx="298350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7675" y="2401244"/>
            <a:ext cx="100559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পিতার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বয়স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মেয়ের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বয়স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১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বয়সের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২।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আরাফাত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তাওহীদের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উচচতা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যথাক্রমে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১৭৫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সে.মি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ও ১৫০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হলে,তাদের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উচচতার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          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1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9585" y="881743"/>
            <a:ext cx="262123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itchFamily="2" charset="0"/>
              </a:rPr>
              <a:t>মূল্যায়ন</a:t>
            </a:r>
            <a:endParaRPr lang="en-US" sz="8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4743" y="2694215"/>
            <a:ext cx="929613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bn-IN" sz="5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ব্যস্ত অনুপাত কাকে বলে? উদাহরণ দাও।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ধারাবাহিক অনুপাতের উদাহরণ দাও।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6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6828" y="244929"/>
            <a:ext cx="338105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0585" y="1624037"/>
            <a:ext cx="991970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রাশিগুলোকে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অনুপাতে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ক।  ১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সে.মি.ও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সে.মি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    খ। 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০০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০০টাকা</a:t>
            </a:r>
            <a:endParaRPr lang="bn-IN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কোনগুলো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সমতুল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ক।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১:৩; ২:৬;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খ।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১২:৮;  ৬:১৭;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গ।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৯:২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 ১৮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</a:t>
            </a:r>
          </a:p>
          <a:p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খালিঘর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ক।  ৮: 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 ৫৬ : ৬৩        খ। ৩:৫=      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২৫</a:t>
            </a:r>
          </a:p>
          <a:p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710542" y="4891062"/>
            <a:ext cx="6455228" cy="317752"/>
            <a:chOff x="2710542" y="4891062"/>
            <a:chExt cx="6455228" cy="317752"/>
          </a:xfrm>
        </p:grpSpPr>
        <p:sp>
          <p:nvSpPr>
            <p:cNvPr id="4" name="Rectangle 3"/>
            <p:cNvSpPr/>
            <p:nvPr/>
          </p:nvSpPr>
          <p:spPr>
            <a:xfrm>
              <a:off x="2710542" y="4891062"/>
              <a:ext cx="914400" cy="317752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251370" y="4891062"/>
              <a:ext cx="914400" cy="317751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256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2671" y="1992086"/>
            <a:ext cx="499688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214</TotalTime>
  <Words>580</Words>
  <Application>Microsoft Office PowerPoint</Application>
  <PresentationFormat>Widescreen</PresentationFormat>
  <Paragraphs>75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Century Gothic</vt:lpstr>
      <vt:lpstr>NikoshBAN</vt:lpstr>
      <vt:lpstr>Vrinda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24</cp:revision>
  <dcterms:created xsi:type="dcterms:W3CDTF">2024-05-10T14:26:44Z</dcterms:created>
  <dcterms:modified xsi:type="dcterms:W3CDTF">2024-05-10T19:15:58Z</dcterms:modified>
</cp:coreProperties>
</file>