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68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069885C-ABF4-47C0-8D39-4EEC2B9DE6C8}">
          <p14:sldIdLst>
            <p14:sldId id="256"/>
            <p14:sldId id="268"/>
            <p14:sldId id="258"/>
          </p14:sldIdLst>
        </p14:section>
        <p14:section name="Untitled Section" id="{54A7CB57-15E3-4F00-BE03-D665AF757346}">
          <p14:sldIdLst>
            <p14:sldId id="259"/>
            <p14:sldId id="260"/>
            <p14:sldId id="261"/>
            <p14:sldId id="262"/>
            <p14:sldId id="263"/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35" autoAdjust="0"/>
    <p:restoredTop sz="94660"/>
  </p:normalViewPr>
  <p:slideViewPr>
    <p:cSldViewPr snapToGrid="0">
      <p:cViewPr varScale="1">
        <p:scale>
          <a:sx n="80" d="100"/>
          <a:sy n="80" d="100"/>
        </p:scale>
        <p:origin x="4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2C4D3-A769-4BB3-AF93-DDF6B739F9B4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0CC460-AD08-4ECF-8522-3E8F8573F4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1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CC460-AD08-4ECF-8522-3E8F8573F4B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43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CC460-AD08-4ECF-8522-3E8F8573F4B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274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1C466A1-49A2-40CE-8815-83BCD5420174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F4A255B0-3E70-4B2A-9CED-EACE1D5E0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2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466A1-49A2-40CE-8815-83BCD5420174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55B0-3E70-4B2A-9CED-EACE1D5E0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404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466A1-49A2-40CE-8815-83BCD5420174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55B0-3E70-4B2A-9CED-EACE1D5E0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15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466A1-49A2-40CE-8815-83BCD5420174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55B0-3E70-4B2A-9CED-EACE1D5E0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76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466A1-49A2-40CE-8815-83BCD5420174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55B0-3E70-4B2A-9CED-EACE1D5E0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240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466A1-49A2-40CE-8815-83BCD5420174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55B0-3E70-4B2A-9CED-EACE1D5E0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995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466A1-49A2-40CE-8815-83BCD5420174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55B0-3E70-4B2A-9CED-EACE1D5E0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770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466A1-49A2-40CE-8815-83BCD5420174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55B0-3E70-4B2A-9CED-EACE1D5E0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67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466A1-49A2-40CE-8815-83BCD5420174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55B0-3E70-4B2A-9CED-EACE1D5E0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191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466A1-49A2-40CE-8815-83BCD5420174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55B0-3E70-4B2A-9CED-EACE1D5E0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583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466A1-49A2-40CE-8815-83BCD5420174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55B0-3E70-4B2A-9CED-EACE1D5E0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73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466A1-49A2-40CE-8815-83BCD5420174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55B0-3E70-4B2A-9CED-EACE1D5E0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074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466A1-49A2-40CE-8815-83BCD5420174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55B0-3E70-4B2A-9CED-EACE1D5E0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3956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466A1-49A2-40CE-8815-83BCD5420174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55B0-3E70-4B2A-9CED-EACE1D5E0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069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466A1-49A2-40CE-8815-83BCD5420174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55B0-3E70-4B2A-9CED-EACE1D5E0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871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1C466A1-49A2-40CE-8815-83BCD5420174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55B0-3E70-4B2A-9CED-EACE1D5E0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056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1C466A1-49A2-40CE-8815-83BCD5420174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255B0-3E70-4B2A-9CED-EACE1D5E0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259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1C466A1-49A2-40CE-8815-83BCD5420174}" type="datetimeFigureOut">
              <a:rPr lang="en-US" smtClean="0"/>
              <a:t>5/9/2024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F4A255B0-3E70-4B2A-9CED-EACE1D5E0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687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275347" y="352276"/>
            <a:ext cx="8530390" cy="5230376"/>
            <a:chOff x="1275347" y="352276"/>
            <a:chExt cx="8530390" cy="523037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9053" y="1956118"/>
              <a:ext cx="4827669" cy="3626534"/>
            </a:xfrm>
            <a:prstGeom prst="rect">
              <a:avLst/>
            </a:prstGeom>
            <a:noFill/>
          </p:spPr>
        </p:pic>
        <p:sp>
          <p:nvSpPr>
            <p:cNvPr id="3" name="Isosceles Triangle 2"/>
            <p:cNvSpPr/>
            <p:nvPr/>
          </p:nvSpPr>
          <p:spPr>
            <a:xfrm>
              <a:off x="3089106" y="2213808"/>
              <a:ext cx="5167564" cy="3368844"/>
            </a:xfrm>
            <a:prstGeom prst="triangle">
              <a:avLst>
                <a:gd name="adj" fmla="val 47688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275347" y="352276"/>
              <a:ext cx="8530390" cy="106745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prstTxWarp prst="textChevron">
                <a:avLst/>
              </a:prstTxWarp>
              <a:spAutoFit/>
            </a:bodyPr>
            <a:lstStyle/>
            <a:p>
              <a:pPr algn="ctr"/>
              <a:r>
                <a:rPr lang="bn-IN" sz="4000" b="1" dirty="0" smtClean="0"/>
                <a:t>আজকের ক্লাসে সবাইকে স্বাগতম</a:t>
              </a:r>
              <a:endParaRPr lang="en-US" sz="4000" b="1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969042" y="1323474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003634" y="2967335"/>
              <a:ext cx="1847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921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err="1" smtClean="0">
                <a:solidFill>
                  <a:schemeClr val="tx1"/>
                </a:solidFill>
              </a:rPr>
              <a:t>পরিচিতি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9255" y="2603500"/>
            <a:ext cx="4825157" cy="576262"/>
          </a:xfrm>
        </p:spPr>
        <p:txBody>
          <a:bodyPr/>
          <a:lstStyle/>
          <a:p>
            <a:r>
              <a:rPr lang="bn-IN" dirty="0" smtClean="0"/>
              <a:t>পাঠ পরিচিতি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bn-IN" dirty="0" smtClean="0"/>
              <a:t>শ্রেণিঃ ৮ম</a:t>
            </a:r>
          </a:p>
          <a:p>
            <a:r>
              <a:rPr lang="bn-IN" dirty="0" smtClean="0"/>
              <a:t>বিষয়ঃ</a:t>
            </a:r>
            <a:r>
              <a:rPr lang="en-US" dirty="0" smtClean="0"/>
              <a:t> </a:t>
            </a:r>
            <a:r>
              <a:rPr lang="en-US" dirty="0" err="1" smtClean="0"/>
              <a:t>বাংলাদেশ</a:t>
            </a:r>
            <a:r>
              <a:rPr lang="en-US" dirty="0" smtClean="0"/>
              <a:t> ও </a:t>
            </a:r>
            <a:r>
              <a:rPr lang="en-US" dirty="0" err="1" smtClean="0"/>
              <a:t>বিশ্বপরিচয়</a:t>
            </a:r>
            <a:endParaRPr lang="bn-IN" dirty="0" smtClean="0"/>
          </a:p>
          <a:p>
            <a:r>
              <a:rPr lang="bn-IN" dirty="0" smtClean="0"/>
              <a:t>আজকের পাঠঃ বাংলাদেশের দুর্যোগ</a:t>
            </a:r>
          </a:p>
          <a:p>
            <a:r>
              <a:rPr lang="bn-IN" dirty="0" smtClean="0"/>
              <a:t>সময়ঃ ৫০ মিনিট</a:t>
            </a:r>
          </a:p>
          <a:p>
            <a:r>
              <a:rPr lang="bn-IN" dirty="0" smtClean="0"/>
              <a:t>তারিখঃ ০৯-০৫-২৪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bn-IN" dirty="0" smtClean="0"/>
              <a:t>শিক্ষক পরিচিতি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bn-IN" dirty="0" smtClean="0"/>
              <a:t>আমিনা আক্তার</a:t>
            </a:r>
          </a:p>
          <a:p>
            <a:r>
              <a:rPr lang="bn-IN" dirty="0" smtClean="0"/>
              <a:t>সহকারি শিক্ষক</a:t>
            </a:r>
          </a:p>
          <a:p>
            <a:r>
              <a:rPr lang="bn-IN" dirty="0" smtClean="0"/>
              <a:t>বাইচাইল ইসলামিয়া দাখিল মাদ্রাসা</a:t>
            </a:r>
          </a:p>
          <a:p>
            <a:r>
              <a:rPr lang="bn-IN" dirty="0" smtClean="0"/>
              <a:t>ঘাটাইল, টাংগাইল।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80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53" y="2131854"/>
            <a:ext cx="3657599" cy="37177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526" y="2237872"/>
            <a:ext cx="3573379" cy="37177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979" y="2237873"/>
            <a:ext cx="3513220" cy="37177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32547" y="529389"/>
            <a:ext cx="8650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নিচের ছবিগুলো মনোযোগ সহকারে দেখ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8490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61735" y="440704"/>
            <a:ext cx="10153083" cy="6104475"/>
            <a:chOff x="661735" y="440704"/>
            <a:chExt cx="10153083" cy="6104475"/>
          </a:xfrm>
        </p:grpSpPr>
        <p:sp>
          <p:nvSpPr>
            <p:cNvPr id="2" name="Rectangle 1"/>
            <p:cNvSpPr/>
            <p:nvPr/>
          </p:nvSpPr>
          <p:spPr>
            <a:xfrm>
              <a:off x="1691818" y="440704"/>
              <a:ext cx="7292381" cy="132343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none" lIns="91440" tIns="45720" rIns="91440" bIns="45720">
              <a:prstTxWarp prst="textDoubleWave1">
                <a:avLst/>
              </a:prstTxWarp>
              <a:spAutoFit/>
            </a:bodyPr>
            <a:lstStyle/>
            <a:p>
              <a:pPr algn="ctr"/>
              <a:r>
                <a:rPr lang="en-US" sz="8000" b="1" cap="none" spc="0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 </a:t>
              </a:r>
              <a:r>
                <a:rPr lang="bn-IN" sz="8000" b="1" dirty="0" smtClean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আজকের পাঠ</a:t>
              </a:r>
              <a:endParaRPr lang="en-US" sz="8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735" y="2177716"/>
              <a:ext cx="4656223" cy="4367463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6172200" y="2538664"/>
              <a:ext cx="4642618" cy="2308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dirty="0" smtClean="0">
                  <a:solidFill>
                    <a:schemeClr val="accent6">
                      <a:lumMod val="50000"/>
                    </a:schemeClr>
                  </a:solidFill>
                </a:rPr>
                <a:t>অভিজ্ঞতাঃ ৪</a:t>
              </a:r>
            </a:p>
            <a:p>
              <a:r>
                <a:rPr lang="bn-IN" sz="3600" dirty="0" smtClean="0">
                  <a:solidFill>
                    <a:schemeClr val="accent6">
                      <a:lumMod val="50000"/>
                    </a:schemeClr>
                  </a:solidFill>
                </a:rPr>
                <a:t>সেশনঃ ১</a:t>
              </a:r>
            </a:p>
            <a:p>
              <a:r>
                <a:rPr lang="bn-IN" sz="3600" dirty="0" smtClean="0">
                  <a:solidFill>
                    <a:schemeClr val="accent6">
                      <a:lumMod val="50000"/>
                    </a:schemeClr>
                  </a:solidFill>
                </a:rPr>
                <a:t>পৃষ্ঠাঃ ১৫</a:t>
              </a:r>
            </a:p>
            <a:p>
              <a:r>
                <a:rPr lang="bn-IN" sz="3600" dirty="0" smtClean="0">
                  <a:solidFill>
                    <a:schemeClr val="accent6">
                      <a:lumMod val="50000"/>
                    </a:schemeClr>
                  </a:solidFill>
                </a:rPr>
                <a:t>বিষয়ঃ প্রাকৃতিক দুর্যোগ</a:t>
              </a:r>
              <a:endParaRPr lang="en-US" sz="36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327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37874" y="0"/>
            <a:ext cx="7615989" cy="109961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bn-IN" sz="7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শিখনফল</a:t>
            </a:r>
            <a:endParaRPr lang="en-US" sz="7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648324" y="3356809"/>
            <a:ext cx="9468852" cy="2503846"/>
            <a:chOff x="1227220" y="2514600"/>
            <a:chExt cx="9468852" cy="2503846"/>
          </a:xfrm>
        </p:grpSpPr>
        <p:sp>
          <p:nvSpPr>
            <p:cNvPr id="4" name="Rounded Rectangle 3"/>
            <p:cNvSpPr/>
            <p:nvPr/>
          </p:nvSpPr>
          <p:spPr>
            <a:xfrm>
              <a:off x="2237872" y="2514600"/>
              <a:ext cx="8458200" cy="60157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bn-IN" sz="2800" dirty="0"/>
                <a:t>বাংলাদেশের দুর্যোগ সম্পর্কে </a:t>
              </a:r>
              <a:r>
                <a:rPr lang="bn-IN" sz="2800" dirty="0" smtClean="0"/>
                <a:t>ধারণা লাভ </a:t>
              </a:r>
              <a:r>
                <a:rPr lang="bn-IN" sz="2800" dirty="0"/>
                <a:t>করতে পারবে।</a:t>
              </a:r>
              <a:endParaRPr lang="en-US" sz="2800" dirty="0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237872" y="3302669"/>
              <a:ext cx="8458200" cy="56548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bn-IN" sz="2800" dirty="0" smtClean="0"/>
                <a:t>বৈশ্বিক উষ্ণায়নের কারণ ও প্রভাব বর্ণনা করতে পারবে।</a:t>
              </a:r>
              <a:endParaRPr lang="en-US" sz="2800" dirty="0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2237873" y="4043888"/>
              <a:ext cx="8458199" cy="97455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bn-IN" sz="2800" dirty="0" smtClean="0"/>
                <a:t>বৈশ্বিক উষ্ণায়নের প্রভাবে পরিবেশ ও জীবজন্তুর যে ক্ষতি </a:t>
              </a:r>
              <a:r>
                <a:rPr lang="bn-IN" sz="2800" smtClean="0"/>
                <a:t>হয় </a:t>
              </a:r>
              <a:r>
                <a:rPr lang="bn-IN" sz="2800" smtClean="0"/>
                <a:t>তা</a:t>
              </a:r>
              <a:r>
                <a:rPr lang="bn-IN" sz="2800" smtClean="0"/>
                <a:t> </a:t>
              </a:r>
              <a:r>
                <a:rPr lang="bn-IN" sz="2800" dirty="0" smtClean="0"/>
                <a:t>ব্যাখ্যা করতে পারবে</a:t>
              </a:r>
              <a:endParaRPr lang="en-US" sz="2800" dirty="0"/>
            </a:p>
          </p:txBody>
        </p:sp>
        <p:sp>
          <p:nvSpPr>
            <p:cNvPr id="9" name="Striped Right Arrow 8"/>
            <p:cNvSpPr/>
            <p:nvPr/>
          </p:nvSpPr>
          <p:spPr>
            <a:xfrm>
              <a:off x="1227221" y="2514600"/>
              <a:ext cx="1010653" cy="649705"/>
            </a:xfrm>
            <a:prstGeom prst="strip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 smtClean="0"/>
                <a:t>১</a:t>
              </a:r>
              <a:endParaRPr lang="en-US" sz="2800" dirty="0"/>
            </a:p>
          </p:txBody>
        </p:sp>
        <p:sp>
          <p:nvSpPr>
            <p:cNvPr id="10" name="Striped Right Arrow 9"/>
            <p:cNvSpPr/>
            <p:nvPr/>
          </p:nvSpPr>
          <p:spPr>
            <a:xfrm>
              <a:off x="1227220" y="3320716"/>
              <a:ext cx="1010653" cy="625643"/>
            </a:xfrm>
            <a:prstGeom prst="strip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 smtClean="0"/>
                <a:t>২</a:t>
              </a:r>
              <a:endParaRPr lang="en-US" sz="2800" dirty="0"/>
            </a:p>
          </p:txBody>
        </p:sp>
        <p:sp>
          <p:nvSpPr>
            <p:cNvPr id="12" name="Striped Right Arrow 11"/>
            <p:cNvSpPr/>
            <p:nvPr/>
          </p:nvSpPr>
          <p:spPr>
            <a:xfrm>
              <a:off x="1227220" y="4102770"/>
              <a:ext cx="1010652" cy="607595"/>
            </a:xfrm>
            <a:prstGeom prst="strip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/>
                <a:t>৩</a:t>
              </a:r>
              <a:endParaRPr lang="en-US" sz="3200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648324" y="1766545"/>
            <a:ext cx="9468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এই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পাঠ</a:t>
            </a:r>
            <a:r>
              <a:rPr lang="en-US" sz="2400" dirty="0" smtClean="0"/>
              <a:t> </a:t>
            </a:r>
            <a:r>
              <a:rPr lang="en-US" sz="2400" dirty="0" err="1" smtClean="0"/>
              <a:t>শেষে</a:t>
            </a:r>
            <a:r>
              <a:rPr lang="en-US" sz="2400" dirty="0" smtClean="0"/>
              <a:t> </a:t>
            </a:r>
            <a:r>
              <a:rPr lang="en-US" sz="2400" dirty="0" err="1" smtClean="0"/>
              <a:t>শিক্ষার্থীরাঃ</a:t>
            </a:r>
            <a:r>
              <a:rPr lang="en-US" sz="2400" dirty="0" smtClean="0"/>
              <a:t>-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64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78574" y="289664"/>
            <a:ext cx="7507705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r>
              <a:rPr lang="bn-IN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পাঠ উপস্থাপন</a:t>
            </a:r>
            <a:endParaRPr lang="en-US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81569" y="1638298"/>
            <a:ext cx="11665789" cy="3376864"/>
            <a:chOff x="281569" y="1638298"/>
            <a:chExt cx="11665789" cy="337686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569" y="1638298"/>
              <a:ext cx="3729288" cy="3376863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4216" y="1638299"/>
              <a:ext cx="3425994" cy="337686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3569" y="1638298"/>
              <a:ext cx="3983789" cy="337686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/>
        </p:nvSpPr>
        <p:spPr>
          <a:xfrm>
            <a:off x="3998523" y="5420867"/>
            <a:ext cx="39773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আশ্রয়কেন্দ্র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259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46948" y="2827422"/>
            <a:ext cx="9444790" cy="13595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000" dirty="0" smtClean="0"/>
              <a:t>শিক্ষার্থীদের উদ্দেশ্য বাংলাদেশের প্রাকৃতিক দুর্যোগ সম্পর্কে সংক্ষেপে আলোচনা </a:t>
            </a:r>
            <a:r>
              <a:rPr lang="bn-IN" sz="4000" dirty="0" smtClean="0"/>
              <a:t>।</a:t>
            </a:r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3597442" y="573323"/>
            <a:ext cx="4632158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prstTxWarp prst="textCanUp">
              <a:avLst/>
            </a:prstTxWarp>
            <a:spAutoFit/>
          </a:bodyPr>
          <a:lstStyle/>
          <a:p>
            <a:pPr algn="ctr"/>
            <a:r>
              <a:rPr lang="bn-IN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পাঠ উপস্থাপন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" name="Striped Right Arrow 5"/>
          <p:cNvSpPr/>
          <p:nvPr/>
        </p:nvSpPr>
        <p:spPr>
          <a:xfrm>
            <a:off x="1311442" y="3251534"/>
            <a:ext cx="1335506" cy="51134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92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5464" y="19595"/>
            <a:ext cx="569093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bn-IN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দলীয় কাজ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0316" y="1528009"/>
            <a:ext cx="3465095" cy="5053265"/>
            <a:chOff x="120316" y="1528009"/>
            <a:chExt cx="3465095" cy="5053265"/>
          </a:xfrm>
        </p:grpSpPr>
        <p:sp>
          <p:nvSpPr>
            <p:cNvPr id="7" name="Oval 6"/>
            <p:cNvSpPr/>
            <p:nvPr/>
          </p:nvSpPr>
          <p:spPr>
            <a:xfrm>
              <a:off x="120316" y="1528009"/>
              <a:ext cx="3465095" cy="505326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168" y="2574757"/>
              <a:ext cx="2803358" cy="2959768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 flipH="1">
            <a:off x="4493792" y="3289451"/>
            <a:ext cx="3982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n-IN" sz="3200" dirty="0" smtClean="0"/>
              <a:t>উষ্ণায়ন কি ?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4499807" y="4376326"/>
            <a:ext cx="5089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n-IN" sz="3200" dirty="0" smtClean="0"/>
              <a:t>গ্রীনহাউস প্রতিক্রিয়া কি </a:t>
            </a:r>
            <a:r>
              <a:rPr lang="bn-IN" sz="2400" dirty="0" smtClean="0"/>
              <a:t>?</a:t>
            </a:r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4493792" y="2161239"/>
            <a:ext cx="61382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n-IN" sz="3200" dirty="0"/>
              <a:t>জলবায়ু পরির্বতন বলতে কি বুঝ </a:t>
            </a:r>
            <a:r>
              <a:rPr lang="bn-IN" dirty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83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98821" y="385011"/>
            <a:ext cx="570296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anUp">
              <a:avLst/>
            </a:prstTxWarp>
            <a:spAutoFit/>
          </a:bodyPr>
          <a:lstStyle/>
          <a:p>
            <a:pPr algn="ctr"/>
            <a:r>
              <a:rPr lang="bn-IN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মূল্যায়ন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167061" y="2422376"/>
            <a:ext cx="10684044" cy="2672220"/>
            <a:chOff x="1167061" y="2422376"/>
            <a:chExt cx="10684044" cy="2672220"/>
          </a:xfrm>
        </p:grpSpPr>
        <p:sp>
          <p:nvSpPr>
            <p:cNvPr id="8" name="Rounded Rectangle 7"/>
            <p:cNvSpPr/>
            <p:nvPr/>
          </p:nvSpPr>
          <p:spPr>
            <a:xfrm>
              <a:off x="1997242" y="2422376"/>
              <a:ext cx="6244389" cy="64970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600" dirty="0" smtClean="0"/>
                <a:t>বৈশ্বিক উষ্ণায়নের কারণ কি ?</a:t>
              </a:r>
              <a:endParaRPr lang="en-US" sz="3600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997242" y="3394361"/>
              <a:ext cx="5209674" cy="58731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000" dirty="0" smtClean="0"/>
                <a:t>বায়ুর মূল উপাদান কি ?</a:t>
              </a:r>
              <a:endParaRPr lang="en-US" sz="4000" dirty="0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997242" y="4237347"/>
              <a:ext cx="9853863" cy="857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600" dirty="0" smtClean="0"/>
                <a:t>পরিবেশ দূষণের পিছনে কোন কারণটি গুরুত্ত্বপূর্ণ </a:t>
              </a:r>
              <a:r>
                <a:rPr lang="bn-IN" sz="2800" dirty="0" smtClean="0"/>
                <a:t>?</a:t>
              </a:r>
              <a:endParaRPr lang="en-US" sz="2800" dirty="0"/>
            </a:p>
          </p:txBody>
        </p:sp>
        <p:sp>
          <p:nvSpPr>
            <p:cNvPr id="11" name="Notched Right Arrow 10"/>
            <p:cNvSpPr/>
            <p:nvPr/>
          </p:nvSpPr>
          <p:spPr>
            <a:xfrm>
              <a:off x="1167063" y="2581114"/>
              <a:ext cx="830179" cy="461228"/>
            </a:xfrm>
            <a:prstGeom prst="notch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Notched Right Arrow 11"/>
            <p:cNvSpPr/>
            <p:nvPr/>
          </p:nvSpPr>
          <p:spPr>
            <a:xfrm>
              <a:off x="1167062" y="3423324"/>
              <a:ext cx="830179" cy="492519"/>
            </a:xfrm>
            <a:prstGeom prst="notch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Notched Right Arrow 12"/>
            <p:cNvSpPr/>
            <p:nvPr/>
          </p:nvSpPr>
          <p:spPr>
            <a:xfrm>
              <a:off x="1167061" y="4362659"/>
              <a:ext cx="830179" cy="505327"/>
            </a:xfrm>
            <a:prstGeom prst="notch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2822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00789" y="272261"/>
            <a:ext cx="12163927" cy="6272918"/>
            <a:chOff x="300789" y="272261"/>
            <a:chExt cx="12163927" cy="6272918"/>
          </a:xfrm>
        </p:grpSpPr>
        <p:sp>
          <p:nvSpPr>
            <p:cNvPr id="4" name="Rectangle 3"/>
            <p:cNvSpPr/>
            <p:nvPr/>
          </p:nvSpPr>
          <p:spPr>
            <a:xfrm>
              <a:off x="3392905" y="272261"/>
              <a:ext cx="5065295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ChevronInverted">
                <a:avLst/>
              </a:prstTxWarp>
              <a:spAutoFit/>
            </a:bodyPr>
            <a:lstStyle/>
            <a:p>
              <a:pPr algn="ctr"/>
              <a:r>
                <a:rPr lang="bn-IN" sz="5400" b="0" cap="none" spc="0" dirty="0" smtClean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বাড়ির কাজ</a:t>
              </a:r>
              <a:endPara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300789" y="1876926"/>
              <a:ext cx="3092116" cy="466825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259" y="2995863"/>
              <a:ext cx="2543175" cy="246647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317957" y="2395698"/>
              <a:ext cx="714675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>
                <a:buFont typeface="Wingdings" panose="05000000000000000000" pitchFamily="2" charset="2"/>
                <a:buChar char="Ø"/>
              </a:pPr>
              <a:r>
                <a:rPr lang="bn-IN" sz="3600" dirty="0" smtClean="0"/>
                <a:t>বৈশ্বিক উষ্ণায়ন কী কী কারণে ঘটে উল্লেখ কর ।</a:t>
              </a:r>
              <a:endParaRPr lang="en-US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0763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4556" y="1419726"/>
            <a:ext cx="11119033" cy="4833886"/>
            <a:chOff x="154556" y="1419726"/>
            <a:chExt cx="11119033" cy="483388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556" y="1419726"/>
              <a:ext cx="3370698" cy="4833886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5438273" y="1636294"/>
              <a:ext cx="5835316" cy="3878019"/>
            </a:xfrm>
            <a:prstGeom prst="rect">
              <a:avLst/>
            </a:prstGeom>
            <a:noFill/>
          </p:spPr>
          <p:txBody>
            <a:bodyPr wrap="square" rtlCol="0">
              <a:prstTxWarp prst="textCanDown">
                <a:avLst/>
              </a:prstTxWarp>
              <a:spAutoFit/>
            </a:bodyPr>
            <a:lstStyle/>
            <a:p>
              <a:r>
                <a:rPr lang="bn-IN" sz="8000" dirty="0" smtClean="0"/>
                <a:t>ধন্যবাদ সবাইকে</a:t>
              </a:r>
              <a:endParaRPr lang="en-US" sz="8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7241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525</TotalTime>
  <Words>153</Words>
  <Application>Microsoft Office PowerPoint</Application>
  <PresentationFormat>Widescreen</PresentationFormat>
  <Paragraphs>44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Century Gothic</vt:lpstr>
      <vt:lpstr>Vrinda</vt:lpstr>
      <vt:lpstr>Wingdings</vt:lpstr>
      <vt:lpstr>Wingdings 3</vt:lpstr>
      <vt:lpstr>Ion Boardroom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 Chakma</dc:creator>
  <cp:lastModifiedBy>Joel Chakma</cp:lastModifiedBy>
  <cp:revision>67</cp:revision>
  <dcterms:created xsi:type="dcterms:W3CDTF">2024-05-07T04:59:43Z</dcterms:created>
  <dcterms:modified xsi:type="dcterms:W3CDTF">2024-05-09T06:13:20Z</dcterms:modified>
</cp:coreProperties>
</file>