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14" autoAdjust="0"/>
    <p:restoredTop sz="94660"/>
  </p:normalViewPr>
  <p:slideViewPr>
    <p:cSldViewPr snapToGrid="0">
      <p:cViewPr varScale="1">
        <p:scale>
          <a:sx n="88" d="100"/>
          <a:sy n="88" d="100"/>
        </p:scale>
        <p:origin x="120"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909F569-2E44-4CBF-9054-DEC5C456B907}" type="datetimeFigureOut">
              <a:rPr lang="en-GB" smtClean="0"/>
              <a:t>11/05/2024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2800752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09F569-2E44-4CBF-9054-DEC5C456B907}" type="datetimeFigureOut">
              <a:rPr lang="en-GB" smtClean="0"/>
              <a:t>11/05/2024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3262589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09F569-2E44-4CBF-9054-DEC5C456B907}" type="datetimeFigureOut">
              <a:rPr lang="en-GB" smtClean="0"/>
              <a:t>11/05/2024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32818411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909F569-2E44-4CBF-9054-DEC5C456B907}" type="datetimeFigureOut">
              <a:rPr lang="en-GB" smtClean="0"/>
              <a:t>11/05/2024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2707246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909F569-2E44-4CBF-9054-DEC5C456B907}" type="datetimeFigureOut">
              <a:rPr lang="en-GB" smtClean="0"/>
              <a:t>11/05/2024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1863456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909F569-2E44-4CBF-9054-DEC5C456B907}" type="datetimeFigureOut">
              <a:rPr lang="en-GB" smtClean="0"/>
              <a:t>11/05/2024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3669593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9F569-2E44-4CBF-9054-DEC5C456B907}" type="datetimeFigureOut">
              <a:rPr lang="en-GB" smtClean="0"/>
              <a:t>11/05/2024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3626445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9F569-2E44-4CBF-9054-DEC5C456B907}" type="datetimeFigureOut">
              <a:rPr lang="en-GB" smtClean="0"/>
              <a:t>11/05/2024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1626354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09F569-2E44-4CBF-9054-DEC5C456B907}" type="datetimeFigureOut">
              <a:rPr lang="en-GB" smtClean="0"/>
              <a:t>11/05/2024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4212659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09F569-2E44-4CBF-9054-DEC5C456B907}" type="datetimeFigureOut">
              <a:rPr lang="en-GB" smtClean="0"/>
              <a:t>11/05/2024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770213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909F569-2E44-4CBF-9054-DEC5C456B907}" type="datetimeFigureOut">
              <a:rPr lang="en-GB" smtClean="0"/>
              <a:t>11/05/2024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F4201B-0B51-4BC4-AA7B-5AABFED0BC00}" type="slidenum">
              <a:rPr lang="en-GB" smtClean="0"/>
              <a:t>‹#›</a:t>
            </a:fld>
            <a:endParaRPr lang="en-GB"/>
          </a:p>
        </p:txBody>
      </p:sp>
    </p:spTree>
    <p:extLst>
      <p:ext uri="{BB962C8B-B14F-4D97-AF65-F5344CB8AC3E}">
        <p14:creationId xmlns:p14="http://schemas.microsoft.com/office/powerpoint/2010/main" val="173266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9F569-2E44-4CBF-9054-DEC5C456B907}" type="datetimeFigureOut">
              <a:rPr lang="en-GB" smtClean="0"/>
              <a:t>11/05/2024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4201B-0B51-4BC4-AA7B-5AABFED0BC00}" type="slidenum">
              <a:rPr lang="en-GB" smtClean="0"/>
              <a:t>‹#›</a:t>
            </a:fld>
            <a:endParaRPr lang="en-GB"/>
          </a:p>
        </p:txBody>
      </p:sp>
    </p:spTree>
    <p:extLst>
      <p:ext uri="{BB962C8B-B14F-4D97-AF65-F5344CB8AC3E}">
        <p14:creationId xmlns:p14="http://schemas.microsoft.com/office/powerpoint/2010/main" val="1827173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092890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50104" y="420448"/>
            <a:ext cx="3625516" cy="523220"/>
          </a:xfrm>
          <a:prstGeom prst="rect">
            <a:avLst/>
          </a:prstGeom>
          <a:solidFill>
            <a:schemeClr val="accent4">
              <a:lumMod val="75000"/>
            </a:schemeClr>
          </a:solidFill>
        </p:spPr>
        <p:txBody>
          <a:bodyPr wrap="square" rtlCol="0">
            <a:spAutoFit/>
          </a:bodyPr>
          <a:lstStyle/>
          <a:p>
            <a:pPr algn="ctr"/>
            <a:r>
              <a:rPr lang="en-GB" i="1" dirty="0" smtClean="0">
                <a:solidFill>
                  <a:srgbClr val="FF0000"/>
                </a:solidFill>
              </a:rPr>
              <a:t> </a:t>
            </a:r>
            <a:r>
              <a:rPr lang="en-GB" sz="2800" i="1" dirty="0" smtClean="0">
                <a:solidFill>
                  <a:schemeClr val="bg2">
                    <a:lumMod val="10000"/>
                  </a:schemeClr>
                </a:solidFill>
              </a:rPr>
              <a:t>Welcome to all of you </a:t>
            </a:r>
            <a:endParaRPr lang="en-GB" i="1" dirty="0">
              <a:solidFill>
                <a:schemeClr val="bg2">
                  <a:lumMod val="10000"/>
                </a:schemeClr>
              </a:solidFill>
            </a:endParaRPr>
          </a:p>
        </p:txBody>
      </p:sp>
      <p:sp>
        <p:nvSpPr>
          <p:cNvPr id="5" name="TextBox 4"/>
          <p:cNvSpPr txBox="1"/>
          <p:nvPr/>
        </p:nvSpPr>
        <p:spPr>
          <a:xfrm>
            <a:off x="4211052" y="4300537"/>
            <a:ext cx="2903621" cy="705852"/>
          </a:xfrm>
          <a:prstGeom prst="rect">
            <a:avLst/>
          </a:prstGeom>
          <a:noFill/>
        </p:spPr>
        <p:txBody>
          <a:bodyPr wrap="square" rtlCol="0">
            <a:spAutoFit/>
          </a:bodyPr>
          <a:lstStyle/>
          <a:p>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006" y="1121798"/>
            <a:ext cx="11899076" cy="4625859"/>
          </a:xfrm>
          <a:prstGeom prst="rect">
            <a:avLst/>
          </a:prstGeom>
        </p:spPr>
      </p:pic>
    </p:spTree>
    <p:extLst>
      <p:ext uri="{BB962C8B-B14F-4D97-AF65-F5344CB8AC3E}">
        <p14:creationId xmlns:p14="http://schemas.microsoft.com/office/powerpoint/2010/main" val="6132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1901" y="605642"/>
            <a:ext cx="9310255" cy="3816429"/>
          </a:xfrm>
          <a:prstGeom prst="rect">
            <a:avLst/>
          </a:prstGeom>
          <a:noFill/>
        </p:spPr>
        <p:txBody>
          <a:bodyPr wrap="square" rtlCol="0">
            <a:spAutoFit/>
          </a:bodyPr>
          <a:lstStyle/>
          <a:p>
            <a:pPr algn="ctr"/>
            <a:r>
              <a:rPr lang="en-GB" sz="6600" dirty="0" smtClean="0">
                <a:solidFill>
                  <a:schemeClr val="tx1">
                    <a:lumMod val="65000"/>
                    <a:lumOff val="35000"/>
                  </a:schemeClr>
                </a:solidFill>
              </a:rPr>
              <a:t>Teacher Introduction</a:t>
            </a:r>
            <a:endParaRPr lang="en-GB" sz="4400" dirty="0" smtClean="0">
              <a:solidFill>
                <a:schemeClr val="tx1">
                  <a:lumMod val="65000"/>
                  <a:lumOff val="35000"/>
                </a:schemeClr>
              </a:solidFill>
            </a:endParaRPr>
          </a:p>
          <a:p>
            <a:pPr algn="ctr"/>
            <a:r>
              <a:rPr lang="en-GB" sz="4400" dirty="0" smtClean="0">
                <a:solidFill>
                  <a:schemeClr val="accent6">
                    <a:lumMod val="50000"/>
                  </a:schemeClr>
                </a:solidFill>
              </a:rPr>
              <a:t>Md. Abu </a:t>
            </a:r>
            <a:r>
              <a:rPr lang="en-GB" sz="4400" dirty="0" err="1" smtClean="0">
                <a:solidFill>
                  <a:schemeClr val="accent6">
                    <a:lumMod val="50000"/>
                  </a:schemeClr>
                </a:solidFill>
              </a:rPr>
              <a:t>Hanif</a:t>
            </a:r>
            <a:endParaRPr lang="en-GB" sz="4400" dirty="0" smtClean="0">
              <a:solidFill>
                <a:schemeClr val="accent6">
                  <a:lumMod val="50000"/>
                </a:schemeClr>
              </a:solidFill>
            </a:endParaRPr>
          </a:p>
          <a:p>
            <a:pPr algn="ctr"/>
            <a:r>
              <a:rPr lang="en-GB" sz="4400" dirty="0" smtClean="0">
                <a:solidFill>
                  <a:schemeClr val="bg2">
                    <a:lumMod val="10000"/>
                  </a:schemeClr>
                </a:solidFill>
              </a:rPr>
              <a:t>Assistant Teacher (English)</a:t>
            </a:r>
          </a:p>
          <a:p>
            <a:pPr algn="ctr"/>
            <a:r>
              <a:rPr lang="en-GB" sz="4400" dirty="0" err="1" smtClean="0">
                <a:solidFill>
                  <a:schemeClr val="accent5">
                    <a:lumMod val="75000"/>
                  </a:schemeClr>
                </a:solidFill>
              </a:rPr>
              <a:t>Biara</a:t>
            </a:r>
            <a:r>
              <a:rPr lang="en-GB" sz="4400" dirty="0" smtClean="0">
                <a:solidFill>
                  <a:schemeClr val="accent5">
                    <a:lumMod val="75000"/>
                  </a:schemeClr>
                </a:solidFill>
              </a:rPr>
              <a:t> </a:t>
            </a:r>
            <a:r>
              <a:rPr lang="en-GB" sz="4400" dirty="0" err="1" smtClean="0">
                <a:solidFill>
                  <a:schemeClr val="accent5">
                    <a:lumMod val="75000"/>
                  </a:schemeClr>
                </a:solidFill>
              </a:rPr>
              <a:t>Marua</a:t>
            </a:r>
            <a:r>
              <a:rPr lang="en-GB" sz="4400" dirty="0" smtClean="0">
                <a:solidFill>
                  <a:schemeClr val="accent5">
                    <a:lumMod val="75000"/>
                  </a:schemeClr>
                </a:solidFill>
              </a:rPr>
              <a:t> </a:t>
            </a:r>
            <a:r>
              <a:rPr lang="en-GB" sz="4400" dirty="0" err="1" smtClean="0">
                <a:solidFill>
                  <a:schemeClr val="accent5">
                    <a:lumMod val="75000"/>
                  </a:schemeClr>
                </a:solidFill>
              </a:rPr>
              <a:t>Dakhil</a:t>
            </a:r>
            <a:r>
              <a:rPr lang="en-GB" sz="4400" dirty="0" smtClean="0">
                <a:solidFill>
                  <a:schemeClr val="accent5">
                    <a:lumMod val="75000"/>
                  </a:schemeClr>
                </a:solidFill>
              </a:rPr>
              <a:t> Madrasa </a:t>
            </a:r>
          </a:p>
          <a:p>
            <a:pPr algn="ctr"/>
            <a:r>
              <a:rPr lang="en-GB" sz="4400" dirty="0" err="1" smtClean="0">
                <a:solidFill>
                  <a:schemeClr val="accent5">
                    <a:lumMod val="75000"/>
                  </a:schemeClr>
                </a:solidFill>
              </a:rPr>
              <a:t>Kalihati</a:t>
            </a:r>
            <a:r>
              <a:rPr lang="en-GB" sz="4400" dirty="0" smtClean="0">
                <a:solidFill>
                  <a:schemeClr val="accent5">
                    <a:lumMod val="75000"/>
                  </a:schemeClr>
                </a:solidFill>
              </a:rPr>
              <a:t>, </a:t>
            </a:r>
            <a:r>
              <a:rPr lang="en-GB" sz="4400" dirty="0" err="1" smtClean="0">
                <a:solidFill>
                  <a:schemeClr val="accent5">
                    <a:lumMod val="75000"/>
                  </a:schemeClr>
                </a:solidFill>
              </a:rPr>
              <a:t>Tangail</a:t>
            </a:r>
            <a:endParaRPr lang="en-GB" sz="4400" dirty="0" smtClean="0">
              <a:solidFill>
                <a:schemeClr val="accent5">
                  <a:lumMod val="75000"/>
                </a:schemeClr>
              </a:solidFill>
            </a:endParaRPr>
          </a:p>
        </p:txBody>
      </p:sp>
    </p:spTree>
    <p:extLst>
      <p:ext uri="{BB962C8B-B14F-4D97-AF65-F5344CB8AC3E}">
        <p14:creationId xmlns:p14="http://schemas.microsoft.com/office/powerpoint/2010/main" val="332405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5038" y="546265"/>
            <a:ext cx="10640291" cy="5324535"/>
          </a:xfrm>
          <a:prstGeom prst="rect">
            <a:avLst/>
          </a:prstGeom>
          <a:noFill/>
        </p:spPr>
        <p:txBody>
          <a:bodyPr wrap="square" rtlCol="0">
            <a:spAutoFit/>
          </a:bodyPr>
          <a:lstStyle/>
          <a:p>
            <a:pPr algn="ctr"/>
            <a:r>
              <a:rPr lang="en-GB" sz="6000" i="1" dirty="0" smtClean="0">
                <a:solidFill>
                  <a:srgbClr val="00B050"/>
                </a:solidFill>
              </a:rPr>
              <a:t>Lesson Introduction</a:t>
            </a:r>
            <a:endParaRPr lang="en-GB" sz="5400" i="1" dirty="0" smtClean="0">
              <a:solidFill>
                <a:srgbClr val="00B050"/>
              </a:solidFill>
            </a:endParaRPr>
          </a:p>
          <a:p>
            <a:pPr algn="ctr"/>
            <a:r>
              <a:rPr lang="en-GB" sz="4000" dirty="0" smtClean="0"/>
              <a:t>Class-Seven</a:t>
            </a:r>
          </a:p>
          <a:p>
            <a:pPr algn="ctr"/>
            <a:r>
              <a:rPr lang="en-GB" sz="4000" dirty="0" smtClean="0"/>
              <a:t>Experience:-01</a:t>
            </a:r>
          </a:p>
          <a:p>
            <a:pPr algn="ctr"/>
            <a:r>
              <a:rPr lang="en-GB" sz="4000" dirty="0" smtClean="0">
                <a:solidFill>
                  <a:schemeClr val="tx2">
                    <a:lumMod val="60000"/>
                    <a:lumOff val="40000"/>
                  </a:schemeClr>
                </a:solidFill>
              </a:rPr>
              <a:t>Competency No.03:- Ability to practise democratic norms in accordance with relevant social practices</a:t>
            </a:r>
          </a:p>
          <a:p>
            <a:pPr algn="ctr"/>
            <a:r>
              <a:rPr lang="en-GB" sz="4000" dirty="0" smtClean="0"/>
              <a:t>Session No.:01</a:t>
            </a:r>
          </a:p>
          <a:p>
            <a:pPr algn="ctr"/>
            <a:r>
              <a:rPr lang="en-GB" sz="4000" dirty="0" smtClean="0"/>
              <a:t>Duration :</a:t>
            </a:r>
          </a:p>
          <a:p>
            <a:pPr algn="ctr"/>
            <a:endParaRPr lang="en-GB" sz="4000" dirty="0"/>
          </a:p>
        </p:txBody>
      </p:sp>
    </p:spTree>
    <p:extLst>
      <p:ext uri="{BB962C8B-B14F-4D97-AF65-F5344CB8AC3E}">
        <p14:creationId xmlns:p14="http://schemas.microsoft.com/office/powerpoint/2010/main" val="108070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3"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194" y="222330"/>
            <a:ext cx="11502189" cy="1323439"/>
          </a:xfrm>
          <a:prstGeom prst="rect">
            <a:avLst/>
          </a:prstGeom>
          <a:noFill/>
        </p:spPr>
        <p:txBody>
          <a:bodyPr wrap="square" rtlCol="0">
            <a:spAutoFit/>
          </a:bodyPr>
          <a:lstStyle/>
          <a:p>
            <a:pPr algn="ctr"/>
            <a:r>
              <a:rPr lang="en-GB" sz="4000" dirty="0" smtClean="0"/>
              <a:t>Look at the picture of a school . And write 5 sentences on what you love about this school in pairs/groups. </a:t>
            </a:r>
            <a:endParaRPr lang="en-GB" sz="4000" dirty="0"/>
          </a:p>
        </p:txBody>
      </p:sp>
      <p:sp>
        <p:nvSpPr>
          <p:cNvPr id="3" name="TextBox 2"/>
          <p:cNvSpPr txBox="1"/>
          <p:nvPr/>
        </p:nvSpPr>
        <p:spPr>
          <a:xfrm>
            <a:off x="1443789" y="1796716"/>
            <a:ext cx="1668379" cy="545431"/>
          </a:xfrm>
          <a:prstGeom prst="rect">
            <a:avLst/>
          </a:prstGeom>
          <a:noFill/>
        </p:spPr>
        <p:txBody>
          <a:bodyPr wrap="square" rtlCol="0">
            <a:spAutoFit/>
          </a:bodyPr>
          <a:lstStyle/>
          <a:p>
            <a:endParaRPr lang="en-GB" dirty="0"/>
          </a:p>
        </p:txBody>
      </p:sp>
      <p:sp>
        <p:nvSpPr>
          <p:cNvPr id="4" name="TextBox 3"/>
          <p:cNvSpPr txBox="1"/>
          <p:nvPr/>
        </p:nvSpPr>
        <p:spPr>
          <a:xfrm>
            <a:off x="3253839" y="1971304"/>
            <a:ext cx="4916384" cy="369332"/>
          </a:xfrm>
          <a:prstGeom prst="rect">
            <a:avLst/>
          </a:prstGeom>
          <a:noFill/>
        </p:spPr>
        <p:txBody>
          <a:bodyPr wrap="square" rtlCol="0">
            <a:spAutoFit/>
          </a:bodyPr>
          <a:lstStyle/>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2718" y="1775518"/>
            <a:ext cx="4238625" cy="3476625"/>
          </a:xfrm>
          <a:prstGeom prst="rect">
            <a:avLst/>
          </a:prstGeom>
        </p:spPr>
      </p:pic>
    </p:spTree>
    <p:extLst>
      <p:ext uri="{BB962C8B-B14F-4D97-AF65-F5344CB8AC3E}">
        <p14:creationId xmlns:p14="http://schemas.microsoft.com/office/powerpoint/2010/main" val="377453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plus(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grpId="1"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plus(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87487" y="533400"/>
            <a:ext cx="5072742" cy="584775"/>
          </a:xfrm>
          <a:prstGeom prst="rect">
            <a:avLst/>
          </a:prstGeom>
          <a:noFill/>
        </p:spPr>
        <p:txBody>
          <a:bodyPr wrap="square" rtlCol="0">
            <a:spAutoFit/>
          </a:bodyPr>
          <a:lstStyle/>
          <a:p>
            <a:pPr algn="ctr"/>
            <a:r>
              <a:rPr lang="en-GB" sz="3200" dirty="0" smtClean="0"/>
              <a:t>Group Work</a:t>
            </a:r>
            <a:endParaRPr lang="en-GB"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437" y="1393371"/>
            <a:ext cx="9001125" cy="3265715"/>
          </a:xfrm>
          <a:prstGeom prst="rect">
            <a:avLst/>
          </a:prstGeom>
        </p:spPr>
      </p:pic>
      <p:sp>
        <p:nvSpPr>
          <p:cNvPr id="5" name="TextBox 4"/>
          <p:cNvSpPr txBox="1"/>
          <p:nvPr/>
        </p:nvSpPr>
        <p:spPr>
          <a:xfrm>
            <a:off x="315686" y="5225143"/>
            <a:ext cx="11691257" cy="646331"/>
          </a:xfrm>
          <a:prstGeom prst="rect">
            <a:avLst/>
          </a:prstGeom>
          <a:noFill/>
        </p:spPr>
        <p:txBody>
          <a:bodyPr wrap="square" rtlCol="0">
            <a:spAutoFit/>
          </a:bodyPr>
          <a:lstStyle/>
          <a:p>
            <a:r>
              <a:rPr lang="en-GB" dirty="0" smtClean="0"/>
              <a:t>1.2 Work in Pairs. Identify which of these facilities you have in your school. Tick under yes if you have the facilities and Tick under no if you do not have the facilities in your school. One is done for you.</a:t>
            </a:r>
            <a:endParaRPr lang="en-GB" dirty="0"/>
          </a:p>
        </p:txBody>
      </p:sp>
    </p:spTree>
    <p:extLst>
      <p:ext uri="{BB962C8B-B14F-4D97-AF65-F5344CB8AC3E}">
        <p14:creationId xmlns:p14="http://schemas.microsoft.com/office/powerpoint/2010/main" val="382919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940124461"/>
              </p:ext>
            </p:extLst>
          </p:nvPr>
        </p:nvGraphicFramePr>
        <p:xfrm>
          <a:off x="2032000" y="719666"/>
          <a:ext cx="8127999" cy="2595880"/>
        </p:xfrm>
        <a:graphic>
          <a:graphicData uri="http://schemas.openxmlformats.org/drawingml/2006/table">
            <a:tbl>
              <a:tblPr firstRow="1" bandRow="1">
                <a:tableStyleId>{5C22544A-7EE6-4342-B048-85BDC9FD1C3A}</a:tableStyleId>
              </a:tblPr>
              <a:tblGrid>
                <a:gridCol w="6208486"/>
                <a:gridCol w="947057"/>
                <a:gridCol w="972456"/>
              </a:tblGrid>
              <a:tr h="370840">
                <a:tc>
                  <a:txBody>
                    <a:bodyPr/>
                    <a:lstStyle/>
                    <a:p>
                      <a:pPr algn="ctr"/>
                      <a:r>
                        <a:rPr lang="en-GB" dirty="0" smtClean="0"/>
                        <a:t>Questions</a:t>
                      </a:r>
                      <a:endParaRPr lang="en-GB" dirty="0"/>
                    </a:p>
                  </a:txBody>
                  <a:tcPr/>
                </a:tc>
                <a:tc>
                  <a:txBody>
                    <a:bodyPr/>
                    <a:lstStyle/>
                    <a:p>
                      <a:r>
                        <a:rPr lang="en-GB" dirty="0" smtClean="0"/>
                        <a:t>Yes</a:t>
                      </a:r>
                      <a:endParaRPr lang="en-GB" dirty="0"/>
                    </a:p>
                  </a:txBody>
                  <a:tcPr/>
                </a:tc>
                <a:tc>
                  <a:txBody>
                    <a:bodyPr/>
                    <a:lstStyle/>
                    <a:p>
                      <a:r>
                        <a:rPr lang="en-GB" dirty="0" smtClean="0"/>
                        <a:t>No</a:t>
                      </a:r>
                      <a:endParaRPr lang="en-GB" dirty="0"/>
                    </a:p>
                  </a:txBody>
                  <a:tcPr/>
                </a:tc>
              </a:tr>
              <a:tr h="370840">
                <a:tc>
                  <a:txBody>
                    <a:bodyPr/>
                    <a:lstStyle/>
                    <a:p>
                      <a:r>
                        <a:rPr lang="en-GB" dirty="0" smtClean="0"/>
                        <a:t>1. Do you have a playground in your school?</a:t>
                      </a:r>
                      <a:endParaRPr lang="en-GB" dirty="0"/>
                    </a:p>
                  </a:txBody>
                  <a:tcPr/>
                </a:tc>
                <a:tc>
                  <a:txBody>
                    <a:bodyPr/>
                    <a:lstStyle/>
                    <a:p>
                      <a:r>
                        <a:rPr lang="en-GB" dirty="0" smtClean="0"/>
                        <a:t>√</a:t>
                      </a:r>
                      <a:endParaRPr lang="en-GB" dirty="0"/>
                    </a:p>
                  </a:txBody>
                  <a:tcPr/>
                </a:tc>
                <a:tc>
                  <a:txBody>
                    <a:bodyPr/>
                    <a:lstStyle/>
                    <a:p>
                      <a:endParaRPr lang="en-GB"/>
                    </a:p>
                  </a:txBody>
                  <a:tcPr/>
                </a:tc>
              </a:tr>
              <a:tr h="370840">
                <a:tc>
                  <a:txBody>
                    <a:bodyPr/>
                    <a:lstStyle/>
                    <a:p>
                      <a:r>
                        <a:rPr lang="en-GB" dirty="0" smtClean="0"/>
                        <a:t>2. Do you have a garden in your school?</a:t>
                      </a:r>
                      <a:endParaRPr lang="en-GB" dirty="0"/>
                    </a:p>
                  </a:txBody>
                  <a:tcPr/>
                </a:tc>
                <a:tc>
                  <a:txBody>
                    <a:bodyPr/>
                    <a:lstStyle/>
                    <a:p>
                      <a:endParaRPr lang="en-GB"/>
                    </a:p>
                  </a:txBody>
                  <a:tcPr/>
                </a:tc>
                <a:tc>
                  <a:txBody>
                    <a:bodyPr/>
                    <a:lstStyle/>
                    <a:p>
                      <a:endParaRPr lang="en-GB"/>
                    </a:p>
                  </a:txBody>
                  <a:tcPr/>
                </a:tc>
              </a:tr>
              <a:tr h="370840">
                <a:tc>
                  <a:txBody>
                    <a:bodyPr/>
                    <a:lstStyle/>
                    <a:p>
                      <a:r>
                        <a:rPr lang="en-GB" dirty="0" smtClean="0"/>
                        <a:t>3. Do you have a library in your school?</a:t>
                      </a:r>
                    </a:p>
                  </a:txBody>
                  <a:tcPr/>
                </a:tc>
                <a:tc>
                  <a:txBody>
                    <a:bodyPr/>
                    <a:lstStyle/>
                    <a:p>
                      <a:endParaRPr lang="en-GB"/>
                    </a:p>
                  </a:txBody>
                  <a:tcPr/>
                </a:tc>
                <a:tc>
                  <a:txBody>
                    <a:bodyPr/>
                    <a:lstStyle/>
                    <a:p>
                      <a:endParaRPr lang="en-GB"/>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mn-lt"/>
                        </a:rPr>
                        <a:t>4.Do you have a canteen in your school?</a:t>
                      </a:r>
                    </a:p>
                  </a:txBody>
                  <a:tcPr/>
                </a:tc>
                <a:tc>
                  <a:txBody>
                    <a:bodyPr/>
                    <a:lstStyle/>
                    <a:p>
                      <a:endParaRPr lang="en-GB"/>
                    </a:p>
                  </a:txBody>
                  <a:tcPr/>
                </a:tc>
                <a:tc>
                  <a:txBody>
                    <a:bodyPr/>
                    <a:lstStyle/>
                    <a:p>
                      <a:endParaRPr lang="en-GB"/>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mn-lt"/>
                        </a:rPr>
                        <a:t>5.Do you have a clean classrooms in your school?</a:t>
                      </a:r>
                    </a:p>
                  </a:txBody>
                  <a:tcPr/>
                </a:tc>
                <a:tc>
                  <a:txBody>
                    <a:bodyPr/>
                    <a:lstStyle/>
                    <a:p>
                      <a:endParaRPr lang="en-GB" dirty="0"/>
                    </a:p>
                  </a:txBody>
                  <a:tcPr/>
                </a:tc>
                <a:tc>
                  <a:txBody>
                    <a:bodyPr/>
                    <a:lstStyle/>
                    <a:p>
                      <a:endParaRPr lang="en-GB"/>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smtClean="0">
                          <a:ln>
                            <a:noFill/>
                          </a:ln>
                          <a:solidFill>
                            <a:prstClr val="black"/>
                          </a:solidFill>
                          <a:effectLst/>
                          <a:uLnTx/>
                          <a:uFillTx/>
                          <a:latin typeface="+mn-lt"/>
                        </a:rPr>
                        <a:t>6. Do you have a  white/blackboard in the classroom?</a:t>
                      </a:r>
                    </a:p>
                  </a:txBody>
                  <a:tcPr/>
                </a:tc>
                <a:tc>
                  <a:txBody>
                    <a:bodyPr/>
                    <a:lstStyle/>
                    <a:p>
                      <a:endParaRPr lang="en-GB"/>
                    </a:p>
                  </a:txBody>
                  <a:tcPr/>
                </a:tc>
                <a:tc>
                  <a:txBody>
                    <a:bodyPr/>
                    <a:lstStyle/>
                    <a:p>
                      <a:endParaRPr lang="en-GB" dirty="0"/>
                    </a:p>
                  </a:txBody>
                  <a:tcPr/>
                </a:tc>
              </a:tr>
            </a:tbl>
          </a:graphicData>
        </a:graphic>
      </p:graphicFrame>
    </p:spTree>
    <p:extLst>
      <p:ext uri="{BB962C8B-B14F-4D97-AF65-F5344CB8AC3E}">
        <p14:creationId xmlns:p14="http://schemas.microsoft.com/office/powerpoint/2010/main" val="1630391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24743" y="696686"/>
            <a:ext cx="8588827" cy="830997"/>
          </a:xfrm>
          <a:prstGeom prst="rect">
            <a:avLst/>
          </a:prstGeom>
          <a:noFill/>
        </p:spPr>
        <p:txBody>
          <a:bodyPr wrap="square" rtlCol="0">
            <a:spAutoFit/>
          </a:bodyPr>
          <a:lstStyle/>
          <a:p>
            <a:pPr algn="ctr"/>
            <a:r>
              <a:rPr lang="en-GB" sz="4800" dirty="0" smtClean="0">
                <a:solidFill>
                  <a:srgbClr val="00B050"/>
                </a:solidFill>
              </a:rPr>
              <a:t>Thank you all So </a:t>
            </a:r>
            <a:r>
              <a:rPr lang="en-GB" sz="4800" dirty="0" err="1" smtClean="0">
                <a:solidFill>
                  <a:srgbClr val="00B050"/>
                </a:solidFill>
              </a:rPr>
              <a:t>So</a:t>
            </a:r>
            <a:r>
              <a:rPr lang="en-GB" sz="4800" dirty="0" smtClean="0">
                <a:solidFill>
                  <a:srgbClr val="00B050"/>
                </a:solidFill>
              </a:rPr>
              <a:t> Much</a:t>
            </a:r>
            <a:endParaRPr lang="en-GB" sz="4800" dirty="0">
              <a:solidFill>
                <a:srgbClr val="00B050"/>
              </a:solidFill>
            </a:endParaRPr>
          </a:p>
        </p:txBody>
      </p:sp>
    </p:spTree>
    <p:extLst>
      <p:ext uri="{BB962C8B-B14F-4D97-AF65-F5344CB8AC3E}">
        <p14:creationId xmlns:p14="http://schemas.microsoft.com/office/powerpoint/2010/main" val="91308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2576</TotalTime>
  <Words>192</Words>
  <Application>Microsoft Office PowerPoint</Application>
  <PresentationFormat>Widescreen</PresentationFormat>
  <Paragraphs>26</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50</cp:revision>
  <dcterms:created xsi:type="dcterms:W3CDTF">2024-05-07T03:35:09Z</dcterms:created>
  <dcterms:modified xsi:type="dcterms:W3CDTF">2024-05-11T03:30:01Z</dcterms:modified>
</cp:coreProperties>
</file>