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4094" r:id="rId1"/>
  </p:sldMasterIdLst>
  <p:notesMasterIdLst>
    <p:notesMasterId r:id="rId12"/>
  </p:notesMasterIdLst>
  <p:sldIdLst>
    <p:sldId id="256" r:id="rId2"/>
    <p:sldId id="259" r:id="rId3"/>
    <p:sldId id="260" r:id="rId4"/>
    <p:sldId id="261" r:id="rId5"/>
    <p:sldId id="262" r:id="rId6"/>
    <p:sldId id="257" r:id="rId7"/>
    <p:sldId id="258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C87CFB1-9E81-4AD7-B22B-220087847B32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05B87E1-66C3-471F-890D-987A5DC340D9}">
      <dgm:prSet phldrT="[Text]" custT="1"/>
      <dgm:spPr>
        <a:solidFill>
          <a:srgbClr val="00B050"/>
        </a:solidFill>
      </dgm:spPr>
      <dgm:t>
        <a:bodyPr/>
        <a:lstStyle/>
        <a:p>
          <a:r>
            <a:rPr lang="en-US" sz="4000" b="1" dirty="0" err="1">
              <a:latin typeface="Nikosh" panose="02000000000000000000" pitchFamily="2" charset="0"/>
              <a:cs typeface="Nikosh" panose="02000000000000000000" pitchFamily="2" charset="0"/>
            </a:rPr>
            <a:t>যোগ্যতা</a:t>
          </a:r>
          <a:endParaRPr lang="en-US" sz="4000" b="1" dirty="0">
            <a:latin typeface="Nikosh" panose="02000000000000000000" pitchFamily="2" charset="0"/>
            <a:cs typeface="Nikosh" panose="02000000000000000000" pitchFamily="2" charset="0"/>
          </a:endParaRPr>
        </a:p>
      </dgm:t>
    </dgm:pt>
    <dgm:pt modelId="{C91DCB8F-1BA6-4A94-962E-FED60AE3FF9E}" type="parTrans" cxnId="{8AFFDFCC-F706-4796-AA8D-98A2B1CC8FCC}">
      <dgm:prSet/>
      <dgm:spPr/>
      <dgm:t>
        <a:bodyPr/>
        <a:lstStyle/>
        <a:p>
          <a:endParaRPr lang="en-US"/>
        </a:p>
      </dgm:t>
    </dgm:pt>
    <dgm:pt modelId="{4E50D3A2-3BC7-47DB-AD5F-E1885B2B7A4E}" type="sibTrans" cxnId="{8AFFDFCC-F706-4796-AA8D-98A2B1CC8FCC}">
      <dgm:prSet/>
      <dgm:spPr/>
      <dgm:t>
        <a:bodyPr/>
        <a:lstStyle/>
        <a:p>
          <a:endParaRPr lang="en-US"/>
        </a:p>
      </dgm:t>
    </dgm:pt>
    <dgm:pt modelId="{F307D0BF-37F7-45FE-877C-B79ACD36CA01}">
      <dgm:prSet phldrT="[Text]" custT="1"/>
      <dgm:spPr/>
      <dgm:t>
        <a:bodyPr/>
        <a:lstStyle/>
        <a:p>
          <a:r>
            <a:rPr lang="en-US" sz="4000" dirty="0" err="1">
              <a:latin typeface="Nikosh" panose="02000000000000000000" pitchFamily="2" charset="0"/>
              <a:cs typeface="Nikosh" panose="02000000000000000000" pitchFamily="2" charset="0"/>
            </a:rPr>
            <a:t>জ্ঞান</a:t>
          </a:r>
          <a:endParaRPr lang="en-US" sz="4000" dirty="0">
            <a:latin typeface="Nikosh" panose="02000000000000000000" pitchFamily="2" charset="0"/>
            <a:cs typeface="Nikosh" panose="02000000000000000000" pitchFamily="2" charset="0"/>
          </a:endParaRPr>
        </a:p>
      </dgm:t>
    </dgm:pt>
    <dgm:pt modelId="{2281C719-3BBC-45E7-B6D5-3D497F0ADFB7}" type="parTrans" cxnId="{EC5EC57C-6200-4F07-A906-C6143533616C}">
      <dgm:prSet/>
      <dgm:spPr/>
      <dgm:t>
        <a:bodyPr/>
        <a:lstStyle/>
        <a:p>
          <a:endParaRPr lang="en-US"/>
        </a:p>
      </dgm:t>
    </dgm:pt>
    <dgm:pt modelId="{8FB4BF1F-C512-40A4-8D06-5637553004E8}" type="sibTrans" cxnId="{EC5EC57C-6200-4F07-A906-C6143533616C}">
      <dgm:prSet/>
      <dgm:spPr/>
      <dgm:t>
        <a:bodyPr/>
        <a:lstStyle/>
        <a:p>
          <a:endParaRPr lang="en-US"/>
        </a:p>
      </dgm:t>
    </dgm:pt>
    <dgm:pt modelId="{74C6C864-2955-4F6B-AD7C-7F9AE466EF6E}">
      <dgm:prSet phldrT="[Text]" custT="1"/>
      <dgm:spPr/>
      <dgm:t>
        <a:bodyPr/>
        <a:lstStyle/>
        <a:p>
          <a:r>
            <a:rPr lang="en-US" sz="3200" dirty="0" err="1">
              <a:latin typeface="Nikosh" panose="02000000000000000000" pitchFamily="2" charset="0"/>
              <a:cs typeface="Nikosh" panose="02000000000000000000" pitchFamily="2" charset="0"/>
            </a:rPr>
            <a:t>দক্ষতা</a:t>
          </a:r>
          <a:endParaRPr lang="en-US" sz="3200" dirty="0">
            <a:latin typeface="Nikosh" panose="02000000000000000000" pitchFamily="2" charset="0"/>
            <a:cs typeface="Nikosh" panose="02000000000000000000" pitchFamily="2" charset="0"/>
          </a:endParaRPr>
        </a:p>
      </dgm:t>
    </dgm:pt>
    <dgm:pt modelId="{0B012D47-4679-442C-913B-E9B66B010F64}" type="parTrans" cxnId="{BBF7A288-200D-4915-9AAE-1D876FDB0A20}">
      <dgm:prSet/>
      <dgm:spPr/>
      <dgm:t>
        <a:bodyPr/>
        <a:lstStyle/>
        <a:p>
          <a:endParaRPr lang="en-US"/>
        </a:p>
      </dgm:t>
    </dgm:pt>
    <dgm:pt modelId="{DC5EDD28-30AB-4EE5-AD21-A18D2BE6369F}" type="sibTrans" cxnId="{BBF7A288-200D-4915-9AAE-1D876FDB0A20}">
      <dgm:prSet/>
      <dgm:spPr/>
      <dgm:t>
        <a:bodyPr/>
        <a:lstStyle/>
        <a:p>
          <a:endParaRPr lang="en-US"/>
        </a:p>
      </dgm:t>
    </dgm:pt>
    <dgm:pt modelId="{F36CD454-52A4-4D40-A432-3D878F9EC7E6}">
      <dgm:prSet phldrT="[Text]" custT="1"/>
      <dgm:spPr/>
      <dgm:t>
        <a:bodyPr/>
        <a:lstStyle/>
        <a:p>
          <a:r>
            <a:rPr lang="en-US" sz="2400" dirty="0" err="1">
              <a:latin typeface="Nikosh" panose="02000000000000000000" pitchFamily="2" charset="0"/>
              <a:cs typeface="Nikosh" panose="02000000000000000000" pitchFamily="2" charset="0"/>
            </a:rPr>
            <a:t>দৃষ্টিভঙ্গী</a:t>
          </a:r>
          <a:endParaRPr lang="en-US" sz="2400" dirty="0">
            <a:latin typeface="Nikosh" panose="02000000000000000000" pitchFamily="2" charset="0"/>
            <a:cs typeface="Nikosh" panose="02000000000000000000" pitchFamily="2" charset="0"/>
          </a:endParaRPr>
        </a:p>
      </dgm:t>
    </dgm:pt>
    <dgm:pt modelId="{413DB496-5327-4E28-B8FC-5A2D4618E25E}" type="parTrans" cxnId="{80D3DF80-7CDA-4B0C-998F-7F7DBAEAA5E9}">
      <dgm:prSet/>
      <dgm:spPr/>
      <dgm:t>
        <a:bodyPr/>
        <a:lstStyle/>
        <a:p>
          <a:endParaRPr lang="en-US"/>
        </a:p>
      </dgm:t>
    </dgm:pt>
    <dgm:pt modelId="{7CBC012F-966A-4C0C-A864-8B1F88087D7D}" type="sibTrans" cxnId="{80D3DF80-7CDA-4B0C-998F-7F7DBAEAA5E9}">
      <dgm:prSet/>
      <dgm:spPr/>
      <dgm:t>
        <a:bodyPr/>
        <a:lstStyle/>
        <a:p>
          <a:endParaRPr lang="en-US"/>
        </a:p>
      </dgm:t>
    </dgm:pt>
    <dgm:pt modelId="{50AB3740-2779-4907-A1F4-D5A377D2A3C5}">
      <dgm:prSet phldrT="[Text]" custT="1"/>
      <dgm:spPr/>
      <dgm:t>
        <a:bodyPr/>
        <a:lstStyle/>
        <a:p>
          <a:r>
            <a:rPr lang="en-US" sz="2400" dirty="0" err="1">
              <a:latin typeface="Nikosh" panose="02000000000000000000" pitchFamily="2" charset="0"/>
              <a:cs typeface="Nikosh" panose="02000000000000000000" pitchFamily="2" charset="0"/>
            </a:rPr>
            <a:t>মূল্যবোধ</a:t>
          </a:r>
          <a:endParaRPr lang="en-US" sz="2400" dirty="0">
            <a:latin typeface="Nikosh" panose="02000000000000000000" pitchFamily="2" charset="0"/>
            <a:cs typeface="Nikosh" panose="02000000000000000000" pitchFamily="2" charset="0"/>
          </a:endParaRPr>
        </a:p>
      </dgm:t>
    </dgm:pt>
    <dgm:pt modelId="{AB121D5A-C35A-4171-AB35-E2DEC0C76DB1}" type="parTrans" cxnId="{58FE821F-E895-4BDE-A23D-CD18C497D25C}">
      <dgm:prSet/>
      <dgm:spPr/>
      <dgm:t>
        <a:bodyPr/>
        <a:lstStyle/>
        <a:p>
          <a:endParaRPr lang="en-US"/>
        </a:p>
      </dgm:t>
    </dgm:pt>
    <dgm:pt modelId="{8C6650A4-F8B8-4D6F-B264-2653A8E0D0C8}" type="sibTrans" cxnId="{58FE821F-E895-4BDE-A23D-CD18C497D25C}">
      <dgm:prSet/>
      <dgm:spPr/>
      <dgm:t>
        <a:bodyPr/>
        <a:lstStyle/>
        <a:p>
          <a:endParaRPr lang="en-US"/>
        </a:p>
      </dgm:t>
    </dgm:pt>
    <dgm:pt modelId="{FBAA8B7F-BBA4-4D07-B8C3-398956374732}" type="pres">
      <dgm:prSet presAssocID="{4C87CFB1-9E81-4AD7-B22B-220087847B32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1E3CA8B9-D570-4D72-A0BD-ED8AC07A8871}" type="pres">
      <dgm:prSet presAssocID="{005B87E1-66C3-471F-890D-987A5DC340D9}" presName="centerShape" presStyleLbl="node0" presStyleIdx="0" presStyleCnt="1"/>
      <dgm:spPr/>
    </dgm:pt>
    <dgm:pt modelId="{D14B3D86-D101-4AA2-91F3-E4C7F686CB7E}" type="pres">
      <dgm:prSet presAssocID="{F307D0BF-37F7-45FE-877C-B79ACD36CA01}" presName="node" presStyleLbl="node1" presStyleIdx="0" presStyleCnt="4">
        <dgm:presLayoutVars>
          <dgm:bulletEnabled val="1"/>
        </dgm:presLayoutVars>
      </dgm:prSet>
      <dgm:spPr/>
    </dgm:pt>
    <dgm:pt modelId="{66083491-E581-495E-B06C-FBC2E8CF0553}" type="pres">
      <dgm:prSet presAssocID="{F307D0BF-37F7-45FE-877C-B79ACD36CA01}" presName="dummy" presStyleCnt="0"/>
      <dgm:spPr/>
    </dgm:pt>
    <dgm:pt modelId="{60A51EC2-12E3-40E8-949A-C22B9F1AD2C6}" type="pres">
      <dgm:prSet presAssocID="{8FB4BF1F-C512-40A4-8D06-5637553004E8}" presName="sibTrans" presStyleLbl="sibTrans2D1" presStyleIdx="0" presStyleCnt="4"/>
      <dgm:spPr/>
    </dgm:pt>
    <dgm:pt modelId="{AF14ECFF-383D-47C3-9BA3-4F5687335208}" type="pres">
      <dgm:prSet presAssocID="{74C6C864-2955-4F6B-AD7C-7F9AE466EF6E}" presName="node" presStyleLbl="node1" presStyleIdx="1" presStyleCnt="4">
        <dgm:presLayoutVars>
          <dgm:bulletEnabled val="1"/>
        </dgm:presLayoutVars>
      </dgm:prSet>
      <dgm:spPr/>
    </dgm:pt>
    <dgm:pt modelId="{6194C39A-41B1-442C-A434-C3BF3576F852}" type="pres">
      <dgm:prSet presAssocID="{74C6C864-2955-4F6B-AD7C-7F9AE466EF6E}" presName="dummy" presStyleCnt="0"/>
      <dgm:spPr/>
    </dgm:pt>
    <dgm:pt modelId="{35289B05-399D-4C4D-A46B-6A023EBF0FCD}" type="pres">
      <dgm:prSet presAssocID="{DC5EDD28-30AB-4EE5-AD21-A18D2BE6369F}" presName="sibTrans" presStyleLbl="sibTrans2D1" presStyleIdx="1" presStyleCnt="4"/>
      <dgm:spPr/>
    </dgm:pt>
    <dgm:pt modelId="{30309659-F865-40D0-AA5F-470EE143AA3D}" type="pres">
      <dgm:prSet presAssocID="{F36CD454-52A4-4D40-A432-3D878F9EC7E6}" presName="node" presStyleLbl="node1" presStyleIdx="2" presStyleCnt="4">
        <dgm:presLayoutVars>
          <dgm:bulletEnabled val="1"/>
        </dgm:presLayoutVars>
      </dgm:prSet>
      <dgm:spPr/>
    </dgm:pt>
    <dgm:pt modelId="{29B8F904-B8FE-477B-BF44-B803147EAF9F}" type="pres">
      <dgm:prSet presAssocID="{F36CD454-52A4-4D40-A432-3D878F9EC7E6}" presName="dummy" presStyleCnt="0"/>
      <dgm:spPr/>
    </dgm:pt>
    <dgm:pt modelId="{192A900B-E78E-4CFB-8E3C-C8CEA73DBFAA}" type="pres">
      <dgm:prSet presAssocID="{7CBC012F-966A-4C0C-A864-8B1F88087D7D}" presName="sibTrans" presStyleLbl="sibTrans2D1" presStyleIdx="2" presStyleCnt="4"/>
      <dgm:spPr/>
    </dgm:pt>
    <dgm:pt modelId="{CC3F143C-1BD3-4A72-B61D-89C97142CF54}" type="pres">
      <dgm:prSet presAssocID="{50AB3740-2779-4907-A1F4-D5A377D2A3C5}" presName="node" presStyleLbl="node1" presStyleIdx="3" presStyleCnt="4">
        <dgm:presLayoutVars>
          <dgm:bulletEnabled val="1"/>
        </dgm:presLayoutVars>
      </dgm:prSet>
      <dgm:spPr/>
    </dgm:pt>
    <dgm:pt modelId="{3E9AFC64-9950-4ADF-8351-A13B5619110E}" type="pres">
      <dgm:prSet presAssocID="{50AB3740-2779-4907-A1F4-D5A377D2A3C5}" presName="dummy" presStyleCnt="0"/>
      <dgm:spPr/>
    </dgm:pt>
    <dgm:pt modelId="{B5FFEAE5-44B0-4819-8AE7-A8B2F3D14CB2}" type="pres">
      <dgm:prSet presAssocID="{8C6650A4-F8B8-4D6F-B264-2653A8E0D0C8}" presName="sibTrans" presStyleLbl="sibTrans2D1" presStyleIdx="3" presStyleCnt="4"/>
      <dgm:spPr/>
    </dgm:pt>
  </dgm:ptLst>
  <dgm:cxnLst>
    <dgm:cxn modelId="{2CA16508-4232-4E84-9E5D-48EEDEE925C0}" type="presOf" srcId="{8C6650A4-F8B8-4D6F-B264-2653A8E0D0C8}" destId="{B5FFEAE5-44B0-4819-8AE7-A8B2F3D14CB2}" srcOrd="0" destOrd="0" presId="urn:microsoft.com/office/officeart/2005/8/layout/radial6"/>
    <dgm:cxn modelId="{58FE821F-E895-4BDE-A23D-CD18C497D25C}" srcId="{005B87E1-66C3-471F-890D-987A5DC340D9}" destId="{50AB3740-2779-4907-A1F4-D5A377D2A3C5}" srcOrd="3" destOrd="0" parTransId="{AB121D5A-C35A-4171-AB35-E2DEC0C76DB1}" sibTransId="{8C6650A4-F8B8-4D6F-B264-2653A8E0D0C8}"/>
    <dgm:cxn modelId="{67D95924-EDB7-4503-A5A0-0E44C9B2A35D}" type="presOf" srcId="{7CBC012F-966A-4C0C-A864-8B1F88087D7D}" destId="{192A900B-E78E-4CFB-8E3C-C8CEA73DBFAA}" srcOrd="0" destOrd="0" presId="urn:microsoft.com/office/officeart/2005/8/layout/radial6"/>
    <dgm:cxn modelId="{67F6D227-7752-43E2-83DE-BB64DFF36879}" type="presOf" srcId="{74C6C864-2955-4F6B-AD7C-7F9AE466EF6E}" destId="{AF14ECFF-383D-47C3-9BA3-4F5687335208}" srcOrd="0" destOrd="0" presId="urn:microsoft.com/office/officeart/2005/8/layout/radial6"/>
    <dgm:cxn modelId="{50D41654-1A43-4D9F-B0AF-37E685D4657A}" type="presOf" srcId="{50AB3740-2779-4907-A1F4-D5A377D2A3C5}" destId="{CC3F143C-1BD3-4A72-B61D-89C97142CF54}" srcOrd="0" destOrd="0" presId="urn:microsoft.com/office/officeart/2005/8/layout/radial6"/>
    <dgm:cxn modelId="{A1D60D5A-88B9-4B93-A70C-4E725ED19BE3}" type="presOf" srcId="{8FB4BF1F-C512-40A4-8D06-5637553004E8}" destId="{60A51EC2-12E3-40E8-949A-C22B9F1AD2C6}" srcOrd="0" destOrd="0" presId="urn:microsoft.com/office/officeart/2005/8/layout/radial6"/>
    <dgm:cxn modelId="{EC5EC57C-6200-4F07-A906-C6143533616C}" srcId="{005B87E1-66C3-471F-890D-987A5DC340D9}" destId="{F307D0BF-37F7-45FE-877C-B79ACD36CA01}" srcOrd="0" destOrd="0" parTransId="{2281C719-3BBC-45E7-B6D5-3D497F0ADFB7}" sibTransId="{8FB4BF1F-C512-40A4-8D06-5637553004E8}"/>
    <dgm:cxn modelId="{80D3DF80-7CDA-4B0C-998F-7F7DBAEAA5E9}" srcId="{005B87E1-66C3-471F-890D-987A5DC340D9}" destId="{F36CD454-52A4-4D40-A432-3D878F9EC7E6}" srcOrd="2" destOrd="0" parTransId="{413DB496-5327-4E28-B8FC-5A2D4618E25E}" sibTransId="{7CBC012F-966A-4C0C-A864-8B1F88087D7D}"/>
    <dgm:cxn modelId="{BBF7A288-200D-4915-9AAE-1D876FDB0A20}" srcId="{005B87E1-66C3-471F-890D-987A5DC340D9}" destId="{74C6C864-2955-4F6B-AD7C-7F9AE466EF6E}" srcOrd="1" destOrd="0" parTransId="{0B012D47-4679-442C-913B-E9B66B010F64}" sibTransId="{DC5EDD28-30AB-4EE5-AD21-A18D2BE6369F}"/>
    <dgm:cxn modelId="{5BCF7FAC-F54E-4A3D-BDE0-70E2A80B46FA}" type="presOf" srcId="{F36CD454-52A4-4D40-A432-3D878F9EC7E6}" destId="{30309659-F865-40D0-AA5F-470EE143AA3D}" srcOrd="0" destOrd="0" presId="urn:microsoft.com/office/officeart/2005/8/layout/radial6"/>
    <dgm:cxn modelId="{890A66C8-B5E4-4D57-9449-5EA7FF01AE1A}" type="presOf" srcId="{DC5EDD28-30AB-4EE5-AD21-A18D2BE6369F}" destId="{35289B05-399D-4C4D-A46B-6A023EBF0FCD}" srcOrd="0" destOrd="0" presId="urn:microsoft.com/office/officeart/2005/8/layout/radial6"/>
    <dgm:cxn modelId="{8AFFDFCC-F706-4796-AA8D-98A2B1CC8FCC}" srcId="{4C87CFB1-9E81-4AD7-B22B-220087847B32}" destId="{005B87E1-66C3-471F-890D-987A5DC340D9}" srcOrd="0" destOrd="0" parTransId="{C91DCB8F-1BA6-4A94-962E-FED60AE3FF9E}" sibTransId="{4E50D3A2-3BC7-47DB-AD5F-E1885B2B7A4E}"/>
    <dgm:cxn modelId="{BAA0A7EA-0DC3-4A69-93EC-DB5B66F3D562}" type="presOf" srcId="{005B87E1-66C3-471F-890D-987A5DC340D9}" destId="{1E3CA8B9-D570-4D72-A0BD-ED8AC07A8871}" srcOrd="0" destOrd="0" presId="urn:microsoft.com/office/officeart/2005/8/layout/radial6"/>
    <dgm:cxn modelId="{13933DF6-1345-4D36-AEC8-8A57928861F5}" type="presOf" srcId="{F307D0BF-37F7-45FE-877C-B79ACD36CA01}" destId="{D14B3D86-D101-4AA2-91F3-E4C7F686CB7E}" srcOrd="0" destOrd="0" presId="urn:microsoft.com/office/officeart/2005/8/layout/radial6"/>
    <dgm:cxn modelId="{5898D6F7-D44A-4C59-AF86-B2AEC5A282B8}" type="presOf" srcId="{4C87CFB1-9E81-4AD7-B22B-220087847B32}" destId="{FBAA8B7F-BBA4-4D07-B8C3-398956374732}" srcOrd="0" destOrd="0" presId="urn:microsoft.com/office/officeart/2005/8/layout/radial6"/>
    <dgm:cxn modelId="{21BC5B4D-86D8-4051-8363-5DB3343FF567}" type="presParOf" srcId="{FBAA8B7F-BBA4-4D07-B8C3-398956374732}" destId="{1E3CA8B9-D570-4D72-A0BD-ED8AC07A8871}" srcOrd="0" destOrd="0" presId="urn:microsoft.com/office/officeart/2005/8/layout/radial6"/>
    <dgm:cxn modelId="{4559B9E8-6C06-4CFF-AECE-12674318CDA1}" type="presParOf" srcId="{FBAA8B7F-BBA4-4D07-B8C3-398956374732}" destId="{D14B3D86-D101-4AA2-91F3-E4C7F686CB7E}" srcOrd="1" destOrd="0" presId="urn:microsoft.com/office/officeart/2005/8/layout/radial6"/>
    <dgm:cxn modelId="{B90C0D82-466C-4B08-A909-020AB294B0EC}" type="presParOf" srcId="{FBAA8B7F-BBA4-4D07-B8C3-398956374732}" destId="{66083491-E581-495E-B06C-FBC2E8CF0553}" srcOrd="2" destOrd="0" presId="urn:microsoft.com/office/officeart/2005/8/layout/radial6"/>
    <dgm:cxn modelId="{58E8D53B-FAEA-4CCF-9EAA-F48694846FBD}" type="presParOf" srcId="{FBAA8B7F-BBA4-4D07-B8C3-398956374732}" destId="{60A51EC2-12E3-40E8-949A-C22B9F1AD2C6}" srcOrd="3" destOrd="0" presId="urn:microsoft.com/office/officeart/2005/8/layout/radial6"/>
    <dgm:cxn modelId="{E1BB4430-4EF3-4338-AB6A-B25E805843D9}" type="presParOf" srcId="{FBAA8B7F-BBA4-4D07-B8C3-398956374732}" destId="{AF14ECFF-383D-47C3-9BA3-4F5687335208}" srcOrd="4" destOrd="0" presId="urn:microsoft.com/office/officeart/2005/8/layout/radial6"/>
    <dgm:cxn modelId="{00E20441-73D2-496F-A0D1-3E30E2DA5F4F}" type="presParOf" srcId="{FBAA8B7F-BBA4-4D07-B8C3-398956374732}" destId="{6194C39A-41B1-442C-A434-C3BF3576F852}" srcOrd="5" destOrd="0" presId="urn:microsoft.com/office/officeart/2005/8/layout/radial6"/>
    <dgm:cxn modelId="{7A070028-67A8-4724-9604-B8B48389221C}" type="presParOf" srcId="{FBAA8B7F-BBA4-4D07-B8C3-398956374732}" destId="{35289B05-399D-4C4D-A46B-6A023EBF0FCD}" srcOrd="6" destOrd="0" presId="urn:microsoft.com/office/officeart/2005/8/layout/radial6"/>
    <dgm:cxn modelId="{08BCC6F2-6C82-4394-A773-472E19B90684}" type="presParOf" srcId="{FBAA8B7F-BBA4-4D07-B8C3-398956374732}" destId="{30309659-F865-40D0-AA5F-470EE143AA3D}" srcOrd="7" destOrd="0" presId="urn:microsoft.com/office/officeart/2005/8/layout/radial6"/>
    <dgm:cxn modelId="{52848E3B-C671-4FBE-A522-338FDFABA380}" type="presParOf" srcId="{FBAA8B7F-BBA4-4D07-B8C3-398956374732}" destId="{29B8F904-B8FE-477B-BF44-B803147EAF9F}" srcOrd="8" destOrd="0" presId="urn:microsoft.com/office/officeart/2005/8/layout/radial6"/>
    <dgm:cxn modelId="{CC035454-0A4F-4400-96B3-A0E8DC6FE999}" type="presParOf" srcId="{FBAA8B7F-BBA4-4D07-B8C3-398956374732}" destId="{192A900B-E78E-4CFB-8E3C-C8CEA73DBFAA}" srcOrd="9" destOrd="0" presId="urn:microsoft.com/office/officeart/2005/8/layout/radial6"/>
    <dgm:cxn modelId="{B4AD6A1C-4725-42A2-97DE-01BD7F216A79}" type="presParOf" srcId="{FBAA8B7F-BBA4-4D07-B8C3-398956374732}" destId="{CC3F143C-1BD3-4A72-B61D-89C97142CF54}" srcOrd="10" destOrd="0" presId="urn:microsoft.com/office/officeart/2005/8/layout/radial6"/>
    <dgm:cxn modelId="{87F42D76-FBEF-4416-896E-7BAD2C195461}" type="presParOf" srcId="{FBAA8B7F-BBA4-4D07-B8C3-398956374732}" destId="{3E9AFC64-9950-4ADF-8351-A13B5619110E}" srcOrd="11" destOrd="0" presId="urn:microsoft.com/office/officeart/2005/8/layout/radial6"/>
    <dgm:cxn modelId="{BEE5BB0A-4C30-4087-AD61-D71B1B868589}" type="presParOf" srcId="{FBAA8B7F-BBA4-4D07-B8C3-398956374732}" destId="{B5FFEAE5-44B0-4819-8AE7-A8B2F3D14CB2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FFEAE5-44B0-4819-8AE7-A8B2F3D14CB2}">
      <dsp:nvSpPr>
        <dsp:cNvPr id="0" name=""/>
        <dsp:cNvSpPr/>
      </dsp:nvSpPr>
      <dsp:spPr>
        <a:xfrm>
          <a:off x="1980380" y="625714"/>
          <a:ext cx="4167238" cy="4167238"/>
        </a:xfrm>
        <a:prstGeom prst="blockArc">
          <a:avLst>
            <a:gd name="adj1" fmla="val 10800000"/>
            <a:gd name="adj2" fmla="val 16200000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2A900B-E78E-4CFB-8E3C-C8CEA73DBFAA}">
      <dsp:nvSpPr>
        <dsp:cNvPr id="0" name=""/>
        <dsp:cNvSpPr/>
      </dsp:nvSpPr>
      <dsp:spPr>
        <a:xfrm>
          <a:off x="1980380" y="625714"/>
          <a:ext cx="4167238" cy="4167238"/>
        </a:xfrm>
        <a:prstGeom prst="blockArc">
          <a:avLst>
            <a:gd name="adj1" fmla="val 5400000"/>
            <a:gd name="adj2" fmla="val 10800000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289B05-399D-4C4D-A46B-6A023EBF0FCD}">
      <dsp:nvSpPr>
        <dsp:cNvPr id="0" name=""/>
        <dsp:cNvSpPr/>
      </dsp:nvSpPr>
      <dsp:spPr>
        <a:xfrm>
          <a:off x="1980380" y="625714"/>
          <a:ext cx="4167238" cy="4167238"/>
        </a:xfrm>
        <a:prstGeom prst="blockArc">
          <a:avLst>
            <a:gd name="adj1" fmla="val 0"/>
            <a:gd name="adj2" fmla="val 5400000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A51EC2-12E3-40E8-949A-C22B9F1AD2C6}">
      <dsp:nvSpPr>
        <dsp:cNvPr id="0" name=""/>
        <dsp:cNvSpPr/>
      </dsp:nvSpPr>
      <dsp:spPr>
        <a:xfrm>
          <a:off x="1980380" y="625714"/>
          <a:ext cx="4167238" cy="4167238"/>
        </a:xfrm>
        <a:prstGeom prst="blockArc">
          <a:avLst>
            <a:gd name="adj1" fmla="val 16200000"/>
            <a:gd name="adj2" fmla="val 0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3CA8B9-D570-4D72-A0BD-ED8AC07A8871}">
      <dsp:nvSpPr>
        <dsp:cNvPr id="0" name=""/>
        <dsp:cNvSpPr/>
      </dsp:nvSpPr>
      <dsp:spPr>
        <a:xfrm>
          <a:off x="3104554" y="1749888"/>
          <a:ext cx="1918890" cy="1918890"/>
        </a:xfrm>
        <a:prstGeom prst="ellipse">
          <a:avLst/>
        </a:prstGeom>
        <a:solidFill>
          <a:srgbClr val="00B05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b="1" kern="1200" dirty="0" err="1">
              <a:latin typeface="Nikosh" panose="02000000000000000000" pitchFamily="2" charset="0"/>
              <a:cs typeface="Nikosh" panose="02000000000000000000" pitchFamily="2" charset="0"/>
            </a:rPr>
            <a:t>যোগ্যতা</a:t>
          </a:r>
          <a:endParaRPr lang="en-US" sz="4000" b="1" kern="1200" dirty="0">
            <a:latin typeface="Nikosh" panose="02000000000000000000" pitchFamily="2" charset="0"/>
            <a:cs typeface="Nikosh" panose="02000000000000000000" pitchFamily="2" charset="0"/>
          </a:endParaRPr>
        </a:p>
      </dsp:txBody>
      <dsp:txXfrm>
        <a:off x="3385569" y="2030903"/>
        <a:ext cx="1356860" cy="1356860"/>
      </dsp:txXfrm>
    </dsp:sp>
    <dsp:sp modelId="{D14B3D86-D101-4AA2-91F3-E4C7F686CB7E}">
      <dsp:nvSpPr>
        <dsp:cNvPr id="0" name=""/>
        <dsp:cNvSpPr/>
      </dsp:nvSpPr>
      <dsp:spPr>
        <a:xfrm>
          <a:off x="3392388" y="2458"/>
          <a:ext cx="1343223" cy="134322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 err="1">
              <a:latin typeface="Nikosh" panose="02000000000000000000" pitchFamily="2" charset="0"/>
              <a:cs typeface="Nikosh" panose="02000000000000000000" pitchFamily="2" charset="0"/>
            </a:rPr>
            <a:t>জ্ঞান</a:t>
          </a:r>
          <a:endParaRPr lang="en-US" sz="4000" kern="1200" dirty="0">
            <a:latin typeface="Nikosh" panose="02000000000000000000" pitchFamily="2" charset="0"/>
            <a:cs typeface="Nikosh" panose="02000000000000000000" pitchFamily="2" charset="0"/>
          </a:endParaRPr>
        </a:p>
      </dsp:txBody>
      <dsp:txXfrm>
        <a:off x="3589098" y="199168"/>
        <a:ext cx="949803" cy="949803"/>
      </dsp:txXfrm>
    </dsp:sp>
    <dsp:sp modelId="{AF14ECFF-383D-47C3-9BA3-4F5687335208}">
      <dsp:nvSpPr>
        <dsp:cNvPr id="0" name=""/>
        <dsp:cNvSpPr/>
      </dsp:nvSpPr>
      <dsp:spPr>
        <a:xfrm>
          <a:off x="5427651" y="2037721"/>
          <a:ext cx="1343223" cy="134322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 err="1">
              <a:latin typeface="Nikosh" panose="02000000000000000000" pitchFamily="2" charset="0"/>
              <a:cs typeface="Nikosh" panose="02000000000000000000" pitchFamily="2" charset="0"/>
            </a:rPr>
            <a:t>দক্ষতা</a:t>
          </a:r>
          <a:endParaRPr lang="en-US" sz="3200" kern="1200" dirty="0">
            <a:latin typeface="Nikosh" panose="02000000000000000000" pitchFamily="2" charset="0"/>
            <a:cs typeface="Nikosh" panose="02000000000000000000" pitchFamily="2" charset="0"/>
          </a:endParaRPr>
        </a:p>
      </dsp:txBody>
      <dsp:txXfrm>
        <a:off x="5624361" y="2234431"/>
        <a:ext cx="949803" cy="949803"/>
      </dsp:txXfrm>
    </dsp:sp>
    <dsp:sp modelId="{30309659-F865-40D0-AA5F-470EE143AA3D}">
      <dsp:nvSpPr>
        <dsp:cNvPr id="0" name=""/>
        <dsp:cNvSpPr/>
      </dsp:nvSpPr>
      <dsp:spPr>
        <a:xfrm>
          <a:off x="3392388" y="4072985"/>
          <a:ext cx="1343223" cy="134322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>
              <a:latin typeface="Nikosh" panose="02000000000000000000" pitchFamily="2" charset="0"/>
              <a:cs typeface="Nikosh" panose="02000000000000000000" pitchFamily="2" charset="0"/>
            </a:rPr>
            <a:t>দৃষ্টিভঙ্গী</a:t>
          </a:r>
          <a:endParaRPr lang="en-US" sz="2400" kern="1200" dirty="0">
            <a:latin typeface="Nikosh" panose="02000000000000000000" pitchFamily="2" charset="0"/>
            <a:cs typeface="Nikosh" panose="02000000000000000000" pitchFamily="2" charset="0"/>
          </a:endParaRPr>
        </a:p>
      </dsp:txBody>
      <dsp:txXfrm>
        <a:off x="3589098" y="4269695"/>
        <a:ext cx="949803" cy="949803"/>
      </dsp:txXfrm>
    </dsp:sp>
    <dsp:sp modelId="{CC3F143C-1BD3-4A72-B61D-89C97142CF54}">
      <dsp:nvSpPr>
        <dsp:cNvPr id="0" name=""/>
        <dsp:cNvSpPr/>
      </dsp:nvSpPr>
      <dsp:spPr>
        <a:xfrm>
          <a:off x="1357124" y="2037721"/>
          <a:ext cx="1343223" cy="134322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>
              <a:latin typeface="Nikosh" panose="02000000000000000000" pitchFamily="2" charset="0"/>
              <a:cs typeface="Nikosh" panose="02000000000000000000" pitchFamily="2" charset="0"/>
            </a:rPr>
            <a:t>মূল্যবোধ</a:t>
          </a:r>
          <a:endParaRPr lang="en-US" sz="2400" kern="1200" dirty="0">
            <a:latin typeface="Nikosh" panose="02000000000000000000" pitchFamily="2" charset="0"/>
            <a:cs typeface="Nikosh" panose="02000000000000000000" pitchFamily="2" charset="0"/>
          </a:endParaRPr>
        </a:p>
      </dsp:txBody>
      <dsp:txXfrm>
        <a:off x="1553834" y="2234431"/>
        <a:ext cx="949803" cy="9498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CA6AEB-526D-4C26-AE74-6EF1D3179B11}" type="datetimeFigureOut">
              <a:rPr lang="en-US" smtClean="0"/>
              <a:t>5/12/2024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44EAE7-0D0B-45B9-B2E5-6488A2299A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2387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4" y="1186485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7" y="2075506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1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8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189" indent="0" algn="ctr">
              <a:buNone/>
              <a:defRPr sz="18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48A87A34-81AB-432B-8DAE-1953F412C126}" type="datetimeFigureOut">
              <a:rPr lang="en-US" smtClean="0"/>
              <a:t>5/12/2024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3382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4" y="0"/>
            <a:ext cx="12584115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5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9" y="803186"/>
            <a:ext cx="6281873" cy="5248622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7062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6" y="1186485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7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5/12/2024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0454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4" y="0"/>
            <a:ext cx="12584115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5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39671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9" y="803189"/>
            <a:ext cx="6269591" cy="23826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3" cy="23835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5/12/2024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7707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4" y="0"/>
            <a:ext cx="12584115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5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2" y="2363917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6" y="1488987"/>
            <a:ext cx="6264351" cy="16968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2" y="3665887"/>
            <a:ext cx="6264415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smtClean="0"/>
              <a:pPr/>
              <a:t>5/12/2024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24339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4" y="0"/>
            <a:ext cx="12584115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5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3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5/12/2024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13549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5/12/2024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674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4" y="0"/>
            <a:ext cx="12584115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5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4" y="802809"/>
            <a:ext cx="6275035" cy="524994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2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12949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7" y="1698333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09" y="0"/>
            <a:ext cx="4648491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7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7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5/12/2024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3" y="6227064"/>
            <a:ext cx="5942203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35597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4" y="0"/>
            <a:ext cx="12584115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5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3" y="2349927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4" y="794719"/>
            <a:ext cx="6275035" cy="52570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0910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5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9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6"/>
            <a:ext cx="6268623" cy="525730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5/12/2024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53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3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3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5/12/2024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0092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5" r:id="rId1"/>
    <p:sldLayoutId id="2147484096" r:id="rId2"/>
    <p:sldLayoutId id="2147484097" r:id="rId3"/>
    <p:sldLayoutId id="2147484098" r:id="rId4"/>
    <p:sldLayoutId id="2147484099" r:id="rId5"/>
    <p:sldLayoutId id="2147484100" r:id="rId6"/>
    <p:sldLayoutId id="2147484101" r:id="rId7"/>
    <p:sldLayoutId id="2147484102" r:id="rId8"/>
    <p:sldLayoutId id="2147484103" r:id="rId9"/>
    <p:sldLayoutId id="2147484104" r:id="rId10"/>
    <p:sldLayoutId id="2147484105" r:id="rId11"/>
  </p:sldLayoutIdLst>
  <p:txStyles>
    <p:titleStyle>
      <a:lvl1pPr algn="ctr" defTabSz="914377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1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8EFDFE8-B55C-EEE4-B206-CC600094FF11}"/>
              </a:ext>
            </a:extLst>
          </p:cNvPr>
          <p:cNvSpPr txBox="1"/>
          <p:nvPr/>
        </p:nvSpPr>
        <p:spPr>
          <a:xfrm>
            <a:off x="3756074" y="1179436"/>
            <a:ext cx="50503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Assalamu</a:t>
            </a:r>
            <a:r>
              <a:rPr lang="en-US" sz="4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US" sz="40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Alaikum</a:t>
            </a:r>
            <a:endParaRPr lang="en-US" sz="40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52A419-50B2-AABF-0273-483654CEF854}"/>
              </a:ext>
            </a:extLst>
          </p:cNvPr>
          <p:cNvSpPr txBox="1"/>
          <p:nvPr/>
        </p:nvSpPr>
        <p:spPr>
          <a:xfrm>
            <a:off x="12388069" y="3429000"/>
            <a:ext cx="7951761" cy="878857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sz="66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Berlin Sans FB Demi" panose="020E0802020502020306" pitchFamily="34" charset="0"/>
              </a:rPr>
              <a:t>Welcome to you all</a:t>
            </a:r>
          </a:p>
        </p:txBody>
      </p:sp>
    </p:spTree>
    <p:extLst>
      <p:ext uri="{BB962C8B-B14F-4D97-AF65-F5344CB8AC3E}">
        <p14:creationId xmlns:p14="http://schemas.microsoft.com/office/powerpoint/2010/main" val="898336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>
            <a:extLst>
              <a:ext uri="{FF2B5EF4-FFF2-40B4-BE49-F238E27FC236}">
                <a16:creationId xmlns:a16="http://schemas.microsoft.com/office/drawing/2014/main" id="{8554B294-7B1D-C2D4-121B-05F1DAD0811D}"/>
              </a:ext>
            </a:extLst>
          </p:cNvPr>
          <p:cNvSpPr txBox="1"/>
          <p:nvPr/>
        </p:nvSpPr>
        <p:spPr>
          <a:xfrm>
            <a:off x="1329398" y="3045334"/>
            <a:ext cx="2307101" cy="1015663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0" dirty="0" err="1">
                <a:latin typeface="Nikosh" panose="02000000000000000000" pitchFamily="2" charset="0"/>
                <a:cs typeface="Nikosh" panose="02000000000000000000" pitchFamily="2" charset="0"/>
              </a:rPr>
              <a:t>পরিচিতি</a:t>
            </a:r>
            <a:endParaRPr lang="en-US" sz="60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45284FD-77BF-2CBA-820E-EE9EE0DFEC74}"/>
              </a:ext>
            </a:extLst>
          </p:cNvPr>
          <p:cNvGrpSpPr/>
          <p:nvPr/>
        </p:nvGrpSpPr>
        <p:grpSpPr>
          <a:xfrm>
            <a:off x="4999664" y="3045334"/>
            <a:ext cx="7028213" cy="2762180"/>
            <a:chOff x="1219198" y="3103019"/>
            <a:chExt cx="7028213" cy="2762180"/>
          </a:xfrm>
        </p:grpSpPr>
        <p:sp>
          <p:nvSpPr>
            <p:cNvPr id="9" name="TextBox 1">
              <a:extLst>
                <a:ext uri="{FF2B5EF4-FFF2-40B4-BE49-F238E27FC236}">
                  <a16:creationId xmlns:a16="http://schemas.microsoft.com/office/drawing/2014/main" id="{B8B6C754-6AC9-AFD1-E73C-6B170193F5EC}"/>
                </a:ext>
              </a:extLst>
            </p:cNvPr>
            <p:cNvSpPr txBox="1"/>
            <p:nvPr/>
          </p:nvSpPr>
          <p:spPr>
            <a:xfrm>
              <a:off x="2897945" y="3310654"/>
              <a:ext cx="5349466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4800" b="1" dirty="0" err="1">
                  <a:latin typeface="Nikosh" panose="02000000000000000000" pitchFamily="2" charset="0"/>
                  <a:cs typeface="Nikosh" panose="02000000000000000000" pitchFamily="2" charset="0"/>
                </a:rPr>
                <a:t>মোঃ</a:t>
              </a:r>
              <a:r>
                <a:rPr lang="en-US" sz="4800" b="1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4800" b="1" dirty="0" err="1">
                  <a:latin typeface="Nikosh" panose="02000000000000000000" pitchFamily="2" charset="0"/>
                  <a:cs typeface="Nikosh" panose="02000000000000000000" pitchFamily="2" charset="0"/>
                </a:rPr>
                <a:t>মাঈন</a:t>
              </a:r>
              <a:r>
                <a:rPr lang="en-US" sz="4800" b="1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4800" b="1" dirty="0" err="1">
                  <a:latin typeface="Nikosh" panose="02000000000000000000" pitchFamily="2" charset="0"/>
                  <a:cs typeface="Nikosh" panose="02000000000000000000" pitchFamily="2" charset="0"/>
                </a:rPr>
                <a:t>উদ্দিন</a:t>
              </a:r>
              <a:endParaRPr lang="en-US" sz="4800" b="1" dirty="0">
                <a:latin typeface="Nikosh" panose="02000000000000000000" pitchFamily="2" charset="0"/>
                <a:cs typeface="Nikosh" panose="02000000000000000000" pitchFamily="2" charset="0"/>
              </a:endParaRPr>
            </a:p>
            <a:p>
              <a:r>
                <a:rPr lang="en-US" sz="4000" dirty="0" err="1">
                  <a:latin typeface="Nikosh" panose="02000000000000000000" pitchFamily="2" charset="0"/>
                  <a:cs typeface="Nikosh" panose="02000000000000000000" pitchFamily="2" charset="0"/>
                </a:rPr>
                <a:t>সহকারী</a:t>
              </a:r>
              <a:r>
                <a:rPr lang="en-US" sz="40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4000" dirty="0" err="1">
                  <a:latin typeface="Nikosh" panose="02000000000000000000" pitchFamily="2" charset="0"/>
                  <a:cs typeface="Nikosh" panose="02000000000000000000" pitchFamily="2" charset="0"/>
                </a:rPr>
                <a:t>শিক্ষক</a:t>
              </a:r>
              <a:r>
                <a:rPr lang="en-US" sz="4000" dirty="0">
                  <a:latin typeface="Nikosh" panose="02000000000000000000" pitchFamily="2" charset="0"/>
                  <a:cs typeface="Nikosh" panose="02000000000000000000" pitchFamily="2" charset="0"/>
                </a:rPr>
                <a:t>,</a:t>
              </a:r>
            </a:p>
            <a:p>
              <a:r>
                <a:rPr lang="en-US" sz="3600" dirty="0" err="1">
                  <a:latin typeface="Nikosh" panose="02000000000000000000" pitchFamily="2" charset="0"/>
                  <a:cs typeface="Nikosh" panose="02000000000000000000" pitchFamily="2" charset="0"/>
                </a:rPr>
                <a:t>ধর্মপুর</a:t>
              </a:r>
              <a:r>
                <a:rPr lang="en-US" sz="36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3600" dirty="0" err="1">
                  <a:latin typeface="Nikosh" panose="02000000000000000000" pitchFamily="2" charset="0"/>
                  <a:cs typeface="Nikosh" panose="02000000000000000000" pitchFamily="2" charset="0"/>
                </a:rPr>
                <a:t>ইসলামিয়া</a:t>
              </a:r>
              <a:r>
                <a:rPr lang="en-US" sz="36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3600" dirty="0" err="1">
                  <a:latin typeface="Nikosh" panose="02000000000000000000" pitchFamily="2" charset="0"/>
                  <a:cs typeface="Nikosh" panose="02000000000000000000" pitchFamily="2" charset="0"/>
                </a:rPr>
                <a:t>আলিম</a:t>
              </a:r>
              <a:r>
                <a:rPr lang="en-US" sz="36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3600" dirty="0" err="1">
                  <a:latin typeface="Nikosh" panose="02000000000000000000" pitchFamily="2" charset="0"/>
                  <a:cs typeface="Nikosh" panose="02000000000000000000" pitchFamily="2" charset="0"/>
                </a:rPr>
                <a:t>মাদ্রাসা</a:t>
              </a:r>
              <a:endParaRPr lang="en-US" sz="3600" dirty="0">
                <a:latin typeface="Nikosh" panose="02000000000000000000" pitchFamily="2" charset="0"/>
                <a:cs typeface="Nikosh" panose="02000000000000000000" pitchFamily="2" charset="0"/>
              </a:endParaRPr>
            </a:p>
            <a:p>
              <a:r>
                <a:rPr lang="en-US" sz="3600" dirty="0" err="1">
                  <a:latin typeface="Nikosh" panose="02000000000000000000" pitchFamily="2" charset="0"/>
                  <a:cs typeface="Nikosh" panose="02000000000000000000" pitchFamily="2" charset="0"/>
                </a:rPr>
                <a:t>ফেনী</a:t>
              </a:r>
              <a:r>
                <a:rPr lang="en-US" sz="36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3600" dirty="0" err="1">
                  <a:latin typeface="Nikosh" panose="02000000000000000000" pitchFamily="2" charset="0"/>
                  <a:cs typeface="Nikosh" panose="02000000000000000000" pitchFamily="2" charset="0"/>
                </a:rPr>
                <a:t>সদর</a:t>
              </a:r>
              <a:r>
                <a:rPr lang="en-US" sz="3600" dirty="0">
                  <a:latin typeface="Nikosh" panose="02000000000000000000" pitchFamily="2" charset="0"/>
                  <a:cs typeface="Nikosh" panose="02000000000000000000" pitchFamily="2" charset="0"/>
                </a:rPr>
                <a:t>, </a:t>
              </a:r>
              <a:r>
                <a:rPr lang="en-US" sz="3600" dirty="0" err="1">
                  <a:latin typeface="Nikosh" panose="02000000000000000000" pitchFamily="2" charset="0"/>
                  <a:cs typeface="Nikosh" panose="02000000000000000000" pitchFamily="2" charset="0"/>
                </a:rPr>
                <a:t>ফেনী</a:t>
              </a:r>
              <a:r>
                <a:rPr lang="en-US" sz="3600" dirty="0">
                  <a:latin typeface="Nikosh" panose="02000000000000000000" pitchFamily="2" charset="0"/>
                  <a:cs typeface="Nikosh" panose="02000000000000000000" pitchFamily="2" charset="0"/>
                </a:rPr>
                <a:t>।</a:t>
              </a:r>
            </a:p>
          </p:txBody>
        </p:sp>
        <p:sp>
          <p:nvSpPr>
            <p:cNvPr id="13" name="Arrow: Right 12">
              <a:extLst>
                <a:ext uri="{FF2B5EF4-FFF2-40B4-BE49-F238E27FC236}">
                  <a16:creationId xmlns:a16="http://schemas.microsoft.com/office/drawing/2014/main" id="{DC8483B6-E0FF-767D-A31B-D4644E61F4B4}"/>
                </a:ext>
              </a:extLst>
            </p:cNvPr>
            <p:cNvSpPr/>
            <p:nvPr/>
          </p:nvSpPr>
          <p:spPr>
            <a:xfrm>
              <a:off x="1219198" y="3103019"/>
              <a:ext cx="1678746" cy="1078465"/>
            </a:xfrm>
            <a:prstGeom prst="rightArrow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dirty="0" err="1"/>
                <a:t>শিক্ষক</a:t>
              </a:r>
              <a:endParaRPr lang="en-US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52F9536-738B-2FE5-7DFC-51D4176CFCDF}"/>
              </a:ext>
            </a:extLst>
          </p:cNvPr>
          <p:cNvGrpSpPr/>
          <p:nvPr/>
        </p:nvGrpSpPr>
        <p:grpSpPr>
          <a:xfrm>
            <a:off x="4999664" y="1247690"/>
            <a:ext cx="5724609" cy="1384995"/>
            <a:chOff x="1219198" y="1505715"/>
            <a:chExt cx="5979946" cy="1384995"/>
          </a:xfrm>
        </p:grpSpPr>
        <p:sp>
          <p:nvSpPr>
            <p:cNvPr id="7" name="Arrow: Right 6">
              <a:extLst>
                <a:ext uri="{FF2B5EF4-FFF2-40B4-BE49-F238E27FC236}">
                  <a16:creationId xmlns:a16="http://schemas.microsoft.com/office/drawing/2014/main" id="{076000ED-09E5-5886-2412-DEFED1F8F145}"/>
                </a:ext>
              </a:extLst>
            </p:cNvPr>
            <p:cNvSpPr/>
            <p:nvPr/>
          </p:nvSpPr>
          <p:spPr>
            <a:xfrm>
              <a:off x="1219198" y="1668115"/>
              <a:ext cx="1678747" cy="1078465"/>
            </a:xfrm>
            <a:prstGeom prst="rightArrow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dirty="0" err="1">
                  <a:latin typeface="Nikosh" panose="02000000000000000000" pitchFamily="2" charset="0"/>
                  <a:cs typeface="Nikosh" panose="02000000000000000000" pitchFamily="2" charset="0"/>
                </a:rPr>
                <a:t>শ্রেণি</a:t>
              </a:r>
              <a:endParaRPr lang="en-US" sz="2400" dirty="0">
                <a:latin typeface="Nikosh" panose="02000000000000000000" pitchFamily="2" charset="0"/>
                <a:cs typeface="Nikosh" panose="02000000000000000000" pitchFamily="2" charset="0"/>
              </a:endParaRPr>
            </a:p>
          </p:txBody>
        </p:sp>
        <p:sp>
          <p:nvSpPr>
            <p:cNvPr id="8" name="TextBox 10">
              <a:extLst>
                <a:ext uri="{FF2B5EF4-FFF2-40B4-BE49-F238E27FC236}">
                  <a16:creationId xmlns:a16="http://schemas.microsoft.com/office/drawing/2014/main" id="{0206D776-9568-91DC-BBC5-860BD7CCF0AB}"/>
                </a:ext>
              </a:extLst>
            </p:cNvPr>
            <p:cNvSpPr txBox="1"/>
            <p:nvPr/>
          </p:nvSpPr>
          <p:spPr>
            <a:xfrm>
              <a:off x="2954216" y="1505715"/>
              <a:ext cx="4244928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800" b="1" dirty="0" err="1">
                  <a:latin typeface="Nikosh" panose="02000000000000000000" pitchFamily="2" charset="0"/>
                  <a:cs typeface="Nikosh" panose="02000000000000000000" pitchFamily="2" charset="0"/>
                </a:rPr>
                <a:t>শ্রেণি</a:t>
              </a:r>
              <a:r>
                <a:rPr lang="en-US" sz="2800" b="1" dirty="0">
                  <a:latin typeface="Nikosh" panose="02000000000000000000" pitchFamily="2" charset="0"/>
                  <a:cs typeface="Nikosh" panose="02000000000000000000" pitchFamily="2" charset="0"/>
                </a:rPr>
                <a:t>: </a:t>
              </a:r>
              <a:r>
                <a:rPr lang="en-US" sz="2800" b="1" dirty="0" err="1">
                  <a:latin typeface="Nikosh" panose="02000000000000000000" pitchFamily="2" charset="0"/>
                  <a:cs typeface="Nikosh" panose="02000000000000000000" pitchFamily="2" charset="0"/>
                </a:rPr>
                <a:t>দাখিল</a:t>
              </a:r>
              <a:r>
                <a:rPr lang="en-US" sz="2800" b="1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800" b="1" dirty="0" err="1">
                  <a:latin typeface="Nikosh" panose="02000000000000000000" pitchFamily="2" charset="0"/>
                  <a:cs typeface="Nikosh" panose="02000000000000000000" pitchFamily="2" charset="0"/>
                </a:rPr>
                <a:t>ষষ্ঠ</a:t>
              </a:r>
              <a:endParaRPr lang="en-US" sz="2800" b="1" dirty="0">
                <a:latin typeface="Nikosh" panose="02000000000000000000" pitchFamily="2" charset="0"/>
                <a:cs typeface="Nikosh" panose="02000000000000000000" pitchFamily="2" charset="0"/>
              </a:endParaRPr>
            </a:p>
            <a:p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শাখা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: খ</a:t>
              </a:r>
            </a:p>
            <a:p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বিষয়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: 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ইতিহাস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 ও 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সামাজিক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বিজ্ঞান</a:t>
              </a:r>
              <a:endParaRPr lang="en-US" sz="2800" dirty="0">
                <a:latin typeface="Nikosh" panose="02000000000000000000" pitchFamily="2" charset="0"/>
                <a:cs typeface="Nikosh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3172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224B5E-3AB3-D3E2-9EA0-596B6F27A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err="1">
                <a:latin typeface="Nikosh" panose="02000000000000000000" pitchFamily="2" charset="0"/>
                <a:cs typeface="Nikosh" panose="02000000000000000000" pitchFamily="2" charset="0"/>
              </a:rPr>
              <a:t>পাঠ</a:t>
            </a:r>
            <a:r>
              <a:rPr lang="en-US" sz="5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5400" dirty="0" err="1">
                <a:latin typeface="Nikosh" panose="02000000000000000000" pitchFamily="2" charset="0"/>
                <a:cs typeface="Nikosh" panose="02000000000000000000" pitchFamily="2" charset="0"/>
              </a:rPr>
              <a:t>শিরোনাম</a:t>
            </a:r>
            <a:endParaRPr lang="en-US" sz="54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7CA31C5-7F89-3914-5927-1440126FA2C3}"/>
              </a:ext>
            </a:extLst>
          </p:cNvPr>
          <p:cNvSpPr txBox="1">
            <a:spLocks/>
          </p:cNvSpPr>
          <p:nvPr/>
        </p:nvSpPr>
        <p:spPr>
          <a:xfrm>
            <a:off x="7247676" y="1839350"/>
            <a:ext cx="5838092" cy="2456442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>
            <a:lvl1pPr algn="ctr" defTabSz="914377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b="0" i="0" kern="1200" cap="none" spc="-151">
                <a:solidFill>
                  <a:srgbClr val="FFFEFF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000" dirty="0" err="1">
                <a:solidFill>
                  <a:srgbClr val="00B05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শিরোনাম</a:t>
            </a:r>
            <a:r>
              <a:rPr lang="en-US" sz="3000" dirty="0">
                <a:solidFill>
                  <a:srgbClr val="00B05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	: </a:t>
            </a:r>
            <a:r>
              <a:rPr lang="en-US" sz="3000" dirty="0" err="1">
                <a:solidFill>
                  <a:srgbClr val="00B05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ইতিহাস</a:t>
            </a:r>
            <a:r>
              <a:rPr lang="en-US" sz="3000" dirty="0">
                <a:solidFill>
                  <a:srgbClr val="00B05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000" dirty="0" err="1">
                <a:solidFill>
                  <a:srgbClr val="00B05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জানার</a:t>
            </a:r>
            <a:r>
              <a:rPr lang="en-US" sz="3000" dirty="0">
                <a:solidFill>
                  <a:srgbClr val="00B05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000" dirty="0" err="1">
                <a:solidFill>
                  <a:srgbClr val="00B05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উপায়</a:t>
            </a:r>
            <a:r>
              <a:rPr lang="en-US" sz="3000" dirty="0">
                <a:solidFill>
                  <a:srgbClr val="00B05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  <a:p>
            <a:pPr algn="l"/>
            <a:r>
              <a:rPr lang="en-US" sz="3000" dirty="0" err="1">
                <a:solidFill>
                  <a:srgbClr val="00B05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অভিজ্ঞতা</a:t>
            </a:r>
            <a:r>
              <a:rPr lang="en-US" sz="3000" dirty="0">
                <a:solidFill>
                  <a:srgbClr val="00B05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000" dirty="0" err="1">
                <a:solidFill>
                  <a:srgbClr val="00B05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নং</a:t>
            </a:r>
            <a:r>
              <a:rPr lang="en-US" sz="3000" dirty="0">
                <a:solidFill>
                  <a:srgbClr val="00B05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	: ০৩</a:t>
            </a:r>
          </a:p>
          <a:p>
            <a:pPr algn="l"/>
            <a:r>
              <a:rPr lang="en-US" sz="3000" dirty="0">
                <a:solidFill>
                  <a:srgbClr val="00B05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PI </a:t>
            </a:r>
            <a:r>
              <a:rPr lang="en-US" sz="3000" dirty="0" err="1">
                <a:solidFill>
                  <a:srgbClr val="00B05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নং</a:t>
            </a:r>
            <a:r>
              <a:rPr lang="en-US" sz="3000" dirty="0">
                <a:solidFill>
                  <a:srgbClr val="00B05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		: ০৫.০৬.০৩.০২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112451E-3C17-2BF4-7A52-743DC55FCC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0677" y="1505923"/>
            <a:ext cx="2686999" cy="3516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101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FB479-42F0-B51A-5423-858708B6E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err="1">
                <a:latin typeface="Nikosh" panose="02000000000000000000" pitchFamily="2" charset="0"/>
                <a:cs typeface="Nikosh" panose="02000000000000000000" pitchFamily="2" charset="0"/>
              </a:rPr>
              <a:t>যোগ্যতা</a:t>
            </a:r>
            <a:r>
              <a:rPr lang="en-US" sz="4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800" dirty="0" err="1">
                <a:latin typeface="Nikosh" panose="02000000000000000000" pitchFamily="2" charset="0"/>
                <a:cs typeface="Nikosh" panose="02000000000000000000" pitchFamily="2" charset="0"/>
              </a:rPr>
              <a:t>নির্ধারণের</a:t>
            </a:r>
            <a:r>
              <a:rPr lang="en-US" sz="4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800" dirty="0" err="1">
                <a:latin typeface="Nikosh" panose="02000000000000000000" pitchFamily="2" charset="0"/>
                <a:cs typeface="Nikosh" panose="02000000000000000000" pitchFamily="2" charset="0"/>
              </a:rPr>
              <a:t>ধাপ</a:t>
            </a:r>
            <a:endParaRPr lang="en-US" sz="48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03915AE2-B5DB-7852-2C4E-F43C5864894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27541000"/>
              </p:ext>
            </p:extLst>
          </p:nvPr>
        </p:nvGraphicFramePr>
        <p:xfrm>
          <a:off x="4170289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22292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E3CA8B9-D570-4D72-A0BD-ED8AC07A88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4">
                                            <p:graphicEl>
                                              <a:dgm id="{1E3CA8B9-D570-4D72-A0BD-ED8AC07A887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14B3D86-D101-4AA2-91F3-E4C7F686CB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4">
                                            <p:graphicEl>
                                              <a:dgm id="{D14B3D86-D101-4AA2-91F3-E4C7F686CB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0A51EC2-12E3-40E8-949A-C22B9F1AD2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000"/>
                                        <p:tgtEl>
                                          <p:spTgt spid="4">
                                            <p:graphicEl>
                                              <a:dgm id="{60A51EC2-12E3-40E8-949A-C22B9F1AD2C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F14ECFF-383D-47C3-9BA3-4F56873352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1000"/>
                                        <p:tgtEl>
                                          <p:spTgt spid="4">
                                            <p:graphicEl>
                                              <a:dgm id="{AF14ECFF-383D-47C3-9BA3-4F568733520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5289B05-399D-4C4D-A46B-6A023EBF0F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1000"/>
                                        <p:tgtEl>
                                          <p:spTgt spid="4">
                                            <p:graphicEl>
                                              <a:dgm id="{35289B05-399D-4C4D-A46B-6A023EBF0F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0309659-F865-40D0-AA5F-470EE143AA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1000"/>
                                        <p:tgtEl>
                                          <p:spTgt spid="4">
                                            <p:graphicEl>
                                              <a:dgm id="{30309659-F865-40D0-AA5F-470EE143AA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92A900B-E78E-4CFB-8E3C-C8CEA73DBF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1000"/>
                                        <p:tgtEl>
                                          <p:spTgt spid="4">
                                            <p:graphicEl>
                                              <a:dgm id="{192A900B-E78E-4CFB-8E3C-C8CEA73DBFA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C3F143C-1BD3-4A72-B61D-89C97142CF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1000"/>
                                        <p:tgtEl>
                                          <p:spTgt spid="4">
                                            <p:graphicEl>
                                              <a:dgm id="{CC3F143C-1BD3-4A72-B61D-89C97142CF5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5FFEAE5-44B0-4819-8AE7-A8B2F3D14C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1000"/>
                                        <p:tgtEl>
                                          <p:spTgt spid="4">
                                            <p:graphicEl>
                                              <a:dgm id="{B5FFEAE5-44B0-4819-8AE7-A8B2F3D14CB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9FCE90-27D4-44B4-9508-C4ADB27FB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শিখন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ফল</a:t>
            </a:r>
            <a:endParaRPr lang="en-US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532541-9B0F-98AD-388B-018D0FBE2548}"/>
              </a:ext>
            </a:extLst>
          </p:cNvPr>
          <p:cNvSpPr txBox="1"/>
          <p:nvPr/>
        </p:nvSpPr>
        <p:spPr>
          <a:xfrm>
            <a:off x="5159665" y="2254791"/>
            <a:ext cx="592567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ইতিহাস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সম্পর্কে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ধারণা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ইতিহাসের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উৎস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অনুসন্ধান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নিজ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এলাকার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ইতিহাস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সম্পর্কে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জানবে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সহযোগিতার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মনোভাব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পোষন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করবে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41529533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C9BFCC1-CDB0-F250-0147-E27B27E74121}"/>
              </a:ext>
            </a:extLst>
          </p:cNvPr>
          <p:cNvSpPr txBox="1"/>
          <p:nvPr/>
        </p:nvSpPr>
        <p:spPr>
          <a:xfrm>
            <a:off x="850900" y="2692975"/>
            <a:ext cx="3505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শালবন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বৌদ্ধ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বিহার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কোন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জেলায়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অবস্থিত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1702223-11F2-F27A-106D-AF509E27D058}"/>
              </a:ext>
            </a:extLst>
          </p:cNvPr>
          <p:cNvSpPr txBox="1"/>
          <p:nvPr/>
        </p:nvSpPr>
        <p:spPr>
          <a:xfrm>
            <a:off x="1676401" y="1663701"/>
            <a:ext cx="20234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সাধারণ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জ্ঞান</a:t>
            </a:r>
            <a:endParaRPr lang="en-US" sz="32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3047560-04C7-B030-CC28-71C31A291643}"/>
              </a:ext>
            </a:extLst>
          </p:cNvPr>
          <p:cNvSpPr txBox="1"/>
          <p:nvPr/>
        </p:nvSpPr>
        <p:spPr>
          <a:xfrm>
            <a:off x="4951828" y="1540014"/>
            <a:ext cx="16648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১)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ঢাকা</a:t>
            </a:r>
            <a:endParaRPr lang="en-US" sz="40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EE26243-7DDD-61EA-C5D9-557760DAA2AD}"/>
              </a:ext>
            </a:extLst>
          </p:cNvPr>
          <p:cNvSpPr txBox="1"/>
          <p:nvPr/>
        </p:nvSpPr>
        <p:spPr>
          <a:xfrm>
            <a:off x="4951829" y="2564832"/>
            <a:ext cx="18147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২)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কুমিল্লা</a:t>
            </a:r>
            <a:endParaRPr lang="en-US" sz="40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6C19814-EE51-2EFA-639E-B1C765D30002}"/>
              </a:ext>
            </a:extLst>
          </p:cNvPr>
          <p:cNvSpPr txBox="1"/>
          <p:nvPr/>
        </p:nvSpPr>
        <p:spPr>
          <a:xfrm>
            <a:off x="4951829" y="3589649"/>
            <a:ext cx="23633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৩)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নেত্রকোণা</a:t>
            </a:r>
            <a:endParaRPr lang="en-US" sz="40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C126920-24CF-FCF1-A5D0-782E7EFEB135}"/>
              </a:ext>
            </a:extLst>
          </p:cNvPr>
          <p:cNvSpPr txBox="1"/>
          <p:nvPr/>
        </p:nvSpPr>
        <p:spPr>
          <a:xfrm>
            <a:off x="4951829" y="4614465"/>
            <a:ext cx="23633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৪)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দিনাজপুর</a:t>
            </a:r>
            <a:endParaRPr lang="en-US" sz="40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521CC06-DD3F-58EA-8CFB-3EC2B8300959}"/>
              </a:ext>
            </a:extLst>
          </p:cNvPr>
          <p:cNvSpPr txBox="1"/>
          <p:nvPr/>
        </p:nvSpPr>
        <p:spPr>
          <a:xfrm>
            <a:off x="7683501" y="1540013"/>
            <a:ext cx="2400300" cy="707886"/>
          </a:xfrm>
          <a:prstGeom prst="rect">
            <a:avLst/>
          </a:prstGeom>
          <a:solidFill>
            <a:srgbClr val="FF0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0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ভুল</a:t>
            </a:r>
            <a:r>
              <a:rPr lang="en-US" sz="40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উত্তর</a:t>
            </a:r>
            <a:endParaRPr lang="en-US" sz="4000" dirty="0">
              <a:solidFill>
                <a:schemeClr val="bg1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7666657-FB88-9DAB-D7CC-42535249009D}"/>
              </a:ext>
            </a:extLst>
          </p:cNvPr>
          <p:cNvSpPr txBox="1"/>
          <p:nvPr/>
        </p:nvSpPr>
        <p:spPr>
          <a:xfrm>
            <a:off x="7683501" y="2595165"/>
            <a:ext cx="2400300" cy="707886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0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সঠিক</a:t>
            </a:r>
            <a:r>
              <a:rPr lang="en-US" sz="40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উত্তর</a:t>
            </a:r>
            <a:endParaRPr lang="en-US" sz="4000" dirty="0">
              <a:solidFill>
                <a:schemeClr val="bg1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AC58F2B-4409-FFD6-FE6A-E1036BECF73D}"/>
              </a:ext>
            </a:extLst>
          </p:cNvPr>
          <p:cNvSpPr txBox="1"/>
          <p:nvPr/>
        </p:nvSpPr>
        <p:spPr>
          <a:xfrm>
            <a:off x="7683501" y="3589648"/>
            <a:ext cx="2400300" cy="707886"/>
          </a:xfrm>
          <a:prstGeom prst="rect">
            <a:avLst/>
          </a:prstGeom>
          <a:solidFill>
            <a:srgbClr val="FF0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0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ভুল</a:t>
            </a:r>
            <a:r>
              <a:rPr lang="en-US" sz="40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উত্তর</a:t>
            </a:r>
            <a:endParaRPr lang="en-US" sz="4000" dirty="0">
              <a:solidFill>
                <a:schemeClr val="bg1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2E27539-4286-A424-2AE1-03D8B9087B7E}"/>
              </a:ext>
            </a:extLst>
          </p:cNvPr>
          <p:cNvSpPr txBox="1"/>
          <p:nvPr/>
        </p:nvSpPr>
        <p:spPr>
          <a:xfrm>
            <a:off x="7683501" y="4644797"/>
            <a:ext cx="2400300" cy="707886"/>
          </a:xfrm>
          <a:prstGeom prst="rect">
            <a:avLst/>
          </a:prstGeom>
          <a:solidFill>
            <a:srgbClr val="FF0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0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ভুল</a:t>
            </a:r>
            <a:r>
              <a:rPr lang="en-US" sz="40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উত্তর</a:t>
            </a:r>
            <a:endParaRPr lang="en-US" sz="4000" dirty="0">
              <a:solidFill>
                <a:schemeClr val="bg1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610139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10" grpId="0" animBg="1"/>
      <p:bldP spid="14" grpId="0" animBg="1"/>
      <p:bldP spid="15" grpId="0" animBg="1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A0618A-9C49-9126-5786-86E73D4E1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err="1">
                <a:latin typeface="Nikosh" panose="02000000000000000000" pitchFamily="2" charset="0"/>
                <a:cs typeface="Nikosh" panose="02000000000000000000" pitchFamily="2" charset="0"/>
              </a:rPr>
              <a:t>বাংলাদেশের</a:t>
            </a:r>
            <a:r>
              <a:rPr lang="en-US" sz="4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400" dirty="0" err="1">
                <a:latin typeface="Nikosh" panose="02000000000000000000" pitchFamily="2" charset="0"/>
                <a:cs typeface="Nikosh" panose="02000000000000000000" pitchFamily="2" charset="0"/>
              </a:rPr>
              <a:t>রাজধানী</a:t>
            </a:r>
            <a:r>
              <a:rPr lang="en-US" sz="4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400" dirty="0" err="1">
                <a:latin typeface="Nikosh" panose="02000000000000000000" pitchFamily="2" charset="0"/>
                <a:cs typeface="Nikosh" panose="02000000000000000000" pitchFamily="2" charset="0"/>
              </a:rPr>
              <a:t>কোনটি</a:t>
            </a:r>
            <a:r>
              <a:rPr lang="en-US" sz="4400" dirty="0">
                <a:latin typeface="Nikosh" panose="02000000000000000000" pitchFamily="2" charset="0"/>
                <a:cs typeface="Nikosh" panose="02000000000000000000" pitchFamily="2" charset="0"/>
              </a:rPr>
              <a:t> 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34418B-D790-838E-893F-25FAA95CD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4530" y="149146"/>
            <a:ext cx="4853757" cy="6858000"/>
          </a:xfrm>
          <a:prstGeom prst="rect">
            <a:avLst/>
          </a:prstGeom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6B104D19-D7F5-297D-0D66-38FA7CEB6F02}"/>
              </a:ext>
            </a:extLst>
          </p:cNvPr>
          <p:cNvSpPr/>
          <p:nvPr/>
        </p:nvSpPr>
        <p:spPr>
          <a:xfrm rot="18483737">
            <a:off x="6312179" y="3780693"/>
            <a:ext cx="1800665" cy="720969"/>
          </a:xfrm>
          <a:prstGeom prst="right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5D6A539-3725-A491-BB24-A3B2F584BF84}"/>
              </a:ext>
            </a:extLst>
          </p:cNvPr>
          <p:cNvSpPr txBox="1"/>
          <p:nvPr/>
        </p:nvSpPr>
        <p:spPr>
          <a:xfrm>
            <a:off x="1676401" y="1663701"/>
            <a:ext cx="20234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সাধারণ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জ্ঞান</a:t>
            </a:r>
            <a:endParaRPr lang="en-US" sz="32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0925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870D0-6E20-A4D4-4FFE-3A475D3F6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অনুসন্ধানী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কাজ</a:t>
            </a:r>
            <a:endParaRPr lang="en-US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40646E-608D-4FB3-1A5A-A099627577E8}"/>
              </a:ext>
            </a:extLst>
          </p:cNvPr>
          <p:cNvSpPr txBox="1"/>
          <p:nvPr/>
        </p:nvSpPr>
        <p:spPr>
          <a:xfrm>
            <a:off x="4841552" y="2251822"/>
            <a:ext cx="646181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নিজ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এলাকার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ইতিহাস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অনুসন্ধান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করবে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নিজ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এলাকার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ভৌগলিক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অবস্থান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নির্ণয়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করবে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ভৌগলিক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অবস্থান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কিভাবে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মানুষের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জীবন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যাত্রা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গঠনে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কাজ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তা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অনুসন্ধান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করবে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9450206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1BD3C-AEB0-A428-74B8-78DA068691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মূল্যায়ন</a:t>
            </a:r>
            <a:endParaRPr lang="en-US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4D1A78-2D39-495A-C17F-C154318A84C1}"/>
              </a:ext>
            </a:extLst>
          </p:cNvPr>
          <p:cNvSpPr txBox="1"/>
          <p:nvPr/>
        </p:nvSpPr>
        <p:spPr>
          <a:xfrm>
            <a:off x="4841552" y="2251822"/>
            <a:ext cx="646181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শিক্ষার্থীরা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নিজ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এলাকার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ভৌগলিক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অবস্থান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অনুসন্ধান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করবে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ইতিহাসের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বিভিন্ন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ঘটনা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অনুসন্ধান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করবে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ইতিহাস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অনুসন্ধানে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প্রচলিত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ও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অপ্রচলিত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উৎস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ব্যবহার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করবে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1083385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929647-B737-87F6-0D33-F9E7E27E6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সমাপনী</a:t>
            </a:r>
            <a:endParaRPr lang="en-US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8FE1872-012F-0536-9B08-73E31428DAAF}"/>
              </a:ext>
            </a:extLst>
          </p:cNvPr>
          <p:cNvSpPr/>
          <p:nvPr/>
        </p:nvSpPr>
        <p:spPr>
          <a:xfrm>
            <a:off x="5591084" y="2349925"/>
            <a:ext cx="4987820" cy="1661685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Plain">
              <a:avLst/>
            </a:prstTxWarp>
            <a:spAutoFit/>
          </a:bodyPr>
          <a:lstStyle/>
          <a:p>
            <a:pPr algn="ctr"/>
            <a:r>
              <a:rPr lang="en-US" sz="8000" dirty="0" err="1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ধন্যবাদ</a:t>
            </a:r>
            <a:endParaRPr lang="en-US" sz="800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7774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Atlas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78C30D"/>
      </a:accent1>
      <a:accent2>
        <a:srgbClr val="099B62"/>
      </a:accent2>
      <a:accent3>
        <a:srgbClr val="21CFDF"/>
      </a:accent3>
      <a:accent4>
        <a:srgbClr val="179FDF"/>
      </a:accent4>
      <a:accent5>
        <a:srgbClr val="E75710"/>
      </a:accent5>
      <a:accent6>
        <a:srgbClr val="F89C19"/>
      </a:accent6>
      <a:hlink>
        <a:srgbClr val="7CDE25"/>
      </a:hlink>
      <a:folHlink>
        <a:srgbClr val="BCE8A8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C0EF0781-FB17-4F1F-B3B1-699933968CE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Atlas</Template>
  <TotalTime>105</TotalTime>
  <Words>174</Words>
  <Application>Microsoft Office PowerPoint</Application>
  <PresentationFormat>Widescreen</PresentationFormat>
  <Paragraphs>49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Berlin Sans FB Demi</vt:lpstr>
      <vt:lpstr>Calibri</vt:lpstr>
      <vt:lpstr>Calibri Light</vt:lpstr>
      <vt:lpstr>Nikosh</vt:lpstr>
      <vt:lpstr>Rockwell</vt:lpstr>
      <vt:lpstr>Wingdings</vt:lpstr>
      <vt:lpstr>Atlas</vt:lpstr>
      <vt:lpstr>PowerPoint Presentation</vt:lpstr>
      <vt:lpstr>PowerPoint Presentation</vt:lpstr>
      <vt:lpstr>পাঠ শিরোনাম</vt:lpstr>
      <vt:lpstr>যোগ্যতা নির্ধারণের ধাপ</vt:lpstr>
      <vt:lpstr>শিখন ফল</vt:lpstr>
      <vt:lpstr>PowerPoint Presentation</vt:lpstr>
      <vt:lpstr>বাংলাদেশের রাজধানী কোনটি ?</vt:lpstr>
      <vt:lpstr>অনুসন্ধানী কাজ</vt:lpstr>
      <vt:lpstr>মূল্যায়ন</vt:lpstr>
      <vt:lpstr>সমাপনী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ASUS</dc:creator>
  <cp:lastModifiedBy>ASUS</cp:lastModifiedBy>
  <cp:revision>65</cp:revision>
  <dcterms:created xsi:type="dcterms:W3CDTF">2024-05-11T03:32:03Z</dcterms:created>
  <dcterms:modified xsi:type="dcterms:W3CDTF">2024-05-12T03:36:52Z</dcterms:modified>
</cp:coreProperties>
</file>