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57" r:id="rId5"/>
    <p:sldId id="261" r:id="rId6"/>
    <p:sldId id="262" r:id="rId7"/>
    <p:sldId id="271" r:id="rId8"/>
    <p:sldId id="263" r:id="rId9"/>
    <p:sldId id="264" r:id="rId10"/>
    <p:sldId id="265" r:id="rId11"/>
    <p:sldId id="270" r:id="rId12"/>
    <p:sldId id="266" r:id="rId13"/>
    <p:sldId id="267" r:id="rId14"/>
    <p:sldId id="269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62" d="100"/>
          <a:sy n="62" d="100"/>
        </p:scale>
        <p:origin x="48" y="102"/>
      </p:cViewPr>
      <p:guideLst>
        <p:guide orient="horz" pos="218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BE30517-6098-4AA4-B5D3-BC13B5A0BC7B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91DED7C-4589-4480-8FB4-84C48C3442C8}">
      <dgm:prSet phldrT="[Text]" custT="1"/>
      <dgm:spPr>
        <a:solidFill>
          <a:srgbClr val="0070C0"/>
        </a:solidFill>
      </dgm:spPr>
      <dgm:t>
        <a:bodyPr/>
        <a:lstStyle/>
        <a:p>
          <a:r>
            <a:rPr lang="en-US" sz="2800" b="1" dirty="0" err="1" smtClean="0"/>
            <a:t>সুশাসনের</a:t>
          </a:r>
          <a:r>
            <a:rPr lang="en-US" sz="2800" b="1" dirty="0" smtClean="0"/>
            <a:t> </a:t>
          </a:r>
          <a:r>
            <a:rPr lang="en-US" sz="2800" b="1" dirty="0" err="1" smtClean="0"/>
            <a:t>উপাদান</a:t>
          </a:r>
          <a:r>
            <a:rPr lang="en-US" sz="2800" b="1" dirty="0" smtClean="0"/>
            <a:t> </a:t>
          </a:r>
          <a:r>
            <a:rPr lang="en-US" sz="2800" b="1" dirty="0" err="1" smtClean="0"/>
            <a:t>চিহ্নিত</a:t>
          </a:r>
          <a:r>
            <a:rPr lang="en-US" sz="2800" b="1" dirty="0" smtClean="0"/>
            <a:t> </a:t>
          </a:r>
          <a:r>
            <a:rPr lang="en-US" sz="2800" b="1" dirty="0" err="1" smtClean="0"/>
            <a:t>করতে</a:t>
          </a:r>
          <a:r>
            <a:rPr lang="en-US" sz="2800" b="1" dirty="0" smtClean="0"/>
            <a:t> </a:t>
          </a:r>
          <a:r>
            <a:rPr lang="en-US" sz="2800" b="1" dirty="0" err="1" smtClean="0"/>
            <a:t>পারবে</a:t>
          </a:r>
          <a:r>
            <a:rPr lang="en-US" sz="2800" b="1" dirty="0" smtClean="0"/>
            <a:t>। </a:t>
          </a:r>
          <a:endParaRPr lang="en-US" sz="2800" b="1" dirty="0"/>
        </a:p>
      </dgm:t>
    </dgm:pt>
    <dgm:pt modelId="{CB93F185-AF3A-48EB-9EBC-CDC92CACACD6}" type="parTrans" cxnId="{E87AE49B-D18B-4EEC-8762-1ADB6B619E28}">
      <dgm:prSet/>
      <dgm:spPr/>
      <dgm:t>
        <a:bodyPr/>
        <a:lstStyle/>
        <a:p>
          <a:endParaRPr lang="en-US"/>
        </a:p>
      </dgm:t>
    </dgm:pt>
    <dgm:pt modelId="{B4B23BA3-357E-4DBF-A21C-E622FBB56A48}" type="sibTrans" cxnId="{E87AE49B-D18B-4EEC-8762-1ADB6B619E28}">
      <dgm:prSet/>
      <dgm:spPr/>
      <dgm:t>
        <a:bodyPr/>
        <a:lstStyle/>
        <a:p>
          <a:endParaRPr lang="en-US"/>
        </a:p>
      </dgm:t>
    </dgm:pt>
    <dgm:pt modelId="{31346F8F-6CAE-4775-A443-82512B499FB9}">
      <dgm:prSet custT="1"/>
      <dgm:spPr>
        <a:solidFill>
          <a:srgbClr val="002060"/>
        </a:solidFill>
      </dgm:spPr>
      <dgm:t>
        <a:bodyPr/>
        <a:lstStyle/>
        <a:p>
          <a:r>
            <a:rPr lang="as-IN" sz="2400" b="1" dirty="0" smtClean="0"/>
            <a:t>সুশাসনের উৎপত্তি ব্যাখ্যা করতে পারবে।</a:t>
          </a:r>
          <a:endParaRPr lang="en-US" sz="2400" b="1" dirty="0"/>
        </a:p>
      </dgm:t>
    </dgm:pt>
    <dgm:pt modelId="{BB9900CC-7C48-4BF9-BD49-F278EF777E0C}" type="parTrans" cxnId="{3F021059-377E-42F5-8EE6-E7BFD1EAC6E7}">
      <dgm:prSet/>
      <dgm:spPr/>
      <dgm:t>
        <a:bodyPr/>
        <a:lstStyle/>
        <a:p>
          <a:endParaRPr lang="en-US"/>
        </a:p>
      </dgm:t>
    </dgm:pt>
    <dgm:pt modelId="{A9F8A3CD-D193-4D55-AD85-EDA330FFED58}" type="sibTrans" cxnId="{3F021059-377E-42F5-8EE6-E7BFD1EAC6E7}">
      <dgm:prSet/>
      <dgm:spPr/>
      <dgm:t>
        <a:bodyPr/>
        <a:lstStyle/>
        <a:p>
          <a:endParaRPr lang="en-US"/>
        </a:p>
      </dgm:t>
    </dgm:pt>
    <dgm:pt modelId="{8C839F55-32F5-476C-8755-96FCAA746852}">
      <dgm:prSet/>
      <dgm:spPr>
        <a:solidFill>
          <a:srgbClr val="002060"/>
        </a:solidFill>
      </dgm:spPr>
      <dgm:t>
        <a:bodyPr/>
        <a:lstStyle/>
        <a:p>
          <a:r>
            <a:rPr lang="as-IN" b="1" dirty="0" smtClean="0"/>
            <a:t>সুশাসনের ধারণা ব্যাখ্যা করতে পারবে।</a:t>
          </a:r>
          <a:endParaRPr lang="en-US" b="1" dirty="0"/>
        </a:p>
      </dgm:t>
    </dgm:pt>
    <dgm:pt modelId="{5D301F65-3DFF-4C25-A9A2-B967ADF1659B}" type="parTrans" cxnId="{E91E8371-9742-4F33-B888-4A2110201235}">
      <dgm:prSet/>
      <dgm:spPr/>
      <dgm:t>
        <a:bodyPr/>
        <a:lstStyle/>
        <a:p>
          <a:endParaRPr lang="en-US"/>
        </a:p>
      </dgm:t>
    </dgm:pt>
    <dgm:pt modelId="{83009ED0-60CA-4B0A-8C28-E7EE1231891A}" type="sibTrans" cxnId="{E91E8371-9742-4F33-B888-4A2110201235}">
      <dgm:prSet/>
      <dgm:spPr/>
      <dgm:t>
        <a:bodyPr/>
        <a:lstStyle/>
        <a:p>
          <a:endParaRPr lang="en-US"/>
        </a:p>
      </dgm:t>
    </dgm:pt>
    <dgm:pt modelId="{2CF249D6-34E3-4CE9-A007-6469A7E4B887}">
      <dgm:prSet/>
      <dgm:spPr>
        <a:solidFill>
          <a:srgbClr val="0070C0"/>
        </a:solidFill>
      </dgm:spPr>
      <dgm:t>
        <a:bodyPr/>
        <a:lstStyle/>
        <a:p>
          <a:r>
            <a:rPr lang="as-IN" b="1" dirty="0" smtClean="0"/>
            <a:t>সুশাসনের সংজ্ঞা বলতে পারবে।</a:t>
          </a:r>
          <a:endParaRPr lang="en-US" b="1" dirty="0"/>
        </a:p>
      </dgm:t>
    </dgm:pt>
    <dgm:pt modelId="{7A0690CA-A31D-4285-9AED-0CE6F9D914E0}" type="parTrans" cxnId="{37922386-71DF-4A1A-A50A-702B10C5B0B9}">
      <dgm:prSet/>
      <dgm:spPr/>
      <dgm:t>
        <a:bodyPr/>
        <a:lstStyle/>
        <a:p>
          <a:endParaRPr lang="en-US"/>
        </a:p>
      </dgm:t>
    </dgm:pt>
    <dgm:pt modelId="{2548263F-5054-44DF-99A0-8F5ED600685C}" type="sibTrans" cxnId="{37922386-71DF-4A1A-A50A-702B10C5B0B9}">
      <dgm:prSet/>
      <dgm:spPr/>
      <dgm:t>
        <a:bodyPr/>
        <a:lstStyle/>
        <a:p>
          <a:endParaRPr lang="en-US"/>
        </a:p>
      </dgm:t>
    </dgm:pt>
    <dgm:pt modelId="{563674C4-1F13-4FA3-A506-FC9133A3AD4C}">
      <dgm:prSet custT="1"/>
      <dgm:spPr>
        <a:solidFill>
          <a:srgbClr val="0070C0"/>
        </a:solidFill>
      </dgm:spPr>
      <dgm:t>
        <a:bodyPr/>
        <a:lstStyle/>
        <a:p>
          <a:r>
            <a:rPr lang="as-IN" sz="2400" b="1" dirty="0" smtClean="0"/>
            <a:t>সুশাসনের লক্ষ্য বা উদ্দেশ্য বলতে পারবে</a:t>
          </a:r>
          <a:endParaRPr lang="en-US" sz="2400" b="1" dirty="0"/>
        </a:p>
      </dgm:t>
    </dgm:pt>
    <dgm:pt modelId="{2DBEF3F1-2CD5-4A08-BF8F-A1DEA77FEA60}" type="parTrans" cxnId="{6E069098-5303-4040-8F05-9B5CBE381ADF}">
      <dgm:prSet/>
      <dgm:spPr/>
      <dgm:t>
        <a:bodyPr/>
        <a:lstStyle/>
        <a:p>
          <a:endParaRPr lang="en-US"/>
        </a:p>
      </dgm:t>
    </dgm:pt>
    <dgm:pt modelId="{0A13AC26-64B6-457B-9382-994C3F1B56BC}" type="sibTrans" cxnId="{6E069098-5303-4040-8F05-9B5CBE381ADF}">
      <dgm:prSet/>
      <dgm:spPr/>
      <dgm:t>
        <a:bodyPr/>
        <a:lstStyle/>
        <a:p>
          <a:endParaRPr lang="en-US"/>
        </a:p>
      </dgm:t>
    </dgm:pt>
    <dgm:pt modelId="{1BB28AB3-D8C2-4168-8992-BC26834180A6}" type="pres">
      <dgm:prSet presAssocID="{5BE30517-6098-4AA4-B5D3-BC13B5A0BC7B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CFA19DF-5245-4D72-8D7E-02A5CF1F85AF}" type="pres">
      <dgm:prSet presAssocID="{31346F8F-6CAE-4775-A443-82512B499FB9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EFFBF4F-BDD1-4BDB-98C5-35CBDEC5F5E3}" type="pres">
      <dgm:prSet presAssocID="{A9F8A3CD-D193-4D55-AD85-EDA330FFED58}" presName="sibTrans" presStyleCnt="0"/>
      <dgm:spPr/>
    </dgm:pt>
    <dgm:pt modelId="{279477DF-87C9-42A9-8299-E68F0139F16F}" type="pres">
      <dgm:prSet presAssocID="{563674C4-1F13-4FA3-A506-FC9133A3AD4C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64F456-BB9F-4CCD-9E89-FB7CFF0255BD}" type="pres">
      <dgm:prSet presAssocID="{0A13AC26-64B6-457B-9382-994C3F1B56BC}" presName="sibTrans" presStyleCnt="0"/>
      <dgm:spPr/>
    </dgm:pt>
    <dgm:pt modelId="{7B1A66D7-00A9-4EB1-9329-21E18B4D60A0}" type="pres">
      <dgm:prSet presAssocID="{8C839F55-32F5-476C-8755-96FCAA746852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4A6675B-AA66-470A-9739-63DB89552C85}" type="pres">
      <dgm:prSet presAssocID="{83009ED0-60CA-4B0A-8C28-E7EE1231891A}" presName="sibTrans" presStyleCnt="0"/>
      <dgm:spPr/>
    </dgm:pt>
    <dgm:pt modelId="{9679AF6E-7AA3-4300-A8B7-A739070AF495}" type="pres">
      <dgm:prSet presAssocID="{A91DED7C-4589-4480-8FB4-84C48C3442C8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EB7FF86-D230-4DC5-8E80-F430A6D0CF9B}" type="pres">
      <dgm:prSet presAssocID="{B4B23BA3-357E-4DBF-A21C-E622FBB56A48}" presName="sibTrans" presStyleCnt="0"/>
      <dgm:spPr/>
    </dgm:pt>
    <dgm:pt modelId="{E2B18616-D710-4C78-81CE-2764050B2766}" type="pres">
      <dgm:prSet presAssocID="{2CF249D6-34E3-4CE9-A007-6469A7E4B887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71F7F40-779F-4062-A2E3-77B37CFCE6A3}" type="presOf" srcId="{5BE30517-6098-4AA4-B5D3-BC13B5A0BC7B}" destId="{1BB28AB3-D8C2-4168-8992-BC26834180A6}" srcOrd="0" destOrd="0" presId="urn:microsoft.com/office/officeart/2005/8/layout/default"/>
    <dgm:cxn modelId="{77ED80A7-3B8B-433F-95E2-2D74C43F2E8A}" type="presOf" srcId="{8C839F55-32F5-476C-8755-96FCAA746852}" destId="{7B1A66D7-00A9-4EB1-9329-21E18B4D60A0}" srcOrd="0" destOrd="0" presId="urn:microsoft.com/office/officeart/2005/8/layout/default"/>
    <dgm:cxn modelId="{8A01695E-3B9A-4C1A-8EBA-3165930F501E}" type="presOf" srcId="{563674C4-1F13-4FA3-A506-FC9133A3AD4C}" destId="{279477DF-87C9-42A9-8299-E68F0139F16F}" srcOrd="0" destOrd="0" presId="urn:microsoft.com/office/officeart/2005/8/layout/default"/>
    <dgm:cxn modelId="{E87AE49B-D18B-4EEC-8762-1ADB6B619E28}" srcId="{5BE30517-6098-4AA4-B5D3-BC13B5A0BC7B}" destId="{A91DED7C-4589-4480-8FB4-84C48C3442C8}" srcOrd="3" destOrd="0" parTransId="{CB93F185-AF3A-48EB-9EBC-CDC92CACACD6}" sibTransId="{B4B23BA3-357E-4DBF-A21C-E622FBB56A48}"/>
    <dgm:cxn modelId="{37922386-71DF-4A1A-A50A-702B10C5B0B9}" srcId="{5BE30517-6098-4AA4-B5D3-BC13B5A0BC7B}" destId="{2CF249D6-34E3-4CE9-A007-6469A7E4B887}" srcOrd="4" destOrd="0" parTransId="{7A0690CA-A31D-4285-9AED-0CE6F9D914E0}" sibTransId="{2548263F-5054-44DF-99A0-8F5ED600685C}"/>
    <dgm:cxn modelId="{F7AC95D9-A955-40F6-BBE0-A1A7347B607A}" type="presOf" srcId="{31346F8F-6CAE-4775-A443-82512B499FB9}" destId="{5CFA19DF-5245-4D72-8D7E-02A5CF1F85AF}" srcOrd="0" destOrd="0" presId="urn:microsoft.com/office/officeart/2005/8/layout/default"/>
    <dgm:cxn modelId="{6E069098-5303-4040-8F05-9B5CBE381ADF}" srcId="{5BE30517-6098-4AA4-B5D3-BC13B5A0BC7B}" destId="{563674C4-1F13-4FA3-A506-FC9133A3AD4C}" srcOrd="1" destOrd="0" parTransId="{2DBEF3F1-2CD5-4A08-BF8F-A1DEA77FEA60}" sibTransId="{0A13AC26-64B6-457B-9382-994C3F1B56BC}"/>
    <dgm:cxn modelId="{B5D9DE52-1937-49E2-B296-42C806422A14}" type="presOf" srcId="{A91DED7C-4589-4480-8FB4-84C48C3442C8}" destId="{9679AF6E-7AA3-4300-A8B7-A739070AF495}" srcOrd="0" destOrd="0" presId="urn:microsoft.com/office/officeart/2005/8/layout/default"/>
    <dgm:cxn modelId="{3F021059-377E-42F5-8EE6-E7BFD1EAC6E7}" srcId="{5BE30517-6098-4AA4-B5D3-BC13B5A0BC7B}" destId="{31346F8F-6CAE-4775-A443-82512B499FB9}" srcOrd="0" destOrd="0" parTransId="{BB9900CC-7C48-4BF9-BD49-F278EF777E0C}" sibTransId="{A9F8A3CD-D193-4D55-AD85-EDA330FFED58}"/>
    <dgm:cxn modelId="{E91E8371-9742-4F33-B888-4A2110201235}" srcId="{5BE30517-6098-4AA4-B5D3-BC13B5A0BC7B}" destId="{8C839F55-32F5-476C-8755-96FCAA746852}" srcOrd="2" destOrd="0" parTransId="{5D301F65-3DFF-4C25-A9A2-B967ADF1659B}" sibTransId="{83009ED0-60CA-4B0A-8C28-E7EE1231891A}"/>
    <dgm:cxn modelId="{39AAAFEF-FFF0-42A6-8521-1EAC48FE800F}" type="presOf" srcId="{2CF249D6-34E3-4CE9-A007-6469A7E4B887}" destId="{E2B18616-D710-4C78-81CE-2764050B2766}" srcOrd="0" destOrd="0" presId="urn:microsoft.com/office/officeart/2005/8/layout/default"/>
    <dgm:cxn modelId="{3FB79497-354F-45CB-AF1F-595A52E9B366}" type="presParOf" srcId="{1BB28AB3-D8C2-4168-8992-BC26834180A6}" destId="{5CFA19DF-5245-4D72-8D7E-02A5CF1F85AF}" srcOrd="0" destOrd="0" presId="urn:microsoft.com/office/officeart/2005/8/layout/default"/>
    <dgm:cxn modelId="{470DC0A4-786B-4031-A27F-DD516067429D}" type="presParOf" srcId="{1BB28AB3-D8C2-4168-8992-BC26834180A6}" destId="{2EFFBF4F-BDD1-4BDB-98C5-35CBDEC5F5E3}" srcOrd="1" destOrd="0" presId="urn:microsoft.com/office/officeart/2005/8/layout/default"/>
    <dgm:cxn modelId="{29EAB8B8-0A7B-49D8-82F3-CA80EB13A7A7}" type="presParOf" srcId="{1BB28AB3-D8C2-4168-8992-BC26834180A6}" destId="{279477DF-87C9-42A9-8299-E68F0139F16F}" srcOrd="2" destOrd="0" presId="urn:microsoft.com/office/officeart/2005/8/layout/default"/>
    <dgm:cxn modelId="{5C7AB929-0A98-42C7-8749-D63AB14C22C0}" type="presParOf" srcId="{1BB28AB3-D8C2-4168-8992-BC26834180A6}" destId="{E464F456-BB9F-4CCD-9E89-FB7CFF0255BD}" srcOrd="3" destOrd="0" presId="urn:microsoft.com/office/officeart/2005/8/layout/default"/>
    <dgm:cxn modelId="{0C283864-0E3C-47BD-AA12-3DB75D3244F4}" type="presParOf" srcId="{1BB28AB3-D8C2-4168-8992-BC26834180A6}" destId="{7B1A66D7-00A9-4EB1-9329-21E18B4D60A0}" srcOrd="4" destOrd="0" presId="urn:microsoft.com/office/officeart/2005/8/layout/default"/>
    <dgm:cxn modelId="{2D3F130F-334A-48C3-BE1F-CB3C6568B983}" type="presParOf" srcId="{1BB28AB3-D8C2-4168-8992-BC26834180A6}" destId="{14A6675B-AA66-470A-9739-63DB89552C85}" srcOrd="5" destOrd="0" presId="urn:microsoft.com/office/officeart/2005/8/layout/default"/>
    <dgm:cxn modelId="{F3F72B15-7668-43F8-9E15-0B5112C3EF43}" type="presParOf" srcId="{1BB28AB3-D8C2-4168-8992-BC26834180A6}" destId="{9679AF6E-7AA3-4300-A8B7-A739070AF495}" srcOrd="6" destOrd="0" presId="urn:microsoft.com/office/officeart/2005/8/layout/default"/>
    <dgm:cxn modelId="{21FA5F10-6CAA-43A2-8D09-D847A24EED4C}" type="presParOf" srcId="{1BB28AB3-D8C2-4168-8992-BC26834180A6}" destId="{0EB7FF86-D230-4DC5-8E80-F430A6D0CF9B}" srcOrd="7" destOrd="0" presId="urn:microsoft.com/office/officeart/2005/8/layout/default"/>
    <dgm:cxn modelId="{5876CD1A-ABEF-4EE7-B04A-24751350DF27}" type="presParOf" srcId="{1BB28AB3-D8C2-4168-8992-BC26834180A6}" destId="{E2B18616-D710-4C78-81CE-2764050B2766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058C50F-9AC7-4BD7-B8C0-46AD80028436}" type="doc">
      <dgm:prSet loTypeId="urn:microsoft.com/office/officeart/2005/8/layout/b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BF80165-6763-4897-84AE-EBA607307C73}">
      <dgm:prSet phldrT="[Text]" custT="1"/>
      <dgm:spPr>
        <a:solidFill>
          <a:srgbClr val="0070C0"/>
        </a:solidFill>
      </dgm:spPr>
      <dgm:t>
        <a:bodyPr/>
        <a:lstStyle/>
        <a:p>
          <a:r>
            <a:rPr lang="en-US" sz="3200" dirty="0" err="1" smtClean="0"/>
            <a:t>অংশগ্রহণমুলক</a:t>
          </a:r>
          <a:r>
            <a:rPr lang="en-US" sz="3200" dirty="0" smtClean="0"/>
            <a:t> </a:t>
          </a:r>
          <a:r>
            <a:rPr lang="en-US" sz="3200" dirty="0" err="1" smtClean="0"/>
            <a:t>প্রক্রিয়া</a:t>
          </a:r>
          <a:r>
            <a:rPr lang="en-US" sz="3200" dirty="0" smtClean="0"/>
            <a:t> </a:t>
          </a:r>
          <a:endParaRPr lang="en-US" sz="3200" dirty="0"/>
        </a:p>
      </dgm:t>
    </dgm:pt>
    <dgm:pt modelId="{9E7BF5CC-4B5A-424C-B3E0-287947433E69}" type="parTrans" cxnId="{FBD03D37-BC98-4D09-8424-670F3DE0390F}">
      <dgm:prSet/>
      <dgm:spPr/>
      <dgm:t>
        <a:bodyPr/>
        <a:lstStyle/>
        <a:p>
          <a:endParaRPr lang="en-US" sz="2000"/>
        </a:p>
      </dgm:t>
    </dgm:pt>
    <dgm:pt modelId="{26F79AC9-A29F-4B65-AFD9-8E0FB6011937}" type="sibTrans" cxnId="{FBD03D37-BC98-4D09-8424-670F3DE0390F}">
      <dgm:prSet/>
      <dgm:spPr/>
      <dgm:t>
        <a:bodyPr/>
        <a:lstStyle/>
        <a:p>
          <a:endParaRPr lang="en-US" sz="2000"/>
        </a:p>
      </dgm:t>
    </dgm:pt>
    <dgm:pt modelId="{4CFE7595-5838-49B7-BC30-3098EFFB1FC0}">
      <dgm:prSet phldrT="[Text]" custT="1"/>
      <dgm:spPr>
        <a:solidFill>
          <a:srgbClr val="7030A0"/>
        </a:solidFill>
      </dgm:spPr>
      <dgm:t>
        <a:bodyPr/>
        <a:lstStyle/>
        <a:p>
          <a:r>
            <a:rPr lang="en-US" sz="3200" dirty="0" err="1" smtClean="0"/>
            <a:t>স্বচ্ছতা</a:t>
          </a:r>
          <a:endParaRPr lang="en-US" sz="3200" dirty="0"/>
        </a:p>
      </dgm:t>
    </dgm:pt>
    <dgm:pt modelId="{EFA00ED8-1181-4C99-8E2D-58B68C48536E}" type="parTrans" cxnId="{BE663405-73B7-4BD8-AE4E-B4EE5FC6D0F5}">
      <dgm:prSet/>
      <dgm:spPr/>
      <dgm:t>
        <a:bodyPr/>
        <a:lstStyle/>
        <a:p>
          <a:endParaRPr lang="en-US" sz="2000"/>
        </a:p>
      </dgm:t>
    </dgm:pt>
    <dgm:pt modelId="{49A836CD-4391-4202-ADA9-8C18F96778B5}" type="sibTrans" cxnId="{BE663405-73B7-4BD8-AE4E-B4EE5FC6D0F5}">
      <dgm:prSet/>
      <dgm:spPr/>
      <dgm:t>
        <a:bodyPr/>
        <a:lstStyle/>
        <a:p>
          <a:endParaRPr lang="en-US" sz="2000"/>
        </a:p>
      </dgm:t>
    </dgm:pt>
    <dgm:pt modelId="{5AF1FA22-551C-427E-804D-E107689C598D}">
      <dgm:prSet phldrT="[Text]" custT="1"/>
      <dgm:spPr>
        <a:solidFill>
          <a:srgbClr val="002060"/>
        </a:solidFill>
      </dgm:spPr>
      <dgm:t>
        <a:bodyPr/>
        <a:lstStyle/>
        <a:p>
          <a:r>
            <a:rPr lang="en-US" sz="3200" dirty="0" err="1" smtClean="0"/>
            <a:t>জবাবদিহিতা</a:t>
          </a:r>
          <a:r>
            <a:rPr lang="en-US" sz="3200" dirty="0" smtClean="0"/>
            <a:t> </a:t>
          </a:r>
          <a:endParaRPr lang="en-US" sz="3200" dirty="0"/>
        </a:p>
      </dgm:t>
    </dgm:pt>
    <dgm:pt modelId="{946E562F-F45E-4A14-827C-FA848CE560DB}" type="parTrans" cxnId="{2D9DAC14-BAD1-44F7-BD72-FF3C9BE24640}">
      <dgm:prSet/>
      <dgm:spPr/>
      <dgm:t>
        <a:bodyPr/>
        <a:lstStyle/>
        <a:p>
          <a:endParaRPr lang="en-US" sz="2000"/>
        </a:p>
      </dgm:t>
    </dgm:pt>
    <dgm:pt modelId="{A216D120-6FCB-424B-BEE5-AE5B933BF422}" type="sibTrans" cxnId="{2D9DAC14-BAD1-44F7-BD72-FF3C9BE24640}">
      <dgm:prSet/>
      <dgm:spPr/>
      <dgm:t>
        <a:bodyPr/>
        <a:lstStyle/>
        <a:p>
          <a:endParaRPr lang="en-US" sz="2000"/>
        </a:p>
      </dgm:t>
    </dgm:pt>
    <dgm:pt modelId="{C6BDCB2F-7B27-414A-8EBB-B21AB245B003}">
      <dgm:prSet phldrT="[Text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n-US" sz="3200" dirty="0" err="1" smtClean="0"/>
            <a:t>প্রশাসনিক</a:t>
          </a:r>
          <a:r>
            <a:rPr lang="en-US" sz="3200" dirty="0" smtClean="0"/>
            <a:t> </a:t>
          </a:r>
          <a:r>
            <a:rPr lang="en-US" sz="3200" dirty="0" err="1" smtClean="0"/>
            <a:t>বিকেন্দ্রীকরণ</a:t>
          </a:r>
          <a:r>
            <a:rPr lang="en-US" sz="3200" dirty="0" smtClean="0"/>
            <a:t> </a:t>
          </a:r>
          <a:endParaRPr lang="en-US" sz="3200" dirty="0"/>
        </a:p>
      </dgm:t>
    </dgm:pt>
    <dgm:pt modelId="{ACA00751-3623-49B5-9697-250A8B1C5FFE}" type="parTrans" cxnId="{FCF9000D-859E-4976-B18D-E596A2820630}">
      <dgm:prSet/>
      <dgm:spPr/>
      <dgm:t>
        <a:bodyPr/>
        <a:lstStyle/>
        <a:p>
          <a:endParaRPr lang="en-US" sz="2000"/>
        </a:p>
      </dgm:t>
    </dgm:pt>
    <dgm:pt modelId="{E49F6128-0CCA-4064-917C-68C9B8622B7A}" type="sibTrans" cxnId="{FCF9000D-859E-4976-B18D-E596A2820630}">
      <dgm:prSet/>
      <dgm:spPr/>
      <dgm:t>
        <a:bodyPr/>
        <a:lstStyle/>
        <a:p>
          <a:endParaRPr lang="en-US" sz="2000"/>
        </a:p>
      </dgm:t>
    </dgm:pt>
    <dgm:pt modelId="{EBA727D6-410E-4A7F-9087-8740B906AC75}">
      <dgm:prSet phldrT="[Text]" custT="1"/>
      <dgm:spPr>
        <a:solidFill>
          <a:srgbClr val="002060"/>
        </a:solidFill>
      </dgm:spPr>
      <dgm:t>
        <a:bodyPr/>
        <a:lstStyle/>
        <a:p>
          <a:r>
            <a:rPr lang="en-US" sz="3200" dirty="0" err="1" smtClean="0"/>
            <a:t>দায়িত্বশীলতা</a:t>
          </a:r>
          <a:r>
            <a:rPr lang="en-US" sz="3200" dirty="0" smtClean="0"/>
            <a:t> </a:t>
          </a:r>
          <a:endParaRPr lang="en-US" sz="3200" dirty="0"/>
        </a:p>
      </dgm:t>
    </dgm:pt>
    <dgm:pt modelId="{1E40A56F-7445-43D7-9479-515731E80028}" type="parTrans" cxnId="{CF3EC62B-665B-4954-9F01-AC81E55839CC}">
      <dgm:prSet/>
      <dgm:spPr/>
      <dgm:t>
        <a:bodyPr/>
        <a:lstStyle/>
        <a:p>
          <a:endParaRPr lang="en-US" sz="2000"/>
        </a:p>
      </dgm:t>
    </dgm:pt>
    <dgm:pt modelId="{FEA28D08-CD1B-414B-BE1A-6ECF8C78AFC7}" type="sibTrans" cxnId="{CF3EC62B-665B-4954-9F01-AC81E55839CC}">
      <dgm:prSet/>
      <dgm:spPr/>
      <dgm:t>
        <a:bodyPr/>
        <a:lstStyle/>
        <a:p>
          <a:endParaRPr lang="en-US" sz="2000"/>
        </a:p>
      </dgm:t>
    </dgm:pt>
    <dgm:pt modelId="{8172BA93-D27E-45AC-9D8A-EB97DC8B83FC}">
      <dgm:prSet phldrT="[Text]" custT="1"/>
      <dgm:spPr>
        <a:solidFill>
          <a:srgbClr val="7030A0"/>
        </a:solidFill>
      </dgm:spPr>
      <dgm:t>
        <a:bodyPr/>
        <a:lstStyle/>
        <a:p>
          <a:r>
            <a:rPr lang="en-US" sz="3200" dirty="0" err="1" smtClean="0"/>
            <a:t>আইনের</a:t>
          </a:r>
          <a:r>
            <a:rPr lang="en-US" sz="3200" dirty="0" smtClean="0"/>
            <a:t> </a:t>
          </a:r>
          <a:r>
            <a:rPr lang="en-US" sz="3200" dirty="0" err="1" smtClean="0"/>
            <a:t>শাসন</a:t>
          </a:r>
          <a:r>
            <a:rPr lang="en-US" sz="3200" dirty="0" smtClean="0"/>
            <a:t> </a:t>
          </a:r>
          <a:endParaRPr lang="en-US" sz="3200" dirty="0"/>
        </a:p>
      </dgm:t>
    </dgm:pt>
    <dgm:pt modelId="{4A4ABC47-A296-4B37-861A-7D3353687440}" type="parTrans" cxnId="{BA4DB87A-6475-4DE2-86AA-4287816D7B77}">
      <dgm:prSet/>
      <dgm:spPr/>
      <dgm:t>
        <a:bodyPr/>
        <a:lstStyle/>
        <a:p>
          <a:endParaRPr lang="en-US" sz="2000"/>
        </a:p>
      </dgm:t>
    </dgm:pt>
    <dgm:pt modelId="{25F03847-9DEA-48DC-9A45-5305FED519D4}" type="sibTrans" cxnId="{BA4DB87A-6475-4DE2-86AA-4287816D7B77}">
      <dgm:prSet/>
      <dgm:spPr/>
      <dgm:t>
        <a:bodyPr/>
        <a:lstStyle/>
        <a:p>
          <a:endParaRPr lang="en-US" sz="2000"/>
        </a:p>
      </dgm:t>
    </dgm:pt>
    <dgm:pt modelId="{D4DC479C-8CEA-41F0-8099-0380E73E16C6}">
      <dgm:prSet phldrT="[Text]" custT="1"/>
      <dgm:spPr>
        <a:solidFill>
          <a:srgbClr val="002060"/>
        </a:solidFill>
      </dgm:spPr>
      <dgm:t>
        <a:bodyPr/>
        <a:lstStyle/>
        <a:p>
          <a:r>
            <a:rPr lang="en-US" sz="3200" dirty="0" err="1" smtClean="0"/>
            <a:t>স্বাধীন</a:t>
          </a:r>
          <a:r>
            <a:rPr lang="en-US" sz="3200" dirty="0" smtClean="0"/>
            <a:t> </a:t>
          </a:r>
          <a:r>
            <a:rPr lang="en-US" sz="3200" dirty="0" err="1" smtClean="0"/>
            <a:t>বিচার</a:t>
          </a:r>
          <a:r>
            <a:rPr lang="en-US" sz="3200" dirty="0" smtClean="0"/>
            <a:t>  </a:t>
          </a:r>
          <a:r>
            <a:rPr lang="en-US" sz="3200" dirty="0" err="1" smtClean="0"/>
            <a:t>বিভাগ</a:t>
          </a:r>
          <a:r>
            <a:rPr lang="en-US" sz="3200" dirty="0" smtClean="0"/>
            <a:t> </a:t>
          </a:r>
          <a:endParaRPr lang="en-US" sz="3200" dirty="0"/>
        </a:p>
      </dgm:t>
    </dgm:pt>
    <dgm:pt modelId="{183057FB-5976-4371-86B3-CC18A563C925}" type="parTrans" cxnId="{FA12CEE9-3835-4DBC-B984-F78E8BF2F425}">
      <dgm:prSet/>
      <dgm:spPr/>
      <dgm:t>
        <a:bodyPr/>
        <a:lstStyle/>
        <a:p>
          <a:endParaRPr lang="en-US" sz="2000"/>
        </a:p>
      </dgm:t>
    </dgm:pt>
    <dgm:pt modelId="{D3F4407E-456E-498A-95B8-6BAC67809AC0}" type="sibTrans" cxnId="{FA12CEE9-3835-4DBC-B984-F78E8BF2F425}">
      <dgm:prSet/>
      <dgm:spPr/>
      <dgm:t>
        <a:bodyPr/>
        <a:lstStyle/>
        <a:p>
          <a:endParaRPr lang="en-US" sz="2000"/>
        </a:p>
      </dgm:t>
    </dgm:pt>
    <dgm:pt modelId="{61422FA9-B815-405D-8573-6B70BC29CC1A}">
      <dgm:prSet phldrT="[Text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n-US" sz="3200" dirty="0" err="1" smtClean="0"/>
            <a:t>প্রচার</a:t>
          </a:r>
          <a:r>
            <a:rPr lang="en-US" sz="3200" dirty="0" smtClean="0"/>
            <a:t> </a:t>
          </a:r>
          <a:r>
            <a:rPr lang="en-US" sz="3200" dirty="0" err="1" smtClean="0"/>
            <a:t>মাধ্যমের</a:t>
          </a:r>
          <a:r>
            <a:rPr lang="en-US" sz="3200" dirty="0" smtClean="0"/>
            <a:t> </a:t>
          </a:r>
          <a:r>
            <a:rPr lang="en-US" sz="3200" dirty="0" err="1" smtClean="0"/>
            <a:t>স্বাধীনতা</a:t>
          </a:r>
          <a:r>
            <a:rPr lang="en-US" sz="3200" dirty="0" smtClean="0"/>
            <a:t> </a:t>
          </a:r>
          <a:endParaRPr lang="en-US" sz="3200" dirty="0"/>
        </a:p>
      </dgm:t>
    </dgm:pt>
    <dgm:pt modelId="{683010C9-11C6-40B7-8C1F-7C3D6F0596F5}" type="parTrans" cxnId="{22F2ADA8-10B7-4D50-8ACB-1E8092E5DF02}">
      <dgm:prSet/>
      <dgm:spPr/>
      <dgm:t>
        <a:bodyPr/>
        <a:lstStyle/>
        <a:p>
          <a:endParaRPr lang="en-US" sz="2000"/>
        </a:p>
      </dgm:t>
    </dgm:pt>
    <dgm:pt modelId="{B045E4E3-520F-4387-BDEE-2D4B9C5C15FA}" type="sibTrans" cxnId="{22F2ADA8-10B7-4D50-8ACB-1E8092E5DF02}">
      <dgm:prSet/>
      <dgm:spPr/>
      <dgm:t>
        <a:bodyPr/>
        <a:lstStyle/>
        <a:p>
          <a:endParaRPr lang="en-US" sz="2000"/>
        </a:p>
      </dgm:t>
    </dgm:pt>
    <dgm:pt modelId="{F44348E5-3C96-4F95-A20B-1456CCBAEE22}">
      <dgm:prSet phldrT="[Text]" custT="1"/>
      <dgm:spPr>
        <a:solidFill>
          <a:srgbClr val="0070C0"/>
        </a:solidFill>
      </dgm:spPr>
      <dgm:t>
        <a:bodyPr/>
        <a:lstStyle/>
        <a:p>
          <a:r>
            <a:rPr lang="en-US" sz="3200" dirty="0" err="1" smtClean="0"/>
            <a:t>গনতান্ত্রিক</a:t>
          </a:r>
          <a:r>
            <a:rPr lang="en-US" sz="3200" dirty="0" smtClean="0"/>
            <a:t> </a:t>
          </a:r>
          <a:r>
            <a:rPr lang="en-US" sz="3200" dirty="0" err="1" smtClean="0"/>
            <a:t>মুল্যবোধের</a:t>
          </a:r>
          <a:r>
            <a:rPr lang="en-US" sz="3200" dirty="0" smtClean="0"/>
            <a:t> </a:t>
          </a:r>
          <a:r>
            <a:rPr lang="en-US" sz="3200" dirty="0" err="1" smtClean="0"/>
            <a:t>চর্চা</a:t>
          </a:r>
          <a:r>
            <a:rPr lang="en-US" sz="3200" dirty="0" smtClean="0"/>
            <a:t> </a:t>
          </a:r>
          <a:endParaRPr lang="en-US" sz="3200" dirty="0"/>
        </a:p>
      </dgm:t>
    </dgm:pt>
    <dgm:pt modelId="{0ACB0161-D23C-4E81-AA24-C0650AE01173}" type="parTrans" cxnId="{94D57DD0-60E3-4D56-9644-C2C3E855A249}">
      <dgm:prSet/>
      <dgm:spPr/>
      <dgm:t>
        <a:bodyPr/>
        <a:lstStyle/>
        <a:p>
          <a:endParaRPr lang="en-US" sz="2000"/>
        </a:p>
      </dgm:t>
    </dgm:pt>
    <dgm:pt modelId="{B2D314B7-3259-48BD-8584-7D6C6D7D1D60}" type="sibTrans" cxnId="{94D57DD0-60E3-4D56-9644-C2C3E855A249}">
      <dgm:prSet/>
      <dgm:spPr/>
      <dgm:t>
        <a:bodyPr/>
        <a:lstStyle/>
        <a:p>
          <a:endParaRPr lang="en-US" sz="2000"/>
        </a:p>
      </dgm:t>
    </dgm:pt>
    <dgm:pt modelId="{A09EB0C2-C736-4FE4-90E5-17D3B1882283}" type="pres">
      <dgm:prSet presAssocID="{2058C50F-9AC7-4BD7-B8C0-46AD80028436}" presName="Name0" presStyleCnt="0">
        <dgm:presLayoutVars>
          <dgm:dir/>
          <dgm:resizeHandles/>
        </dgm:presLayoutVars>
      </dgm:prSet>
      <dgm:spPr/>
      <dgm:t>
        <a:bodyPr/>
        <a:lstStyle/>
        <a:p>
          <a:endParaRPr lang="en-US"/>
        </a:p>
      </dgm:t>
    </dgm:pt>
    <dgm:pt modelId="{E85840FE-2C4F-4FC2-BC71-DB66D36F9840}" type="pres">
      <dgm:prSet presAssocID="{4BF80165-6763-4897-84AE-EBA607307C73}" presName="compNode" presStyleCnt="0"/>
      <dgm:spPr/>
    </dgm:pt>
    <dgm:pt modelId="{02118289-0A27-4EB3-B4CB-F63CD5CB01FF}" type="pres">
      <dgm:prSet presAssocID="{4BF80165-6763-4897-84AE-EBA607307C73}" presName="dummyConnPt" presStyleCnt="0"/>
      <dgm:spPr/>
    </dgm:pt>
    <dgm:pt modelId="{C466AEC2-5590-4491-BB8C-8AE7805D5774}" type="pres">
      <dgm:prSet presAssocID="{4BF80165-6763-4897-84AE-EBA607307C73}" presName="node" presStyleLbl="node1" presStyleIdx="0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2A9559B-76AE-4915-91A6-CF40829330F3}" type="pres">
      <dgm:prSet presAssocID="{26F79AC9-A29F-4B65-AFD9-8E0FB6011937}" presName="sibTrans" presStyleLbl="bgSibTrans2D1" presStyleIdx="0" presStyleCnt="8"/>
      <dgm:spPr/>
      <dgm:t>
        <a:bodyPr/>
        <a:lstStyle/>
        <a:p>
          <a:endParaRPr lang="en-US"/>
        </a:p>
      </dgm:t>
    </dgm:pt>
    <dgm:pt modelId="{5A71F4C8-6749-4DAD-8064-313405A98CB9}" type="pres">
      <dgm:prSet presAssocID="{4CFE7595-5838-49B7-BC30-3098EFFB1FC0}" presName="compNode" presStyleCnt="0"/>
      <dgm:spPr/>
    </dgm:pt>
    <dgm:pt modelId="{318BFF52-FA63-4F69-8BDC-A41DCDA05766}" type="pres">
      <dgm:prSet presAssocID="{4CFE7595-5838-49B7-BC30-3098EFFB1FC0}" presName="dummyConnPt" presStyleCnt="0"/>
      <dgm:spPr/>
    </dgm:pt>
    <dgm:pt modelId="{F5AFD267-D8B2-4FDE-A808-C1414A53915A}" type="pres">
      <dgm:prSet presAssocID="{4CFE7595-5838-49B7-BC30-3098EFFB1FC0}" presName="node" presStyleLbl="node1" presStyleIdx="1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E2224CC-0DD5-4C46-B8E2-7E62D4F9D47C}" type="pres">
      <dgm:prSet presAssocID="{49A836CD-4391-4202-ADA9-8C18F96778B5}" presName="sibTrans" presStyleLbl="bgSibTrans2D1" presStyleIdx="1" presStyleCnt="8"/>
      <dgm:spPr/>
      <dgm:t>
        <a:bodyPr/>
        <a:lstStyle/>
        <a:p>
          <a:endParaRPr lang="en-US"/>
        </a:p>
      </dgm:t>
    </dgm:pt>
    <dgm:pt modelId="{347D8722-71CB-4903-8BC7-23BEA0FB737D}" type="pres">
      <dgm:prSet presAssocID="{5AF1FA22-551C-427E-804D-E107689C598D}" presName="compNode" presStyleCnt="0"/>
      <dgm:spPr/>
    </dgm:pt>
    <dgm:pt modelId="{EABAD8C1-C733-4555-B2E6-A42EF270DAAF}" type="pres">
      <dgm:prSet presAssocID="{5AF1FA22-551C-427E-804D-E107689C598D}" presName="dummyConnPt" presStyleCnt="0"/>
      <dgm:spPr/>
    </dgm:pt>
    <dgm:pt modelId="{8A94F165-F93B-4D44-BA23-834101A5C321}" type="pres">
      <dgm:prSet presAssocID="{5AF1FA22-551C-427E-804D-E107689C598D}" presName="node" presStyleLbl="node1" presStyleIdx="2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0F7FA5A-03F4-4A3A-915C-B68ADBFFE8E4}" type="pres">
      <dgm:prSet presAssocID="{A216D120-6FCB-424B-BEE5-AE5B933BF422}" presName="sibTrans" presStyleLbl="bgSibTrans2D1" presStyleIdx="2" presStyleCnt="8"/>
      <dgm:spPr/>
      <dgm:t>
        <a:bodyPr/>
        <a:lstStyle/>
        <a:p>
          <a:endParaRPr lang="en-US"/>
        </a:p>
      </dgm:t>
    </dgm:pt>
    <dgm:pt modelId="{9AC6F47A-7DFB-4913-AF87-A660736A2339}" type="pres">
      <dgm:prSet presAssocID="{C6BDCB2F-7B27-414A-8EBB-B21AB245B003}" presName="compNode" presStyleCnt="0"/>
      <dgm:spPr/>
    </dgm:pt>
    <dgm:pt modelId="{99196F02-7C0F-4DB4-BCF0-C8B400E7CF60}" type="pres">
      <dgm:prSet presAssocID="{C6BDCB2F-7B27-414A-8EBB-B21AB245B003}" presName="dummyConnPt" presStyleCnt="0"/>
      <dgm:spPr/>
    </dgm:pt>
    <dgm:pt modelId="{9541B7D7-A06C-4F16-A637-9577A740E9E9}" type="pres">
      <dgm:prSet presAssocID="{C6BDCB2F-7B27-414A-8EBB-B21AB245B003}" presName="node" presStyleLbl="node1" presStyleIdx="3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451DB58-A884-4DA6-9878-76B923B865D2}" type="pres">
      <dgm:prSet presAssocID="{E49F6128-0CCA-4064-917C-68C9B8622B7A}" presName="sibTrans" presStyleLbl="bgSibTrans2D1" presStyleIdx="3" presStyleCnt="8"/>
      <dgm:spPr/>
      <dgm:t>
        <a:bodyPr/>
        <a:lstStyle/>
        <a:p>
          <a:endParaRPr lang="en-US"/>
        </a:p>
      </dgm:t>
    </dgm:pt>
    <dgm:pt modelId="{93383CC2-EB2A-4F1A-9191-808F23878FE7}" type="pres">
      <dgm:prSet presAssocID="{EBA727D6-410E-4A7F-9087-8740B906AC75}" presName="compNode" presStyleCnt="0"/>
      <dgm:spPr/>
    </dgm:pt>
    <dgm:pt modelId="{E76B6AE3-FC17-44EB-B0BA-ACA775AC2954}" type="pres">
      <dgm:prSet presAssocID="{EBA727D6-410E-4A7F-9087-8740B906AC75}" presName="dummyConnPt" presStyleCnt="0"/>
      <dgm:spPr/>
    </dgm:pt>
    <dgm:pt modelId="{F585C55F-A992-4DDA-AD00-EEA167F4A3D1}" type="pres">
      <dgm:prSet presAssocID="{EBA727D6-410E-4A7F-9087-8740B906AC75}" presName="node" presStyleLbl="node1" presStyleIdx="4" presStyleCnt="9" custLinFactNeighborX="-1458" custLinFactNeighborY="-121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BC3A6F7-AAA8-4F10-BB69-7A17F2754F0E}" type="pres">
      <dgm:prSet presAssocID="{FEA28D08-CD1B-414B-BE1A-6ECF8C78AFC7}" presName="sibTrans" presStyleLbl="bgSibTrans2D1" presStyleIdx="4" presStyleCnt="8"/>
      <dgm:spPr/>
      <dgm:t>
        <a:bodyPr/>
        <a:lstStyle/>
        <a:p>
          <a:endParaRPr lang="en-US"/>
        </a:p>
      </dgm:t>
    </dgm:pt>
    <dgm:pt modelId="{1BB50396-E9B9-457A-A7E6-262EE5F12BB0}" type="pres">
      <dgm:prSet presAssocID="{8172BA93-D27E-45AC-9D8A-EB97DC8B83FC}" presName="compNode" presStyleCnt="0"/>
      <dgm:spPr/>
    </dgm:pt>
    <dgm:pt modelId="{C923D776-2453-4C85-A03F-8B01DC625437}" type="pres">
      <dgm:prSet presAssocID="{8172BA93-D27E-45AC-9D8A-EB97DC8B83FC}" presName="dummyConnPt" presStyleCnt="0"/>
      <dgm:spPr/>
    </dgm:pt>
    <dgm:pt modelId="{DA747B0D-E422-4A16-A629-5EC390CE37E4}" type="pres">
      <dgm:prSet presAssocID="{8172BA93-D27E-45AC-9D8A-EB97DC8B83FC}" presName="node" presStyleLbl="node1" presStyleIdx="5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6510884-65D1-40CC-B637-A8B2BB0EA25A}" type="pres">
      <dgm:prSet presAssocID="{25F03847-9DEA-48DC-9A45-5305FED519D4}" presName="sibTrans" presStyleLbl="bgSibTrans2D1" presStyleIdx="5" presStyleCnt="8"/>
      <dgm:spPr/>
      <dgm:t>
        <a:bodyPr/>
        <a:lstStyle/>
        <a:p>
          <a:endParaRPr lang="en-US"/>
        </a:p>
      </dgm:t>
    </dgm:pt>
    <dgm:pt modelId="{A7B2E8FC-8E35-4A6E-AF6B-50FA7B03A67A}" type="pres">
      <dgm:prSet presAssocID="{D4DC479C-8CEA-41F0-8099-0380E73E16C6}" presName="compNode" presStyleCnt="0"/>
      <dgm:spPr/>
    </dgm:pt>
    <dgm:pt modelId="{4AE5191A-36FB-4802-B026-568EA2589420}" type="pres">
      <dgm:prSet presAssocID="{D4DC479C-8CEA-41F0-8099-0380E73E16C6}" presName="dummyConnPt" presStyleCnt="0"/>
      <dgm:spPr/>
    </dgm:pt>
    <dgm:pt modelId="{3BA6A7AD-551D-410A-B3C8-10930B57EC76}" type="pres">
      <dgm:prSet presAssocID="{D4DC479C-8CEA-41F0-8099-0380E73E16C6}" presName="node" presStyleLbl="node1" presStyleIdx="6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8436223-0C0B-431A-9974-A41478ECC1F5}" type="pres">
      <dgm:prSet presAssocID="{D3F4407E-456E-498A-95B8-6BAC67809AC0}" presName="sibTrans" presStyleLbl="bgSibTrans2D1" presStyleIdx="6" presStyleCnt="8"/>
      <dgm:spPr/>
      <dgm:t>
        <a:bodyPr/>
        <a:lstStyle/>
        <a:p>
          <a:endParaRPr lang="en-US"/>
        </a:p>
      </dgm:t>
    </dgm:pt>
    <dgm:pt modelId="{3B4A5575-5D8B-4107-8114-92FDF4DE365D}" type="pres">
      <dgm:prSet presAssocID="{61422FA9-B815-405D-8573-6B70BC29CC1A}" presName="compNode" presStyleCnt="0"/>
      <dgm:spPr/>
    </dgm:pt>
    <dgm:pt modelId="{7595E9B9-93D5-4944-B8A7-265A2B5E3219}" type="pres">
      <dgm:prSet presAssocID="{61422FA9-B815-405D-8573-6B70BC29CC1A}" presName="dummyConnPt" presStyleCnt="0"/>
      <dgm:spPr/>
    </dgm:pt>
    <dgm:pt modelId="{CBD4D69A-99F3-4F68-AF9D-CCF237C847C3}" type="pres">
      <dgm:prSet presAssocID="{61422FA9-B815-405D-8573-6B70BC29CC1A}" presName="node" presStyleLbl="node1" presStyleIdx="7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C1EA6FA-591B-4B64-A374-E310C1FE0EC5}" type="pres">
      <dgm:prSet presAssocID="{B045E4E3-520F-4387-BDEE-2D4B9C5C15FA}" presName="sibTrans" presStyleLbl="bgSibTrans2D1" presStyleIdx="7" presStyleCnt="8"/>
      <dgm:spPr/>
      <dgm:t>
        <a:bodyPr/>
        <a:lstStyle/>
        <a:p>
          <a:endParaRPr lang="en-US"/>
        </a:p>
      </dgm:t>
    </dgm:pt>
    <dgm:pt modelId="{2CA9E715-1E2D-401F-9620-B06058A827FB}" type="pres">
      <dgm:prSet presAssocID="{F44348E5-3C96-4F95-A20B-1456CCBAEE22}" presName="compNode" presStyleCnt="0"/>
      <dgm:spPr/>
    </dgm:pt>
    <dgm:pt modelId="{27DB3599-BFA6-4FD2-8B18-EAEBF7AEAF98}" type="pres">
      <dgm:prSet presAssocID="{F44348E5-3C96-4F95-A20B-1456CCBAEE22}" presName="dummyConnPt" presStyleCnt="0"/>
      <dgm:spPr/>
    </dgm:pt>
    <dgm:pt modelId="{789DD570-B8B2-4CCD-8A8E-829D1E36186B}" type="pres">
      <dgm:prSet presAssocID="{F44348E5-3C96-4F95-A20B-1456CCBAEE22}" presName="node" presStyleLbl="node1" presStyleIdx="8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429C5A2-9C9A-41CE-9B68-E7F3EB4141D2}" type="presOf" srcId="{C6BDCB2F-7B27-414A-8EBB-B21AB245B003}" destId="{9541B7D7-A06C-4F16-A637-9577A740E9E9}" srcOrd="0" destOrd="0" presId="urn:microsoft.com/office/officeart/2005/8/layout/bProcess4"/>
    <dgm:cxn modelId="{09A420EE-8873-4E6A-ABAC-C0055BFEFB90}" type="presOf" srcId="{D4DC479C-8CEA-41F0-8099-0380E73E16C6}" destId="{3BA6A7AD-551D-410A-B3C8-10930B57EC76}" srcOrd="0" destOrd="0" presId="urn:microsoft.com/office/officeart/2005/8/layout/bProcess4"/>
    <dgm:cxn modelId="{FA12CEE9-3835-4DBC-B984-F78E8BF2F425}" srcId="{2058C50F-9AC7-4BD7-B8C0-46AD80028436}" destId="{D4DC479C-8CEA-41F0-8099-0380E73E16C6}" srcOrd="6" destOrd="0" parTransId="{183057FB-5976-4371-86B3-CC18A563C925}" sibTransId="{D3F4407E-456E-498A-95B8-6BAC67809AC0}"/>
    <dgm:cxn modelId="{C1B58BFB-9357-4CED-ABB6-150DDE72B538}" type="presOf" srcId="{A216D120-6FCB-424B-BEE5-AE5B933BF422}" destId="{F0F7FA5A-03F4-4A3A-915C-B68ADBFFE8E4}" srcOrd="0" destOrd="0" presId="urn:microsoft.com/office/officeart/2005/8/layout/bProcess4"/>
    <dgm:cxn modelId="{BE663405-73B7-4BD8-AE4E-B4EE5FC6D0F5}" srcId="{2058C50F-9AC7-4BD7-B8C0-46AD80028436}" destId="{4CFE7595-5838-49B7-BC30-3098EFFB1FC0}" srcOrd="1" destOrd="0" parTransId="{EFA00ED8-1181-4C99-8E2D-58B68C48536E}" sibTransId="{49A836CD-4391-4202-ADA9-8C18F96778B5}"/>
    <dgm:cxn modelId="{22F2ADA8-10B7-4D50-8ACB-1E8092E5DF02}" srcId="{2058C50F-9AC7-4BD7-B8C0-46AD80028436}" destId="{61422FA9-B815-405D-8573-6B70BC29CC1A}" srcOrd="7" destOrd="0" parTransId="{683010C9-11C6-40B7-8C1F-7C3D6F0596F5}" sibTransId="{B045E4E3-520F-4387-BDEE-2D4B9C5C15FA}"/>
    <dgm:cxn modelId="{FC4DA3A4-07AA-4734-85DB-2B1D6EF53FE8}" type="presOf" srcId="{26F79AC9-A29F-4B65-AFD9-8E0FB6011937}" destId="{32A9559B-76AE-4915-91A6-CF40829330F3}" srcOrd="0" destOrd="0" presId="urn:microsoft.com/office/officeart/2005/8/layout/bProcess4"/>
    <dgm:cxn modelId="{CF3EC62B-665B-4954-9F01-AC81E55839CC}" srcId="{2058C50F-9AC7-4BD7-B8C0-46AD80028436}" destId="{EBA727D6-410E-4A7F-9087-8740B906AC75}" srcOrd="4" destOrd="0" parTransId="{1E40A56F-7445-43D7-9479-515731E80028}" sibTransId="{FEA28D08-CD1B-414B-BE1A-6ECF8C78AFC7}"/>
    <dgm:cxn modelId="{BD0C5B9E-32DE-4FFA-8DFD-9530596498D6}" type="presOf" srcId="{B045E4E3-520F-4387-BDEE-2D4B9C5C15FA}" destId="{3C1EA6FA-591B-4B64-A374-E310C1FE0EC5}" srcOrd="0" destOrd="0" presId="urn:microsoft.com/office/officeart/2005/8/layout/bProcess4"/>
    <dgm:cxn modelId="{BA4DB87A-6475-4DE2-86AA-4287816D7B77}" srcId="{2058C50F-9AC7-4BD7-B8C0-46AD80028436}" destId="{8172BA93-D27E-45AC-9D8A-EB97DC8B83FC}" srcOrd="5" destOrd="0" parTransId="{4A4ABC47-A296-4B37-861A-7D3353687440}" sibTransId="{25F03847-9DEA-48DC-9A45-5305FED519D4}"/>
    <dgm:cxn modelId="{2DA926AD-E306-4C85-8DDF-7E621C2CA598}" type="presOf" srcId="{D3F4407E-456E-498A-95B8-6BAC67809AC0}" destId="{38436223-0C0B-431A-9974-A41478ECC1F5}" srcOrd="0" destOrd="0" presId="urn:microsoft.com/office/officeart/2005/8/layout/bProcess4"/>
    <dgm:cxn modelId="{719A5B1F-76EA-46E0-8BA8-E9CE240EED27}" type="presOf" srcId="{8172BA93-D27E-45AC-9D8A-EB97DC8B83FC}" destId="{DA747B0D-E422-4A16-A629-5EC390CE37E4}" srcOrd="0" destOrd="0" presId="urn:microsoft.com/office/officeart/2005/8/layout/bProcess4"/>
    <dgm:cxn modelId="{41455235-2B40-4F57-8DF6-4E6D5AB5D9FB}" type="presOf" srcId="{EBA727D6-410E-4A7F-9087-8740B906AC75}" destId="{F585C55F-A992-4DDA-AD00-EEA167F4A3D1}" srcOrd="0" destOrd="0" presId="urn:microsoft.com/office/officeart/2005/8/layout/bProcess4"/>
    <dgm:cxn modelId="{6DE12E91-BE6F-4E11-9898-12C19F1127BD}" type="presOf" srcId="{4BF80165-6763-4897-84AE-EBA607307C73}" destId="{C466AEC2-5590-4491-BB8C-8AE7805D5774}" srcOrd="0" destOrd="0" presId="urn:microsoft.com/office/officeart/2005/8/layout/bProcess4"/>
    <dgm:cxn modelId="{94D57DD0-60E3-4D56-9644-C2C3E855A249}" srcId="{2058C50F-9AC7-4BD7-B8C0-46AD80028436}" destId="{F44348E5-3C96-4F95-A20B-1456CCBAEE22}" srcOrd="8" destOrd="0" parTransId="{0ACB0161-D23C-4E81-AA24-C0650AE01173}" sibTransId="{B2D314B7-3259-48BD-8584-7D6C6D7D1D60}"/>
    <dgm:cxn modelId="{FBD03D37-BC98-4D09-8424-670F3DE0390F}" srcId="{2058C50F-9AC7-4BD7-B8C0-46AD80028436}" destId="{4BF80165-6763-4897-84AE-EBA607307C73}" srcOrd="0" destOrd="0" parTransId="{9E7BF5CC-4B5A-424C-B3E0-287947433E69}" sibTransId="{26F79AC9-A29F-4B65-AFD9-8E0FB6011937}"/>
    <dgm:cxn modelId="{4B483245-2D40-41C7-AB11-7EADECC52563}" type="presOf" srcId="{F44348E5-3C96-4F95-A20B-1456CCBAEE22}" destId="{789DD570-B8B2-4CCD-8A8E-829D1E36186B}" srcOrd="0" destOrd="0" presId="urn:microsoft.com/office/officeart/2005/8/layout/bProcess4"/>
    <dgm:cxn modelId="{2113C188-C071-47C7-AB6A-DD9D6C3BF3B1}" type="presOf" srcId="{5AF1FA22-551C-427E-804D-E107689C598D}" destId="{8A94F165-F93B-4D44-BA23-834101A5C321}" srcOrd="0" destOrd="0" presId="urn:microsoft.com/office/officeart/2005/8/layout/bProcess4"/>
    <dgm:cxn modelId="{FCF9000D-859E-4976-B18D-E596A2820630}" srcId="{2058C50F-9AC7-4BD7-B8C0-46AD80028436}" destId="{C6BDCB2F-7B27-414A-8EBB-B21AB245B003}" srcOrd="3" destOrd="0" parTransId="{ACA00751-3623-49B5-9697-250A8B1C5FFE}" sibTransId="{E49F6128-0CCA-4064-917C-68C9B8622B7A}"/>
    <dgm:cxn modelId="{D0CB4F59-686C-4EC8-B557-1996943490C6}" type="presOf" srcId="{FEA28D08-CD1B-414B-BE1A-6ECF8C78AFC7}" destId="{ABC3A6F7-AAA8-4F10-BB69-7A17F2754F0E}" srcOrd="0" destOrd="0" presId="urn:microsoft.com/office/officeart/2005/8/layout/bProcess4"/>
    <dgm:cxn modelId="{6C004106-BE2D-4584-B12E-06B7E56ED02C}" type="presOf" srcId="{49A836CD-4391-4202-ADA9-8C18F96778B5}" destId="{4E2224CC-0DD5-4C46-B8E2-7E62D4F9D47C}" srcOrd="0" destOrd="0" presId="urn:microsoft.com/office/officeart/2005/8/layout/bProcess4"/>
    <dgm:cxn modelId="{749374AE-C3F1-493D-801E-2E365D0A3E50}" type="presOf" srcId="{61422FA9-B815-405D-8573-6B70BC29CC1A}" destId="{CBD4D69A-99F3-4F68-AF9D-CCF237C847C3}" srcOrd="0" destOrd="0" presId="urn:microsoft.com/office/officeart/2005/8/layout/bProcess4"/>
    <dgm:cxn modelId="{518BB667-7BBF-45C5-A938-D2F420968565}" type="presOf" srcId="{E49F6128-0CCA-4064-917C-68C9B8622B7A}" destId="{7451DB58-A884-4DA6-9878-76B923B865D2}" srcOrd="0" destOrd="0" presId="urn:microsoft.com/office/officeart/2005/8/layout/bProcess4"/>
    <dgm:cxn modelId="{5522CD32-DB7B-4834-AF52-D519C28C07C1}" type="presOf" srcId="{4CFE7595-5838-49B7-BC30-3098EFFB1FC0}" destId="{F5AFD267-D8B2-4FDE-A808-C1414A53915A}" srcOrd="0" destOrd="0" presId="urn:microsoft.com/office/officeart/2005/8/layout/bProcess4"/>
    <dgm:cxn modelId="{459091F8-9A2A-413F-99E7-978CDBACF3D2}" type="presOf" srcId="{2058C50F-9AC7-4BD7-B8C0-46AD80028436}" destId="{A09EB0C2-C736-4FE4-90E5-17D3B1882283}" srcOrd="0" destOrd="0" presId="urn:microsoft.com/office/officeart/2005/8/layout/bProcess4"/>
    <dgm:cxn modelId="{2D9DAC14-BAD1-44F7-BD72-FF3C9BE24640}" srcId="{2058C50F-9AC7-4BD7-B8C0-46AD80028436}" destId="{5AF1FA22-551C-427E-804D-E107689C598D}" srcOrd="2" destOrd="0" parTransId="{946E562F-F45E-4A14-827C-FA848CE560DB}" sibTransId="{A216D120-6FCB-424B-BEE5-AE5B933BF422}"/>
    <dgm:cxn modelId="{CE90E15A-1B6E-4871-9F23-D597F201D310}" type="presOf" srcId="{25F03847-9DEA-48DC-9A45-5305FED519D4}" destId="{36510884-65D1-40CC-B637-A8B2BB0EA25A}" srcOrd="0" destOrd="0" presId="urn:microsoft.com/office/officeart/2005/8/layout/bProcess4"/>
    <dgm:cxn modelId="{EB112115-1D49-4DD0-A2DC-9625E1159042}" type="presParOf" srcId="{A09EB0C2-C736-4FE4-90E5-17D3B1882283}" destId="{E85840FE-2C4F-4FC2-BC71-DB66D36F9840}" srcOrd="0" destOrd="0" presId="urn:microsoft.com/office/officeart/2005/8/layout/bProcess4"/>
    <dgm:cxn modelId="{453EB7FB-6DAD-4501-908D-03D1AFF68172}" type="presParOf" srcId="{E85840FE-2C4F-4FC2-BC71-DB66D36F9840}" destId="{02118289-0A27-4EB3-B4CB-F63CD5CB01FF}" srcOrd="0" destOrd="0" presId="urn:microsoft.com/office/officeart/2005/8/layout/bProcess4"/>
    <dgm:cxn modelId="{110881DA-BE1E-484E-938C-B3311E3C8D3A}" type="presParOf" srcId="{E85840FE-2C4F-4FC2-BC71-DB66D36F9840}" destId="{C466AEC2-5590-4491-BB8C-8AE7805D5774}" srcOrd="1" destOrd="0" presId="urn:microsoft.com/office/officeart/2005/8/layout/bProcess4"/>
    <dgm:cxn modelId="{45C1A7EF-CEF8-41B2-91DC-66CCEC5ADDA3}" type="presParOf" srcId="{A09EB0C2-C736-4FE4-90E5-17D3B1882283}" destId="{32A9559B-76AE-4915-91A6-CF40829330F3}" srcOrd="1" destOrd="0" presId="urn:microsoft.com/office/officeart/2005/8/layout/bProcess4"/>
    <dgm:cxn modelId="{BAC3E6CA-7B5D-4900-869B-96028EEACFB1}" type="presParOf" srcId="{A09EB0C2-C736-4FE4-90E5-17D3B1882283}" destId="{5A71F4C8-6749-4DAD-8064-313405A98CB9}" srcOrd="2" destOrd="0" presId="urn:microsoft.com/office/officeart/2005/8/layout/bProcess4"/>
    <dgm:cxn modelId="{695B7748-1958-4F4A-8F93-26EFE5440DD2}" type="presParOf" srcId="{5A71F4C8-6749-4DAD-8064-313405A98CB9}" destId="{318BFF52-FA63-4F69-8BDC-A41DCDA05766}" srcOrd="0" destOrd="0" presId="urn:microsoft.com/office/officeart/2005/8/layout/bProcess4"/>
    <dgm:cxn modelId="{95D03F0E-81DB-4CA8-9FB6-A2405E6ABF77}" type="presParOf" srcId="{5A71F4C8-6749-4DAD-8064-313405A98CB9}" destId="{F5AFD267-D8B2-4FDE-A808-C1414A53915A}" srcOrd="1" destOrd="0" presId="urn:microsoft.com/office/officeart/2005/8/layout/bProcess4"/>
    <dgm:cxn modelId="{69BAF813-5F3D-4926-9DDD-812B0A9287CB}" type="presParOf" srcId="{A09EB0C2-C736-4FE4-90E5-17D3B1882283}" destId="{4E2224CC-0DD5-4C46-B8E2-7E62D4F9D47C}" srcOrd="3" destOrd="0" presId="urn:microsoft.com/office/officeart/2005/8/layout/bProcess4"/>
    <dgm:cxn modelId="{6D34026B-DD44-45D8-9CFA-4956302B47C1}" type="presParOf" srcId="{A09EB0C2-C736-4FE4-90E5-17D3B1882283}" destId="{347D8722-71CB-4903-8BC7-23BEA0FB737D}" srcOrd="4" destOrd="0" presId="urn:microsoft.com/office/officeart/2005/8/layout/bProcess4"/>
    <dgm:cxn modelId="{1B5B48B2-FF30-4F15-878F-5EA1D5D66368}" type="presParOf" srcId="{347D8722-71CB-4903-8BC7-23BEA0FB737D}" destId="{EABAD8C1-C733-4555-B2E6-A42EF270DAAF}" srcOrd="0" destOrd="0" presId="urn:microsoft.com/office/officeart/2005/8/layout/bProcess4"/>
    <dgm:cxn modelId="{4732565C-F02C-4A41-8956-B714E1BCC7C3}" type="presParOf" srcId="{347D8722-71CB-4903-8BC7-23BEA0FB737D}" destId="{8A94F165-F93B-4D44-BA23-834101A5C321}" srcOrd="1" destOrd="0" presId="urn:microsoft.com/office/officeart/2005/8/layout/bProcess4"/>
    <dgm:cxn modelId="{702AE353-99D6-4F26-8503-93E3C219D0C0}" type="presParOf" srcId="{A09EB0C2-C736-4FE4-90E5-17D3B1882283}" destId="{F0F7FA5A-03F4-4A3A-915C-B68ADBFFE8E4}" srcOrd="5" destOrd="0" presId="urn:microsoft.com/office/officeart/2005/8/layout/bProcess4"/>
    <dgm:cxn modelId="{60F281B8-E67A-49F6-9302-8347E5E46832}" type="presParOf" srcId="{A09EB0C2-C736-4FE4-90E5-17D3B1882283}" destId="{9AC6F47A-7DFB-4913-AF87-A660736A2339}" srcOrd="6" destOrd="0" presId="urn:microsoft.com/office/officeart/2005/8/layout/bProcess4"/>
    <dgm:cxn modelId="{1C36CB19-C198-4E71-A9E3-C0FB4B4BE4FD}" type="presParOf" srcId="{9AC6F47A-7DFB-4913-AF87-A660736A2339}" destId="{99196F02-7C0F-4DB4-BCF0-C8B400E7CF60}" srcOrd="0" destOrd="0" presId="urn:microsoft.com/office/officeart/2005/8/layout/bProcess4"/>
    <dgm:cxn modelId="{D565E87C-F404-46EB-9EB6-21476BE5CD4A}" type="presParOf" srcId="{9AC6F47A-7DFB-4913-AF87-A660736A2339}" destId="{9541B7D7-A06C-4F16-A637-9577A740E9E9}" srcOrd="1" destOrd="0" presId="urn:microsoft.com/office/officeart/2005/8/layout/bProcess4"/>
    <dgm:cxn modelId="{166D0B46-6FE1-4A6B-BFF2-BCEDB8359A7E}" type="presParOf" srcId="{A09EB0C2-C736-4FE4-90E5-17D3B1882283}" destId="{7451DB58-A884-4DA6-9878-76B923B865D2}" srcOrd="7" destOrd="0" presId="urn:microsoft.com/office/officeart/2005/8/layout/bProcess4"/>
    <dgm:cxn modelId="{498E6EEF-8E74-448A-B9AE-EDFC157CD12D}" type="presParOf" srcId="{A09EB0C2-C736-4FE4-90E5-17D3B1882283}" destId="{93383CC2-EB2A-4F1A-9191-808F23878FE7}" srcOrd="8" destOrd="0" presId="urn:microsoft.com/office/officeart/2005/8/layout/bProcess4"/>
    <dgm:cxn modelId="{236D19B4-8448-4D34-A9B1-748CD06C7FA5}" type="presParOf" srcId="{93383CC2-EB2A-4F1A-9191-808F23878FE7}" destId="{E76B6AE3-FC17-44EB-B0BA-ACA775AC2954}" srcOrd="0" destOrd="0" presId="urn:microsoft.com/office/officeart/2005/8/layout/bProcess4"/>
    <dgm:cxn modelId="{9B0FDD3D-8031-4490-B5EE-F98A48017119}" type="presParOf" srcId="{93383CC2-EB2A-4F1A-9191-808F23878FE7}" destId="{F585C55F-A992-4DDA-AD00-EEA167F4A3D1}" srcOrd="1" destOrd="0" presId="urn:microsoft.com/office/officeart/2005/8/layout/bProcess4"/>
    <dgm:cxn modelId="{C2284EC0-3D80-41BB-8112-09C5B499A63D}" type="presParOf" srcId="{A09EB0C2-C736-4FE4-90E5-17D3B1882283}" destId="{ABC3A6F7-AAA8-4F10-BB69-7A17F2754F0E}" srcOrd="9" destOrd="0" presId="urn:microsoft.com/office/officeart/2005/8/layout/bProcess4"/>
    <dgm:cxn modelId="{AD7C70B0-4467-49FE-8FFE-32160D7894EA}" type="presParOf" srcId="{A09EB0C2-C736-4FE4-90E5-17D3B1882283}" destId="{1BB50396-E9B9-457A-A7E6-262EE5F12BB0}" srcOrd="10" destOrd="0" presId="urn:microsoft.com/office/officeart/2005/8/layout/bProcess4"/>
    <dgm:cxn modelId="{9F918A1C-31DD-4054-BAE8-6E74625004F3}" type="presParOf" srcId="{1BB50396-E9B9-457A-A7E6-262EE5F12BB0}" destId="{C923D776-2453-4C85-A03F-8B01DC625437}" srcOrd="0" destOrd="0" presId="urn:microsoft.com/office/officeart/2005/8/layout/bProcess4"/>
    <dgm:cxn modelId="{AB138D8D-2349-46E5-B32B-D9E4252EA1CD}" type="presParOf" srcId="{1BB50396-E9B9-457A-A7E6-262EE5F12BB0}" destId="{DA747B0D-E422-4A16-A629-5EC390CE37E4}" srcOrd="1" destOrd="0" presId="urn:microsoft.com/office/officeart/2005/8/layout/bProcess4"/>
    <dgm:cxn modelId="{345EC808-FB8D-4D15-ACC2-712491308672}" type="presParOf" srcId="{A09EB0C2-C736-4FE4-90E5-17D3B1882283}" destId="{36510884-65D1-40CC-B637-A8B2BB0EA25A}" srcOrd="11" destOrd="0" presId="urn:microsoft.com/office/officeart/2005/8/layout/bProcess4"/>
    <dgm:cxn modelId="{54AE45B6-D1B9-4CB9-9D54-E97357352307}" type="presParOf" srcId="{A09EB0C2-C736-4FE4-90E5-17D3B1882283}" destId="{A7B2E8FC-8E35-4A6E-AF6B-50FA7B03A67A}" srcOrd="12" destOrd="0" presId="urn:microsoft.com/office/officeart/2005/8/layout/bProcess4"/>
    <dgm:cxn modelId="{86FD7598-185C-4529-8A50-58BDEC5D243D}" type="presParOf" srcId="{A7B2E8FC-8E35-4A6E-AF6B-50FA7B03A67A}" destId="{4AE5191A-36FB-4802-B026-568EA2589420}" srcOrd="0" destOrd="0" presId="urn:microsoft.com/office/officeart/2005/8/layout/bProcess4"/>
    <dgm:cxn modelId="{638A6613-2798-49F4-9101-23F8B64E3D4A}" type="presParOf" srcId="{A7B2E8FC-8E35-4A6E-AF6B-50FA7B03A67A}" destId="{3BA6A7AD-551D-410A-B3C8-10930B57EC76}" srcOrd="1" destOrd="0" presId="urn:microsoft.com/office/officeart/2005/8/layout/bProcess4"/>
    <dgm:cxn modelId="{8E915882-9FF5-4E7D-A12F-A2571CD67523}" type="presParOf" srcId="{A09EB0C2-C736-4FE4-90E5-17D3B1882283}" destId="{38436223-0C0B-431A-9974-A41478ECC1F5}" srcOrd="13" destOrd="0" presId="urn:microsoft.com/office/officeart/2005/8/layout/bProcess4"/>
    <dgm:cxn modelId="{8C46B152-F4D2-40C9-912A-FC8D7C3A983D}" type="presParOf" srcId="{A09EB0C2-C736-4FE4-90E5-17D3B1882283}" destId="{3B4A5575-5D8B-4107-8114-92FDF4DE365D}" srcOrd="14" destOrd="0" presId="urn:microsoft.com/office/officeart/2005/8/layout/bProcess4"/>
    <dgm:cxn modelId="{AB0266B2-B45C-4B88-8EE4-187D726AE6B2}" type="presParOf" srcId="{3B4A5575-5D8B-4107-8114-92FDF4DE365D}" destId="{7595E9B9-93D5-4944-B8A7-265A2B5E3219}" srcOrd="0" destOrd="0" presId="urn:microsoft.com/office/officeart/2005/8/layout/bProcess4"/>
    <dgm:cxn modelId="{B7A8EBB2-EF2B-49CA-937A-0B1666EF6419}" type="presParOf" srcId="{3B4A5575-5D8B-4107-8114-92FDF4DE365D}" destId="{CBD4D69A-99F3-4F68-AF9D-CCF237C847C3}" srcOrd="1" destOrd="0" presId="urn:microsoft.com/office/officeart/2005/8/layout/bProcess4"/>
    <dgm:cxn modelId="{C92583FC-1EA4-4D9B-A95A-4B4847FF15B6}" type="presParOf" srcId="{A09EB0C2-C736-4FE4-90E5-17D3B1882283}" destId="{3C1EA6FA-591B-4B64-A374-E310C1FE0EC5}" srcOrd="15" destOrd="0" presId="urn:microsoft.com/office/officeart/2005/8/layout/bProcess4"/>
    <dgm:cxn modelId="{4536A44C-D609-427E-B2E9-72E2D14639EE}" type="presParOf" srcId="{A09EB0C2-C736-4FE4-90E5-17D3B1882283}" destId="{2CA9E715-1E2D-401F-9620-B06058A827FB}" srcOrd="16" destOrd="0" presId="urn:microsoft.com/office/officeart/2005/8/layout/bProcess4"/>
    <dgm:cxn modelId="{86BC4F93-A13C-4AAE-B12A-D65F864FD34D}" type="presParOf" srcId="{2CA9E715-1E2D-401F-9620-B06058A827FB}" destId="{27DB3599-BFA6-4FD2-8B18-EAEBF7AEAF98}" srcOrd="0" destOrd="0" presId="urn:microsoft.com/office/officeart/2005/8/layout/bProcess4"/>
    <dgm:cxn modelId="{646891C0-40A4-4EC6-9935-174985C57688}" type="presParOf" srcId="{2CA9E715-1E2D-401F-9620-B06058A827FB}" destId="{789DD570-B8B2-4CCD-8A8E-829D1E36186B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51A99-8D8C-45CB-80A0-8A7CB20B89E7}" type="datetimeFigureOut">
              <a:rPr lang="en-US" smtClean="0"/>
              <a:t>5/13/2024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23EEE-3F16-457B-8AAA-2A05EA877A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5399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51A99-8D8C-45CB-80A0-8A7CB20B89E7}" type="datetimeFigureOut">
              <a:rPr lang="en-US" smtClean="0"/>
              <a:t>5/13/2024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23EEE-3F16-457B-8AAA-2A05EA877A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2678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51A99-8D8C-45CB-80A0-8A7CB20B89E7}" type="datetimeFigureOut">
              <a:rPr lang="en-US" smtClean="0"/>
              <a:t>5/13/2024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23EEE-3F16-457B-8AAA-2A05EA877A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2408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51A99-8D8C-45CB-80A0-8A7CB20B89E7}" type="datetimeFigureOut">
              <a:rPr lang="en-US" smtClean="0"/>
              <a:t>5/13/2024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23EEE-3F16-457B-8AAA-2A05EA877A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915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51A99-8D8C-45CB-80A0-8A7CB20B89E7}" type="datetimeFigureOut">
              <a:rPr lang="en-US" smtClean="0"/>
              <a:t>5/13/2024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23EEE-3F16-457B-8AAA-2A05EA877A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1564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51A99-8D8C-45CB-80A0-8A7CB20B89E7}" type="datetimeFigureOut">
              <a:rPr lang="en-US" smtClean="0"/>
              <a:t>5/13/2024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23EEE-3F16-457B-8AAA-2A05EA877A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8210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51A99-8D8C-45CB-80A0-8A7CB20B89E7}" type="datetimeFigureOut">
              <a:rPr lang="en-US" smtClean="0"/>
              <a:t>5/13/2024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23EEE-3F16-457B-8AAA-2A05EA877A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6759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51A99-8D8C-45CB-80A0-8A7CB20B89E7}" type="datetimeFigureOut">
              <a:rPr lang="en-US" smtClean="0"/>
              <a:t>5/13/2024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23EEE-3F16-457B-8AAA-2A05EA877A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8289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51A99-8D8C-45CB-80A0-8A7CB20B89E7}" type="datetimeFigureOut">
              <a:rPr lang="en-US" smtClean="0"/>
              <a:t>5/13/2024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23EEE-3F16-457B-8AAA-2A05EA877A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0294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51A99-8D8C-45CB-80A0-8A7CB20B89E7}" type="datetimeFigureOut">
              <a:rPr lang="en-US" smtClean="0"/>
              <a:t>5/13/2024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23EEE-3F16-457B-8AAA-2A05EA877A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6618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51A99-8D8C-45CB-80A0-8A7CB20B89E7}" type="datetimeFigureOut">
              <a:rPr lang="en-US" smtClean="0"/>
              <a:t>5/13/2024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23EEE-3F16-457B-8AAA-2A05EA877A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9192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B51A99-8D8C-45CB-80A0-8A7CB20B89E7}" type="datetimeFigureOut">
              <a:rPr lang="en-US" smtClean="0"/>
              <a:t>5/13/2024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623EEE-3F16-457B-8AAA-2A05EA877A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545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84613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499360" y="1447800"/>
            <a:ext cx="7787640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dirty="0" err="1" smtClean="0">
                <a:solidFill>
                  <a:srgbClr val="00B0F0"/>
                </a:solidFill>
                <a:latin typeface="নিকশবান"/>
              </a:rPr>
              <a:t>আজকের</a:t>
            </a:r>
            <a:r>
              <a:rPr lang="en-US" sz="11500" dirty="0" smtClean="0">
                <a:solidFill>
                  <a:srgbClr val="00B0F0"/>
                </a:solidFill>
                <a:latin typeface="নিকশবান"/>
              </a:rPr>
              <a:t> </a:t>
            </a:r>
            <a:r>
              <a:rPr lang="en-US" sz="11500" dirty="0" err="1" smtClean="0">
                <a:solidFill>
                  <a:srgbClr val="00B0F0"/>
                </a:solidFill>
                <a:latin typeface="নিকশবান"/>
              </a:rPr>
              <a:t>পাঠ</a:t>
            </a:r>
            <a:r>
              <a:rPr lang="en-US" sz="11500" dirty="0" smtClean="0">
                <a:solidFill>
                  <a:srgbClr val="00B0F0"/>
                </a:solidFill>
                <a:latin typeface="নিকশবান"/>
              </a:rPr>
              <a:t> এ  </a:t>
            </a:r>
            <a:r>
              <a:rPr lang="en-US" sz="11500" dirty="0" err="1" smtClean="0">
                <a:solidFill>
                  <a:srgbClr val="00B0F0"/>
                </a:solidFill>
                <a:latin typeface="নিকশবান"/>
              </a:rPr>
              <a:t>সবাইকে</a:t>
            </a:r>
            <a:r>
              <a:rPr lang="en-US" sz="11500" dirty="0" smtClean="0">
                <a:solidFill>
                  <a:srgbClr val="00B0F0"/>
                </a:solidFill>
                <a:latin typeface="নিকশবান"/>
              </a:rPr>
              <a:t> </a:t>
            </a:r>
            <a:r>
              <a:rPr lang="en-US" sz="11500" dirty="0" err="1" smtClean="0">
                <a:solidFill>
                  <a:srgbClr val="00B0F0"/>
                </a:solidFill>
                <a:latin typeface="নিকশবান"/>
              </a:rPr>
              <a:t>স্বাগতম</a:t>
            </a:r>
            <a:r>
              <a:rPr lang="en-US" sz="11500" dirty="0" smtClean="0">
                <a:solidFill>
                  <a:srgbClr val="00B0F0"/>
                </a:solidFill>
                <a:latin typeface="নিকশবান"/>
              </a:rPr>
              <a:t>  </a:t>
            </a:r>
            <a:endParaRPr lang="en-US" sz="11500" dirty="0">
              <a:solidFill>
                <a:srgbClr val="00B0F0"/>
              </a:solidFill>
              <a:latin typeface="নিকশবান"/>
            </a:endParaRPr>
          </a:p>
        </p:txBody>
      </p:sp>
    </p:spTree>
    <p:extLst>
      <p:ext uri="{BB962C8B-B14F-4D97-AF65-F5344CB8AC3E}">
        <p14:creationId xmlns:p14="http://schemas.microsoft.com/office/powerpoint/2010/main" val="3826472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125"/>
            <a:ext cx="10515600" cy="156456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r>
              <a:rPr lang="en-US" sz="3600" b="1" dirty="0" err="1" smtClean="0"/>
              <a:t>মাফরুহা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সুলতানা</a:t>
            </a:r>
            <a:r>
              <a:rPr lang="en-US" sz="3600" b="1" dirty="0" smtClean="0"/>
              <a:t> </a:t>
            </a:r>
          </a:p>
          <a:p>
            <a:pPr marL="0" indent="0">
              <a:buNone/>
            </a:pPr>
            <a:r>
              <a:rPr lang="en-US" sz="3600" b="1" dirty="0" err="1" smtClean="0"/>
              <a:t>প্রভাষক,সামাজিক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বিজ্ঞান</a:t>
            </a:r>
            <a:r>
              <a:rPr lang="en-US" sz="3600" b="1" dirty="0" smtClean="0"/>
              <a:t> </a:t>
            </a:r>
          </a:p>
          <a:p>
            <a:pPr marL="0" indent="0">
              <a:buNone/>
            </a:pPr>
            <a:r>
              <a:rPr lang="en-US" sz="3600" b="1" dirty="0" err="1" smtClean="0"/>
              <a:t>খাড়াতাইয়া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ইসলামিয়া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ফাজিল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মাদরাসা</a:t>
            </a:r>
            <a:r>
              <a:rPr lang="en-US" sz="3600" b="1" dirty="0" smtClean="0"/>
              <a:t> </a:t>
            </a:r>
            <a:endParaRPr lang="en-US" sz="3600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as-IN" dirty="0" smtClean="0"/>
              <a:t>উচ্চমাধ্যমিক</a:t>
            </a:r>
            <a:r>
              <a:rPr lang="en-US" dirty="0" smtClean="0"/>
              <a:t>  </a:t>
            </a:r>
            <a:r>
              <a:rPr lang="as-IN" dirty="0" smtClean="0"/>
              <a:t>শ্রেণি</a:t>
            </a:r>
          </a:p>
          <a:p>
            <a:pPr marL="0" indent="0">
              <a:buNone/>
            </a:pPr>
            <a:r>
              <a:rPr lang="as-IN" dirty="0" smtClean="0"/>
              <a:t>পৌরনীতি ও সুশাসন ১ম পত্র </a:t>
            </a:r>
          </a:p>
          <a:p>
            <a:pPr marL="0" indent="0">
              <a:buNone/>
            </a:pPr>
            <a:r>
              <a:rPr lang="as-IN" dirty="0" smtClean="0"/>
              <a:t>দ্বিতীয় অধ্যায়</a:t>
            </a:r>
          </a:p>
          <a:p>
            <a:pPr marL="0" indent="0">
              <a:buNone/>
            </a:pPr>
            <a:r>
              <a:rPr lang="as-IN" dirty="0" smtClean="0"/>
              <a:t>মূল শিরোনামঃ সুশাসন</a:t>
            </a:r>
          </a:p>
          <a:p>
            <a:pPr marL="0" indent="0">
              <a:buNone/>
            </a:pPr>
            <a:r>
              <a:rPr lang="as-IN" dirty="0" smtClean="0"/>
              <a:t>আজকের পাঠঃ সুশাসনের ধারণা ও সংজ্ঞা</a:t>
            </a:r>
          </a:p>
          <a:p>
            <a:endParaRPr lang="en-US" dirty="0"/>
          </a:p>
        </p:txBody>
      </p:sp>
      <p:sp>
        <p:nvSpPr>
          <p:cNvPr id="5" name="Double Wave 4"/>
          <p:cNvSpPr/>
          <p:nvPr/>
        </p:nvSpPr>
        <p:spPr>
          <a:xfrm>
            <a:off x="838200" y="126125"/>
            <a:ext cx="10515600" cy="1403130"/>
          </a:xfrm>
          <a:prstGeom prst="doubleWav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err="1" smtClean="0"/>
              <a:t>পরিচিতি</a:t>
            </a:r>
            <a:r>
              <a:rPr lang="en-US" sz="8000" dirty="0" smtClean="0"/>
              <a:t> </a:t>
            </a:r>
            <a:endParaRPr lang="en-US" sz="8000" dirty="0"/>
          </a:p>
        </p:txBody>
      </p:sp>
    </p:spTree>
    <p:extLst>
      <p:ext uri="{BB962C8B-B14F-4D97-AF65-F5344CB8AC3E}">
        <p14:creationId xmlns:p14="http://schemas.microsoft.com/office/powerpoint/2010/main" val="578579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7577" y="4083270"/>
            <a:ext cx="5156836" cy="531467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3637" y="3901965"/>
            <a:ext cx="4859063" cy="306583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063" y="720615"/>
            <a:ext cx="5086350" cy="31813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851338"/>
            <a:ext cx="5936700" cy="289719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234152" y="74284"/>
            <a:ext cx="64743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solidFill>
                  <a:srgbClr val="C00000"/>
                </a:solidFill>
              </a:rPr>
              <a:t>ছবিগুলোতে</a:t>
            </a:r>
            <a:r>
              <a:rPr lang="en-US" sz="4000" dirty="0" smtClean="0">
                <a:solidFill>
                  <a:srgbClr val="C00000"/>
                </a:solidFill>
              </a:rPr>
              <a:t> </a:t>
            </a:r>
            <a:r>
              <a:rPr lang="en-US" sz="4000" dirty="0" err="1" smtClean="0">
                <a:solidFill>
                  <a:srgbClr val="C00000"/>
                </a:solidFill>
              </a:rPr>
              <a:t>তোমরা</a:t>
            </a:r>
            <a:r>
              <a:rPr lang="en-US" sz="4000" dirty="0" smtClean="0">
                <a:solidFill>
                  <a:srgbClr val="C00000"/>
                </a:solidFill>
              </a:rPr>
              <a:t> </a:t>
            </a:r>
            <a:r>
              <a:rPr lang="en-US" sz="4000" dirty="0" err="1" smtClean="0">
                <a:solidFill>
                  <a:srgbClr val="C00000"/>
                </a:solidFill>
              </a:rPr>
              <a:t>কী</a:t>
            </a:r>
            <a:r>
              <a:rPr lang="en-US" sz="4000" dirty="0" smtClean="0">
                <a:solidFill>
                  <a:srgbClr val="C00000"/>
                </a:solidFill>
              </a:rPr>
              <a:t> </a:t>
            </a:r>
            <a:r>
              <a:rPr lang="en-US" sz="4000" dirty="0" err="1" smtClean="0">
                <a:solidFill>
                  <a:srgbClr val="C00000"/>
                </a:solidFill>
              </a:rPr>
              <a:t>দেখতে</a:t>
            </a:r>
            <a:r>
              <a:rPr lang="en-US" sz="4000" dirty="0" smtClean="0">
                <a:solidFill>
                  <a:srgbClr val="C00000"/>
                </a:solidFill>
              </a:rPr>
              <a:t> </a:t>
            </a:r>
            <a:r>
              <a:rPr lang="en-US" sz="4000" dirty="0" err="1" smtClean="0">
                <a:solidFill>
                  <a:srgbClr val="C00000"/>
                </a:solidFill>
              </a:rPr>
              <a:t>পাচ্ছ</a:t>
            </a:r>
            <a:r>
              <a:rPr lang="en-US" sz="4000" dirty="0" smtClean="0">
                <a:solidFill>
                  <a:srgbClr val="C00000"/>
                </a:solidFill>
              </a:rPr>
              <a:t> ?</a:t>
            </a:r>
            <a:endParaRPr lang="en-US" sz="4000" dirty="0">
              <a:solidFill>
                <a:srgbClr val="C00000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6850" y="-254162"/>
            <a:ext cx="4200508" cy="1603387"/>
          </a:xfrm>
          <a:prstGeom prst="rect">
            <a:avLst/>
          </a:prstGeom>
        </p:spPr>
      </p:pic>
      <p:sp>
        <p:nvSpPr>
          <p:cNvPr id="12" name="Right Arrow 11"/>
          <p:cNvSpPr/>
          <p:nvPr/>
        </p:nvSpPr>
        <p:spPr>
          <a:xfrm>
            <a:off x="4083269" y="239526"/>
            <a:ext cx="1150883" cy="35394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8846261" y="5155323"/>
            <a:ext cx="184456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err="1" smtClean="0">
                <a:solidFill>
                  <a:srgbClr val="7030A0"/>
                </a:solidFill>
              </a:rPr>
              <a:t>গণতন্ত্র</a:t>
            </a:r>
            <a:r>
              <a:rPr lang="en-US" sz="6600" dirty="0" smtClean="0">
                <a:solidFill>
                  <a:srgbClr val="7030A0"/>
                </a:solidFill>
              </a:rPr>
              <a:t> </a:t>
            </a:r>
            <a:endParaRPr lang="en-US" sz="6600" dirty="0">
              <a:solidFill>
                <a:srgbClr val="7030A0"/>
              </a:solidFill>
            </a:endParaRPr>
          </a:p>
        </p:txBody>
      </p:sp>
      <p:sp>
        <p:nvSpPr>
          <p:cNvPr id="15" name="Pentagon 14"/>
          <p:cNvSpPr/>
          <p:nvPr/>
        </p:nvSpPr>
        <p:spPr>
          <a:xfrm>
            <a:off x="5754413" y="4083270"/>
            <a:ext cx="1655380" cy="1481958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solidFill>
                  <a:srgbClr val="002060"/>
                </a:solidFill>
              </a:rPr>
              <a:t>সুশাসন</a:t>
            </a:r>
            <a:r>
              <a:rPr lang="en-US" sz="4000" dirty="0" smtClean="0">
                <a:solidFill>
                  <a:srgbClr val="002060"/>
                </a:solidFill>
              </a:rPr>
              <a:t> </a:t>
            </a:r>
            <a:endParaRPr lang="en-US" sz="4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400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17804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93228" y="3137337"/>
            <a:ext cx="3421118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dirty="0" err="1" smtClean="0">
                <a:solidFill>
                  <a:schemeClr val="accent5">
                    <a:lumMod val="50000"/>
                  </a:schemeClr>
                </a:solidFill>
              </a:rPr>
              <a:t>সুশাসন</a:t>
            </a:r>
            <a:r>
              <a:rPr lang="en-US" sz="115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en-US" sz="115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93228" y="788276"/>
            <a:ext cx="301121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err="1" smtClean="0">
                <a:solidFill>
                  <a:srgbClr val="0070C0"/>
                </a:solidFill>
              </a:rPr>
              <a:t>আজকের</a:t>
            </a:r>
            <a:r>
              <a:rPr lang="en-US" sz="4400" dirty="0" smtClean="0">
                <a:solidFill>
                  <a:srgbClr val="0070C0"/>
                </a:solidFill>
              </a:rPr>
              <a:t> </a:t>
            </a:r>
            <a:r>
              <a:rPr lang="en-US" sz="4400" dirty="0" err="1" smtClean="0">
                <a:solidFill>
                  <a:srgbClr val="0070C0"/>
                </a:solidFill>
              </a:rPr>
              <a:t>পাঠ</a:t>
            </a:r>
            <a:r>
              <a:rPr lang="en-US" sz="4400" dirty="0" smtClean="0">
                <a:solidFill>
                  <a:srgbClr val="0070C0"/>
                </a:solidFill>
              </a:rPr>
              <a:t> </a:t>
            </a:r>
            <a:endParaRPr lang="en-US" sz="4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7378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503524947"/>
              </p:ext>
            </p:extLst>
          </p:nvPr>
        </p:nvGraphicFramePr>
        <p:xfrm>
          <a:off x="2032000" y="1513490"/>
          <a:ext cx="8128000" cy="46248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ounded Rectangle 2"/>
          <p:cNvSpPr/>
          <p:nvPr/>
        </p:nvSpPr>
        <p:spPr>
          <a:xfrm>
            <a:off x="3815255" y="299545"/>
            <a:ext cx="4540469" cy="1119352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 err="1" smtClean="0"/>
              <a:t>শিখনফল</a:t>
            </a:r>
            <a:r>
              <a:rPr lang="en-US" sz="6600" dirty="0" smtClean="0"/>
              <a:t> 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2605622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704" y="1957881"/>
            <a:ext cx="10058400" cy="528066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04951" y="1225689"/>
            <a:ext cx="7693573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 smtClean="0"/>
              <a:t>Plato- </a:t>
            </a:r>
            <a:r>
              <a:rPr lang="as-IN" sz="4000" dirty="0" smtClean="0"/>
              <a:t>ন্যায়ভিত্তিক ও আদর্শ রাষ্ট্র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 smtClean="0"/>
              <a:t>Aristotle-</a:t>
            </a:r>
            <a:r>
              <a:rPr lang="as-IN" sz="4000" dirty="0" smtClean="0"/>
              <a:t>উন্নত রাষ্ট্রীয় জীবন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 err="1" smtClean="0"/>
              <a:t>Kautilya</a:t>
            </a:r>
            <a:r>
              <a:rPr lang="en-US" sz="4000" dirty="0" smtClean="0"/>
              <a:t>- </a:t>
            </a:r>
            <a:r>
              <a:rPr lang="as-IN" sz="4000" dirty="0" smtClean="0"/>
              <a:t>অর্থশাস্ত্র </a:t>
            </a:r>
          </a:p>
          <a:p>
            <a:r>
              <a:rPr lang="as-IN" sz="4000" dirty="0" smtClean="0"/>
              <a:t>‘সুশাসন’ প্রত্যয়টি সর্বপ্রথম ১৯৮৯ খ্রিস্টাব্দে বিশ্বব্যাংক কর্তৃক আধুনিক শাসন ব্যবস্থায় সংযোজিত হয়।</a:t>
            </a:r>
          </a:p>
          <a:p>
            <a:r>
              <a:rPr lang="as-IN" sz="4000" dirty="0" smtClean="0"/>
              <a:t>উন্নয়নশীল রাষ্ট্রের অনুন্নয়নের কারণ হিসেবে সুশাসনের অভাবকে চিহ্নিত করা হয়। </a:t>
            </a:r>
            <a:endParaRPr lang="as-IN" sz="4000" dirty="0"/>
          </a:p>
        </p:txBody>
      </p:sp>
      <p:sp>
        <p:nvSpPr>
          <p:cNvPr id="5" name="Flowchart: Manual Input 4"/>
          <p:cNvSpPr/>
          <p:nvPr/>
        </p:nvSpPr>
        <p:spPr>
          <a:xfrm>
            <a:off x="4393323" y="126124"/>
            <a:ext cx="4056994" cy="867103"/>
          </a:xfrm>
          <a:prstGeom prst="flowChartManualInpu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err="1" smtClean="0">
                <a:solidFill>
                  <a:schemeClr val="bg1"/>
                </a:solidFill>
              </a:rPr>
              <a:t>সুশাসনের</a:t>
            </a:r>
            <a:r>
              <a:rPr lang="en-US" sz="4400" dirty="0" smtClean="0">
                <a:solidFill>
                  <a:schemeClr val="bg1"/>
                </a:solidFill>
              </a:rPr>
              <a:t> </a:t>
            </a:r>
            <a:r>
              <a:rPr lang="en-US" sz="4400" dirty="0" err="1" smtClean="0">
                <a:solidFill>
                  <a:schemeClr val="bg1"/>
                </a:solidFill>
              </a:rPr>
              <a:t>উৎপত্তি</a:t>
            </a:r>
            <a:r>
              <a:rPr lang="en-US" sz="4400" dirty="0" smtClean="0">
                <a:solidFill>
                  <a:schemeClr val="bg1"/>
                </a:solidFill>
              </a:rPr>
              <a:t> </a:t>
            </a:r>
            <a:endParaRPr lang="en-US" sz="4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996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73542"/>
            <a:ext cx="10058400" cy="627732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026920" y="1981200"/>
            <a:ext cx="594360" cy="251460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জ </a:t>
            </a:r>
            <a:r>
              <a:rPr lang="en-US" sz="2800" dirty="0" err="1" smtClean="0"/>
              <a:t>বা</a:t>
            </a:r>
            <a:r>
              <a:rPr lang="en-US" sz="2800" dirty="0" smtClean="0"/>
              <a:t> ব </a:t>
            </a:r>
            <a:r>
              <a:rPr lang="en-US" sz="2800" dirty="0" err="1" smtClean="0"/>
              <a:t>দিহিতা</a:t>
            </a:r>
            <a:r>
              <a:rPr lang="en-US" sz="2800" dirty="0" smtClean="0"/>
              <a:t> </a:t>
            </a:r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3764280" y="2109268"/>
            <a:ext cx="518160" cy="227076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/>
              <a:t>স্বচ্ছতা</a:t>
            </a:r>
            <a:r>
              <a:rPr lang="en-US" sz="2400" dirty="0" smtClean="0"/>
              <a:t> </a:t>
            </a:r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5425440" y="1905000"/>
            <a:ext cx="563880" cy="251460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/>
              <a:t>দা</a:t>
            </a:r>
            <a:r>
              <a:rPr lang="en-US" sz="2400" dirty="0" smtClean="0"/>
              <a:t> </a:t>
            </a:r>
          </a:p>
          <a:p>
            <a:pPr algn="ctr"/>
            <a:r>
              <a:rPr lang="en-US" sz="2400" dirty="0" err="1" smtClean="0"/>
              <a:t>য়ি</a:t>
            </a:r>
            <a:r>
              <a:rPr lang="en-US" sz="2400" dirty="0" smtClean="0"/>
              <a:t> </a:t>
            </a:r>
          </a:p>
          <a:p>
            <a:pPr algn="ctr"/>
            <a:r>
              <a:rPr lang="en-US" sz="2400" dirty="0" err="1" smtClean="0"/>
              <a:t>ত্ব</a:t>
            </a:r>
            <a:endParaRPr lang="en-US" sz="2400" dirty="0" smtClean="0"/>
          </a:p>
          <a:p>
            <a:pPr algn="ctr"/>
            <a:r>
              <a:rPr lang="en-US" sz="2400" dirty="0" err="1" smtClean="0"/>
              <a:t>শী</a:t>
            </a:r>
            <a:endParaRPr lang="en-US" sz="2400" dirty="0" smtClean="0"/>
          </a:p>
          <a:p>
            <a:pPr algn="ctr"/>
            <a:r>
              <a:rPr lang="en-US" sz="2400" dirty="0" smtClean="0"/>
              <a:t>ল</a:t>
            </a:r>
          </a:p>
          <a:p>
            <a:pPr algn="ctr"/>
            <a:r>
              <a:rPr lang="en-US" sz="2400" dirty="0" err="1" smtClean="0"/>
              <a:t>তা</a:t>
            </a:r>
            <a:r>
              <a:rPr lang="en-US" sz="2400" dirty="0" smtClean="0"/>
              <a:t> </a:t>
            </a: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7101840" y="2026920"/>
            <a:ext cx="533400" cy="246888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/>
              <a:t>ন্যা</a:t>
            </a:r>
            <a:endParaRPr lang="en-US" sz="2400" dirty="0" smtClean="0"/>
          </a:p>
          <a:p>
            <a:pPr algn="ctr"/>
            <a:r>
              <a:rPr lang="en-US" sz="2400" dirty="0" smtClean="0"/>
              <a:t>য়</a:t>
            </a:r>
          </a:p>
          <a:p>
            <a:pPr algn="ctr"/>
            <a:r>
              <a:rPr lang="en-US" sz="2400" dirty="0" smtClean="0"/>
              <a:t>প</a:t>
            </a:r>
          </a:p>
          <a:p>
            <a:pPr algn="ctr"/>
            <a:r>
              <a:rPr lang="en-US" sz="2400" dirty="0" err="1" smtClean="0"/>
              <a:t>রা</a:t>
            </a:r>
            <a:endParaRPr lang="en-US" sz="2400" dirty="0" smtClean="0"/>
          </a:p>
          <a:p>
            <a:pPr algn="ctr"/>
            <a:r>
              <a:rPr lang="en-US" sz="2400" dirty="0" smtClean="0"/>
              <a:t>য়</a:t>
            </a:r>
          </a:p>
          <a:p>
            <a:pPr algn="ctr"/>
            <a:r>
              <a:rPr lang="en-US" sz="2400" dirty="0" smtClean="0"/>
              <a:t>ণ</a:t>
            </a:r>
          </a:p>
          <a:p>
            <a:pPr algn="ctr"/>
            <a:r>
              <a:rPr lang="en-US" sz="2400" dirty="0" err="1" smtClean="0"/>
              <a:t>তা</a:t>
            </a:r>
            <a:r>
              <a:rPr lang="en-US" sz="2400" dirty="0" smtClean="0"/>
              <a:t> </a:t>
            </a:r>
            <a:endParaRPr lang="en-US" sz="2400" dirty="0"/>
          </a:p>
        </p:txBody>
      </p:sp>
      <p:sp>
        <p:nvSpPr>
          <p:cNvPr id="7" name="Snip Same Side Corner Rectangle 6"/>
          <p:cNvSpPr/>
          <p:nvPr/>
        </p:nvSpPr>
        <p:spPr>
          <a:xfrm>
            <a:off x="3596640" y="703939"/>
            <a:ext cx="2499360" cy="929640"/>
          </a:xfrm>
          <a:prstGeom prst="snip2Same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solidFill>
                  <a:srgbClr val="002060"/>
                </a:solidFill>
              </a:rPr>
              <a:t>সুশাসন</a:t>
            </a:r>
            <a:r>
              <a:rPr lang="en-US" sz="3200" dirty="0" smtClean="0">
                <a:solidFill>
                  <a:srgbClr val="002060"/>
                </a:solidFill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</a:rPr>
              <a:t>ভিত্তিক</a:t>
            </a:r>
            <a:r>
              <a:rPr lang="en-US" sz="3200" dirty="0" smtClean="0">
                <a:solidFill>
                  <a:srgbClr val="002060"/>
                </a:solidFill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</a:rPr>
              <a:t>শাসনব্যবস্থা</a:t>
            </a:r>
            <a:r>
              <a:rPr lang="en-US" sz="3200" dirty="0" smtClean="0">
                <a:solidFill>
                  <a:srgbClr val="002060"/>
                </a:solidFill>
              </a:rPr>
              <a:t> </a:t>
            </a:r>
            <a:endParaRPr lang="en-US" sz="3200" dirty="0">
              <a:solidFill>
                <a:srgbClr val="00206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4630" y="-262674"/>
            <a:ext cx="3493770" cy="1431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249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06263" y="126124"/>
            <a:ext cx="5628289" cy="83099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800" dirty="0" err="1" smtClean="0">
                <a:solidFill>
                  <a:srgbClr val="002060"/>
                </a:solidFill>
              </a:rPr>
              <a:t>সুশাসন</a:t>
            </a:r>
            <a:r>
              <a:rPr lang="en-US" sz="4800" dirty="0" smtClean="0">
                <a:solidFill>
                  <a:srgbClr val="002060"/>
                </a:solidFill>
              </a:rPr>
              <a:t> </a:t>
            </a:r>
            <a:r>
              <a:rPr lang="en-US" sz="4800" dirty="0" err="1" smtClean="0">
                <a:solidFill>
                  <a:srgbClr val="002060"/>
                </a:solidFill>
              </a:rPr>
              <a:t>ধারনায়ন</a:t>
            </a:r>
            <a:r>
              <a:rPr lang="en-US" sz="4800" dirty="0" smtClean="0">
                <a:solidFill>
                  <a:srgbClr val="002060"/>
                </a:solidFill>
              </a:rPr>
              <a:t> </a:t>
            </a:r>
            <a:endParaRPr lang="en-US" sz="4800" dirty="0">
              <a:solidFill>
                <a:srgbClr val="00206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33552" y="1106514"/>
            <a:ext cx="10893972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sz="2800" dirty="0" smtClean="0"/>
              <a:t>সুশাসন এর ইংরেজি প্রতিশব্দ ‘</a:t>
            </a:r>
            <a:r>
              <a:rPr lang="en-US" sz="2800" dirty="0" smtClean="0"/>
              <a:t>Good Governance’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1749973" y="1844566"/>
            <a:ext cx="3326524" cy="121394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smtClean="0"/>
              <a:t>Good</a:t>
            </a:r>
            <a:endParaRPr lang="en-US" sz="6000" dirty="0"/>
          </a:p>
        </p:txBody>
      </p:sp>
      <p:sp>
        <p:nvSpPr>
          <p:cNvPr id="5" name="Plus 4"/>
          <p:cNvSpPr/>
          <p:nvPr/>
        </p:nvSpPr>
        <p:spPr>
          <a:xfrm>
            <a:off x="2995449" y="3252273"/>
            <a:ext cx="835572" cy="867104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298028" y="4119377"/>
            <a:ext cx="4582510" cy="15719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/>
              <a:t>Governance</a:t>
            </a:r>
            <a:endParaRPr lang="en-US" sz="4800" dirty="0"/>
          </a:p>
        </p:txBody>
      </p:sp>
      <p:sp>
        <p:nvSpPr>
          <p:cNvPr id="8" name="Equal 7"/>
          <p:cNvSpPr/>
          <p:nvPr/>
        </p:nvSpPr>
        <p:spPr>
          <a:xfrm>
            <a:off x="6096001" y="3894083"/>
            <a:ext cx="1723696" cy="1011281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8434552" y="1592317"/>
            <a:ext cx="3247696" cy="428822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/>
              <a:t>Good Governance</a:t>
            </a:r>
          </a:p>
          <a:p>
            <a:pPr algn="ctr"/>
            <a:r>
              <a:rPr lang="en-US" sz="3200" dirty="0" smtClean="0"/>
              <a:t>(</a:t>
            </a:r>
            <a:r>
              <a:rPr lang="as-IN" sz="3200" dirty="0" smtClean="0"/>
              <a:t>নির্ভুল, দক্ষ ও কার্যকরী  শাসন</a:t>
            </a:r>
            <a:r>
              <a:rPr lang="en-US" sz="3200" dirty="0" smtClean="0"/>
              <a:t>)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107437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08993" y="1497724"/>
            <a:ext cx="6637283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sz="3200" dirty="0" smtClean="0"/>
              <a:t>শাসন এর ইংরেজি প্রতিশব্দ ‘</a:t>
            </a:r>
            <a:r>
              <a:rPr lang="en-US" sz="3200" dirty="0" smtClean="0"/>
              <a:t>Governance’ </a:t>
            </a:r>
            <a:r>
              <a:rPr lang="en-US" sz="40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বা</a:t>
            </a:r>
            <a:r>
              <a:rPr lang="en-US" sz="3200" dirty="0" smtClean="0"/>
              <a:t> </a:t>
            </a:r>
            <a:r>
              <a:rPr lang="as-IN" sz="3200" dirty="0" smtClean="0"/>
              <a:t>পরিচালনা করা</a:t>
            </a:r>
            <a:r>
              <a:rPr lang="en-US" sz="3200" dirty="0" smtClean="0"/>
              <a:t> ।</a:t>
            </a:r>
            <a:endParaRPr lang="as-IN" sz="3200" dirty="0" smtClean="0"/>
          </a:p>
          <a:p>
            <a:r>
              <a:rPr lang="as-IN" sz="3200" dirty="0" smtClean="0"/>
              <a:t>গ্রিক শব্দ ‘</a:t>
            </a:r>
            <a:r>
              <a:rPr lang="en-US" sz="3200" dirty="0" err="1" smtClean="0"/>
              <a:t>Kubernao</a:t>
            </a:r>
            <a:r>
              <a:rPr lang="en-US" sz="3200" dirty="0" smtClean="0"/>
              <a:t>’ </a:t>
            </a:r>
            <a:r>
              <a:rPr lang="as-IN" sz="3200" dirty="0" smtClean="0"/>
              <a:t>এবং ল্যাটিন শব্দ ‘</a:t>
            </a:r>
            <a:r>
              <a:rPr lang="en-US" sz="3200" dirty="0" err="1" smtClean="0"/>
              <a:t>Gubernan</a:t>
            </a:r>
            <a:r>
              <a:rPr lang="en-US" sz="3200" dirty="0" smtClean="0"/>
              <a:t>’ </a:t>
            </a:r>
            <a:r>
              <a:rPr lang="as-IN" sz="3200" dirty="0" smtClean="0"/>
              <a:t>থেকে উৎপত্তি </a:t>
            </a:r>
          </a:p>
          <a:p>
            <a:r>
              <a:rPr lang="as-IN" sz="3200" dirty="0" smtClean="0"/>
              <a:t>শাসন এমন একটি পদ্ধতি যেখানে সুপরিকল্পিত প্রক্রিয়ার মাধ্যমে কোনো সংস্থা, সমাজ বা রাষ্ট্র পরিচালনার ক্ষেত্রে সিদ্ধান্ত গ্রহণ ও বাস্তবায়ন করা হয়। </a:t>
            </a:r>
            <a:endParaRPr lang="as-IN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3452648" y="173421"/>
            <a:ext cx="4382814" cy="830997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as-IN" sz="4800" dirty="0" smtClean="0">
                <a:solidFill>
                  <a:srgbClr val="002060"/>
                </a:solidFill>
              </a:rPr>
              <a:t>শাসনের ধারণা </a:t>
            </a:r>
            <a:endParaRPr lang="en-US" sz="4800" dirty="0">
              <a:solidFill>
                <a:srgbClr val="00206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9794" y="1923393"/>
            <a:ext cx="5064310" cy="2680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614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Card 1"/>
          <p:cNvSpPr/>
          <p:nvPr/>
        </p:nvSpPr>
        <p:spPr>
          <a:xfrm>
            <a:off x="2824655" y="0"/>
            <a:ext cx="6542689" cy="1008993"/>
          </a:xfrm>
          <a:prstGeom prst="flowChartPunchedCar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err="1" smtClean="0">
                <a:solidFill>
                  <a:schemeClr val="tx1"/>
                </a:solidFill>
              </a:rPr>
              <a:t>সুশাসনের</a:t>
            </a:r>
            <a:r>
              <a:rPr lang="en-US" sz="5400" dirty="0" smtClean="0">
                <a:solidFill>
                  <a:schemeClr val="tx1"/>
                </a:solidFill>
              </a:rPr>
              <a:t> </a:t>
            </a:r>
            <a:r>
              <a:rPr lang="en-US" sz="5400" dirty="0" err="1" smtClean="0">
                <a:solidFill>
                  <a:schemeClr val="tx1"/>
                </a:solidFill>
              </a:rPr>
              <a:t>লক্ষ্য</a:t>
            </a:r>
            <a:r>
              <a:rPr lang="en-US" sz="5400" dirty="0" smtClean="0">
                <a:solidFill>
                  <a:schemeClr val="tx1"/>
                </a:solidFill>
              </a:rPr>
              <a:t> ও </a:t>
            </a:r>
            <a:r>
              <a:rPr lang="en-US" sz="5400" dirty="0" err="1" smtClean="0">
                <a:solidFill>
                  <a:schemeClr val="tx1"/>
                </a:solidFill>
              </a:rPr>
              <a:t>উদ্দেশ্য</a:t>
            </a:r>
            <a:r>
              <a:rPr lang="en-US" sz="5400" dirty="0" smtClean="0">
                <a:solidFill>
                  <a:schemeClr val="tx1"/>
                </a:solidFill>
              </a:rPr>
              <a:t> </a:t>
            </a:r>
            <a:endParaRPr lang="en-US" sz="5400" dirty="0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589985" y="1592317"/>
            <a:ext cx="4351283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sz="4400" dirty="0" smtClean="0"/>
              <a:t>আইন, বিচার ও শাসন বিভাগের মধ্যে সমন্বয় সাধন এবং শাসক ও শাসিতের সম্পর্ককে ভারসাম্যপূর্ণ ও কল্যাণকর করা। </a:t>
            </a:r>
            <a:endParaRPr lang="as-IN" sz="4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849" y="1763111"/>
            <a:ext cx="4572000" cy="39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101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Alternate Process 1"/>
          <p:cNvSpPr/>
          <p:nvPr/>
        </p:nvSpPr>
        <p:spPr>
          <a:xfrm>
            <a:off x="3489960" y="167640"/>
            <a:ext cx="4861560" cy="960120"/>
          </a:xfrm>
          <a:prstGeom prst="flowChartAlternateProcess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solidFill>
                  <a:srgbClr val="C00000"/>
                </a:solidFill>
              </a:rPr>
              <a:t>সুশাসনের</a:t>
            </a:r>
            <a:r>
              <a:rPr lang="en-US" sz="3200" dirty="0" smtClean="0">
                <a:solidFill>
                  <a:srgbClr val="C00000"/>
                </a:solidFill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</a:rPr>
              <a:t>বৈশিষ্ট্য</a:t>
            </a:r>
            <a:r>
              <a:rPr lang="en-US" sz="3200" dirty="0" smtClean="0">
                <a:solidFill>
                  <a:srgbClr val="C00000"/>
                </a:solidFill>
              </a:rPr>
              <a:t> ও </a:t>
            </a:r>
            <a:r>
              <a:rPr lang="en-US" sz="3200" dirty="0" err="1" smtClean="0">
                <a:solidFill>
                  <a:srgbClr val="C00000"/>
                </a:solidFill>
              </a:rPr>
              <a:t>উপাদানসমূহ</a:t>
            </a:r>
            <a:r>
              <a:rPr lang="en-US" sz="3200" dirty="0" smtClean="0">
                <a:solidFill>
                  <a:srgbClr val="C00000"/>
                </a:solidFill>
              </a:rPr>
              <a:t>  </a:t>
            </a:r>
            <a:endParaRPr lang="en-US" sz="3200" dirty="0">
              <a:solidFill>
                <a:srgbClr val="C00000"/>
              </a:solidFill>
            </a:endParaRP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035932373"/>
              </p:ext>
            </p:extLst>
          </p:nvPr>
        </p:nvGraphicFramePr>
        <p:xfrm>
          <a:off x="2001520" y="1127760"/>
          <a:ext cx="8300720" cy="53949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83566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99393" y="2835616"/>
            <a:ext cx="6096000" cy="415498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as-IN" sz="2800" dirty="0" smtClean="0"/>
              <a:t>“সুশাসন এমন একটি প্রক্রিয়া যেখানে উন্নয়নের লক্ষ্যে একটি দেশের অর্থনৈতিক ও সামাজিক সম্পদ ব্যবস্থাপনার জন্য ক্ষমতা প্রয়োগ করা হয়।”</a:t>
            </a:r>
            <a:r>
              <a:rPr lang="en-US" sz="2800" dirty="0" smtClean="0"/>
              <a:t> -</a:t>
            </a:r>
            <a:r>
              <a:rPr lang="as-IN" sz="2800" dirty="0" smtClean="0"/>
              <a:t>বিশ্বব্যাংক,১৯৯৪ </a:t>
            </a:r>
            <a:r>
              <a:rPr lang="en-US" sz="2800" dirty="0" smtClean="0"/>
              <a:t> </a:t>
            </a:r>
            <a:endParaRPr lang="as-IN" sz="2800" dirty="0" smtClean="0"/>
          </a:p>
          <a:p>
            <a:endParaRPr lang="as-IN" sz="2800" dirty="0" smtClean="0"/>
          </a:p>
          <a:p>
            <a:r>
              <a:rPr lang="as-IN" sz="2800" dirty="0" smtClean="0"/>
              <a:t>“সুশীল সমাজ ও রাষ্ট্র, সরকার ও শাসিত জনগণ এবং শাসক ও শাসিতের মধ্যকার সম্পর্ককে সুশাসন বলে।”-</a:t>
            </a:r>
            <a:r>
              <a:rPr lang="en-US" sz="3600" dirty="0" err="1" smtClean="0"/>
              <a:t>ম্যাক</a:t>
            </a:r>
            <a:r>
              <a:rPr lang="en-US" sz="3600" dirty="0" smtClean="0"/>
              <a:t> </a:t>
            </a:r>
            <a:r>
              <a:rPr lang="en-US" sz="3600" dirty="0" err="1" smtClean="0"/>
              <a:t>করনি</a:t>
            </a:r>
            <a:r>
              <a:rPr lang="en-US" sz="3600" dirty="0" smtClean="0"/>
              <a:t> </a:t>
            </a:r>
            <a:endParaRPr lang="en-US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2822028" y="1182414"/>
            <a:ext cx="5691351" cy="769441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as-IN" sz="4400" dirty="0" smtClean="0"/>
              <a:t>সুশাসনের সংজ্ঞা </a:t>
            </a:r>
            <a:endParaRPr lang="en-US" sz="4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3727" y="2174196"/>
            <a:ext cx="5898273" cy="5898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084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905000" y="1798321"/>
            <a:ext cx="6126480" cy="4893647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as-IN" dirty="0" smtClean="0"/>
              <a:t>জ্ঞানমূলক প্রশ্নঃ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 </a:t>
            </a:r>
            <a:r>
              <a:rPr lang="as-IN" dirty="0" smtClean="0"/>
              <a:t>১। সুশাসনের ইংরেজি প্রতিশব্দ কি?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 </a:t>
            </a:r>
            <a:r>
              <a:rPr lang="as-IN" dirty="0" smtClean="0"/>
              <a:t>২। সুশাসন শব্দটি কে, কখন প্রথম ব্যবহার করে?</a:t>
            </a: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as-IN" dirty="0" smtClean="0"/>
              <a:t>অনুধাবনমূলক প্রশ্নঃ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 </a:t>
            </a:r>
            <a:r>
              <a:rPr lang="as-IN" dirty="0" smtClean="0"/>
              <a:t>১। সুশাসন কী?</a:t>
            </a:r>
            <a:r>
              <a:rPr lang="en-US" sz="2000" dirty="0" err="1" smtClean="0"/>
              <a:t>সুশাসনের</a:t>
            </a:r>
            <a:r>
              <a:rPr lang="en-US" sz="2000" dirty="0" smtClean="0"/>
              <a:t> </a:t>
            </a:r>
            <a:r>
              <a:rPr lang="en-US" sz="2000" dirty="0" err="1" smtClean="0"/>
              <a:t>মূল</a:t>
            </a:r>
            <a:r>
              <a:rPr lang="en-US" sz="2000" dirty="0" smtClean="0"/>
              <a:t>  </a:t>
            </a:r>
            <a:r>
              <a:rPr lang="en-US" sz="2000" dirty="0" err="1" smtClean="0"/>
              <a:t>লক্ষ্য</a:t>
            </a:r>
            <a:r>
              <a:rPr lang="en-US" sz="2000" dirty="0" smtClean="0"/>
              <a:t> ও </a:t>
            </a:r>
            <a:r>
              <a:rPr lang="en-US" sz="2000" dirty="0" err="1" smtClean="0"/>
              <a:t>উদ্দেশ্য</a:t>
            </a:r>
            <a:r>
              <a:rPr lang="en-US" sz="2000" dirty="0" smtClean="0"/>
              <a:t> </a:t>
            </a:r>
            <a:r>
              <a:rPr lang="en-US" sz="2000" dirty="0" err="1" smtClean="0"/>
              <a:t>কি</a:t>
            </a:r>
            <a:r>
              <a:rPr lang="en-US" sz="2000" dirty="0" smtClean="0"/>
              <a:t> 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as-IN" dirty="0" smtClean="0"/>
              <a:t>প্রয়োগ দক্ষতামূলক প্রশ্নঃ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 </a:t>
            </a:r>
            <a:r>
              <a:rPr lang="as-IN" dirty="0" smtClean="0"/>
              <a:t>১। সুশাসনের উৎপত্তি আলোচনা কর।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as-IN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as-IN" dirty="0" smtClean="0"/>
              <a:t>উচ্চতর দক্ষতামূলক প্রশ্নঃ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 </a:t>
            </a:r>
            <a:r>
              <a:rPr lang="as-IN" dirty="0" smtClean="0"/>
              <a:t>১। তৃতীয় বিশ্বের উন্নয়নে বিশ্ব ব্যাংক কর্তৃক উদ্ভাবিত সুশাসন প্রত্যয়টি বৈশিষ্ট্য</a:t>
            </a:r>
            <a:r>
              <a:rPr lang="en-US" sz="2000" dirty="0" smtClean="0"/>
              <a:t> </a:t>
            </a:r>
            <a:r>
              <a:rPr lang="en-US" sz="2000" dirty="0" err="1" smtClean="0"/>
              <a:t>আলোকে</a:t>
            </a:r>
            <a:r>
              <a:rPr lang="en-US" sz="2000" dirty="0" smtClean="0"/>
              <a:t> </a:t>
            </a:r>
            <a:r>
              <a:rPr lang="as-IN" dirty="0" smtClean="0"/>
              <a:t>তুমি কিভাবে ব্যাখ্যা করবে?</a:t>
            </a:r>
          </a:p>
          <a:p>
            <a:endParaRPr lang="en-US" sz="2000" dirty="0" smtClean="0"/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as-IN" dirty="0" smtClean="0"/>
          </a:p>
          <a:p>
            <a:endParaRPr lang="as-IN" dirty="0"/>
          </a:p>
        </p:txBody>
      </p:sp>
      <p:sp>
        <p:nvSpPr>
          <p:cNvPr id="4" name="TextBox 3"/>
          <p:cNvSpPr txBox="1"/>
          <p:nvPr/>
        </p:nvSpPr>
        <p:spPr>
          <a:xfrm>
            <a:off x="3352800" y="106680"/>
            <a:ext cx="4831080" cy="707886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/>
              <a:t>অনুশীলন</a:t>
            </a:r>
            <a:r>
              <a:rPr lang="en-US" sz="4000" dirty="0" smtClean="0"/>
              <a:t> ও </a:t>
            </a:r>
            <a:r>
              <a:rPr lang="en-US" sz="4000" dirty="0" err="1" smtClean="0"/>
              <a:t>মূল্যায়ন</a:t>
            </a:r>
            <a:r>
              <a:rPr lang="en-US" sz="4000" dirty="0" smtClean="0"/>
              <a:t> 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024421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346960" y="3749040"/>
            <a:ext cx="374904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dirty="0" err="1" smtClean="0">
                <a:solidFill>
                  <a:srgbClr val="92D050"/>
                </a:solidFill>
              </a:rPr>
              <a:t>ধন্যবাদ</a:t>
            </a:r>
            <a:r>
              <a:rPr lang="en-US" sz="13800" dirty="0" smtClean="0">
                <a:solidFill>
                  <a:srgbClr val="92D050"/>
                </a:solidFill>
              </a:rPr>
              <a:t> </a:t>
            </a:r>
            <a:endParaRPr lang="en-US" sz="1380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464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</TotalTime>
  <Words>368</Words>
  <Application>Microsoft Office PowerPoint</Application>
  <PresentationFormat>Widescreen</PresentationFormat>
  <Paragraphs>96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Vrinda</vt:lpstr>
      <vt:lpstr>নিকশবান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uitrce</dc:creator>
  <cp:lastModifiedBy>uitrce</cp:lastModifiedBy>
  <cp:revision>65</cp:revision>
  <dcterms:created xsi:type="dcterms:W3CDTF">2024-05-12T03:49:03Z</dcterms:created>
  <dcterms:modified xsi:type="dcterms:W3CDTF">2024-05-13T04:50:17Z</dcterms:modified>
</cp:coreProperties>
</file>