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56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2192000" cy="6858000"/>
  <p:notesSz cx="6858000" cy="9144000"/>
  <p:embeddedFontLst>
    <p:embeddedFont>
      <p:font typeface="Calibri Light" panose="020F0302020204030204" pitchFamily="3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6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393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11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86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92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99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45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52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0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22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4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B6BAF-9F2A-4015-8666-03FB7FE5214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87BE3-5894-4FA0-B100-D0DE30221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29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57200" y="681769"/>
            <a:ext cx="11272838" cy="5676169"/>
            <a:chOff x="-156341" y="50063"/>
            <a:chExt cx="10671941" cy="1305198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83855">
              <a:off x="7481944" y="532410"/>
              <a:ext cx="3076213" cy="2708323"/>
            </a:xfrm>
            <a:prstGeom prst="rect">
              <a:avLst/>
            </a:prstGeom>
            <a:scene3d>
              <a:camera prst="obliqueTopRight"/>
              <a:lightRig rig="threePt" dir="t"/>
            </a:scene3d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434324">
              <a:off x="303419" y="8737207"/>
              <a:ext cx="4181846" cy="2836369"/>
            </a:xfrm>
            <a:prstGeom prst="rect">
              <a:avLst/>
            </a:prstGeom>
            <a:scene3d>
              <a:camera prst="obliqueTopRight"/>
              <a:lightRig rig="threePt" dir="t"/>
            </a:scene3d>
          </p:spPr>
        </p:pic>
        <p:sp>
          <p:nvSpPr>
            <p:cNvPr id="7" name="TextBox 6"/>
            <p:cNvSpPr txBox="1"/>
            <p:nvPr/>
          </p:nvSpPr>
          <p:spPr>
            <a:xfrm rot="19527788">
              <a:off x="2804142" y="1334028"/>
              <a:ext cx="6020338" cy="8704860"/>
            </a:xfrm>
            <a:prstGeom prst="rect">
              <a:avLst/>
            </a:prstGeom>
            <a:noFill/>
            <a:scene3d>
              <a:camera prst="obliqueTopRight"/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solidFill>
                    <a:srgbClr val="002060"/>
                  </a:solidFill>
                </a:rPr>
                <a:t>Welcome </a:t>
              </a:r>
            </a:p>
            <a:p>
              <a:pPr algn="ctr"/>
              <a:r>
                <a:rPr lang="en-US" sz="6000" dirty="0">
                  <a:solidFill>
                    <a:srgbClr val="002060"/>
                  </a:solidFill>
                </a:rPr>
                <a:t>To My</a:t>
              </a:r>
            </a:p>
            <a:p>
              <a:pPr algn="ctr"/>
              <a:r>
                <a:rPr lang="en-US" sz="6000" dirty="0" smtClean="0">
                  <a:solidFill>
                    <a:srgbClr val="002060"/>
                  </a:solidFill>
                </a:rPr>
                <a:t>Articles</a:t>
              </a:r>
              <a:endParaRPr lang="en-US" sz="6000" dirty="0">
                <a:solidFill>
                  <a:srgbClr val="002060"/>
                </a:solidFill>
              </a:endParaRPr>
            </a:p>
            <a:p>
              <a:pPr algn="ctr"/>
              <a:r>
                <a:rPr lang="en-US" sz="6000" dirty="0" smtClean="0">
                  <a:solidFill>
                    <a:srgbClr val="002060"/>
                  </a:solidFill>
                </a:rPr>
                <a:t>Class-2</a:t>
              </a:r>
              <a:endParaRPr lang="en-US" sz="6000" dirty="0">
                <a:solidFill>
                  <a:srgbClr val="002060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10176">
              <a:off x="4436702" y="5898144"/>
              <a:ext cx="6078898" cy="7203899"/>
            </a:xfrm>
            <a:prstGeom prst="rect">
              <a:avLst/>
            </a:prstGeom>
            <a:scene3d>
              <a:camera prst="obliqueTopRight"/>
              <a:lightRig rig="threePt" dir="t"/>
            </a:scene3d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1187301">
              <a:off x="-156341" y="50063"/>
              <a:ext cx="6079665" cy="7203275"/>
            </a:xfrm>
            <a:prstGeom prst="rect">
              <a:avLst/>
            </a:prstGeom>
            <a:scene3d>
              <a:camera prst="obliqueTopRight"/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299711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37492" y="1002590"/>
            <a:ext cx="953086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Introduction</a:t>
            </a:r>
            <a:endParaRPr lang="en-US" sz="8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</a:t>
            </a:r>
            <a:r>
              <a:rPr lang="en-US" sz="9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Morsalin</a:t>
            </a:r>
            <a:endParaRPr lang="en-US" sz="9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English Teacher.</a:t>
            </a:r>
          </a:p>
          <a:p>
            <a:pPr algn="ctr"/>
            <a:r>
              <a:rPr lang="en-US" sz="6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Paharipukur</a:t>
            </a:r>
            <a:r>
              <a:rPr lang="en-US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Dakhil</a:t>
            </a:r>
            <a:r>
              <a:rPr lang="en-US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madrasah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2787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 of the lesson</a:t>
            </a:r>
          </a:p>
          <a:p>
            <a:pPr lvl="1" algn="ctr"/>
            <a:r>
              <a:rPr lang="en-US" sz="6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Completing the Lesson</a:t>
            </a:r>
          </a:p>
          <a:p>
            <a:pPr marL="699562" lvl="1" indent="-437369">
              <a:buFont typeface="Wingdings" panose="05000000000000000000" pitchFamily="2" charset="2"/>
              <a:buChar char="q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 will be able to use </a:t>
            </a:r>
            <a:r>
              <a:rPr lang="en-US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Articles.</a:t>
            </a:r>
            <a:endParaRPr lang="en-US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9562" lvl="1" indent="-437369"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 will be able to make correct sentence.</a:t>
            </a:r>
          </a:p>
          <a:p>
            <a:pPr marL="699562" lvl="1" indent="-437369"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 will be able to use correct </a:t>
            </a:r>
            <a:r>
              <a:rPr lang="en-US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articles.</a:t>
            </a:r>
            <a:endParaRPr lang="en-US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9562" lvl="1" indent="-437369"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 will be able to use </a:t>
            </a:r>
            <a:r>
              <a:rPr lang="en-US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an &amp; the.</a:t>
            </a:r>
            <a:endParaRPr lang="en-US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8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2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4801"/>
            <a:ext cx="12074768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9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28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4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73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8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77" y="294968"/>
            <a:ext cx="1154798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4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7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064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0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16" y="604684"/>
            <a:ext cx="11002297" cy="405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0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4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359877" y="0"/>
            <a:ext cx="10656277" cy="6858000"/>
            <a:chOff x="0" y="0"/>
            <a:chExt cx="10972800" cy="12887536"/>
          </a:xfrm>
        </p:grpSpPr>
        <p:sp>
          <p:nvSpPr>
            <p:cNvPr id="4" name="TextBox 3"/>
            <p:cNvSpPr txBox="1"/>
            <p:nvPr/>
          </p:nvSpPr>
          <p:spPr>
            <a:xfrm>
              <a:off x="0" y="0"/>
              <a:ext cx="10972800" cy="6957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7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Let’s Finish Today. </a:t>
              </a:r>
            </a:p>
            <a:p>
              <a:pPr algn="ctr"/>
              <a:r>
                <a:rPr lang="en-US" sz="437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Hope You All Enjoy the Class. </a:t>
              </a:r>
            </a:p>
            <a:p>
              <a:pPr algn="ctr"/>
              <a:r>
                <a:rPr lang="en-US" sz="437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See You Tomorrow</a:t>
              </a:r>
            </a:p>
            <a:p>
              <a:pPr algn="ctr"/>
              <a:r>
                <a:rPr lang="en-US" sz="437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And Thanks to ALL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451" y="6247177"/>
              <a:ext cx="10087897" cy="664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367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82</Words>
  <Application>Microsoft Office PowerPoint</Application>
  <PresentationFormat>Widescreen</PresentationFormat>
  <Paragraphs>18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 Light</vt:lpstr>
      <vt:lpstr>Wingdings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12</cp:revision>
  <dcterms:created xsi:type="dcterms:W3CDTF">2024-05-13T06:24:42Z</dcterms:created>
  <dcterms:modified xsi:type="dcterms:W3CDTF">2024-05-13T06:47:06Z</dcterms:modified>
</cp:coreProperties>
</file>