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3" r:id="rId4"/>
    <p:sldId id="266" r:id="rId5"/>
    <p:sldId id="259" r:id="rId6"/>
    <p:sldId id="264" r:id="rId7"/>
    <p:sldId id="269" r:id="rId8"/>
    <p:sldId id="267" r:id="rId9"/>
    <p:sldId id="268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B727A-FC0C-4E69-8C02-FC2B4367F96C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B5327B-52CF-4851-90A4-228544B24C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023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B5327B-52CF-4851-90A4-228544B24CA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99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91600" cy="1371600"/>
          </a:xfrm>
          <a:solidFill>
            <a:schemeClr val="bg2"/>
          </a:solidFill>
        </p:spPr>
        <p:txBody>
          <a:bodyPr>
            <a:noAutofit/>
          </a:bodyPr>
          <a:lstStyle/>
          <a:p>
            <a:r>
              <a:rPr lang="bn-BD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E0A56A0-F6F6-4212-9115-CEA3D564BC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00200"/>
            <a:ext cx="9144000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3733800" cy="452596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করিম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চশই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ধারিবন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00600" y="1447800"/>
            <a:ext cx="3733800" cy="449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শ্রেনী ৯ম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সমাজবিজ্ঞান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kumimoji="0" lang="bn-BD" sz="4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সময়ঃ৪০মি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man of Human rigths of Banglades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28600"/>
            <a:ext cx="7543800" cy="3128390"/>
          </a:xfrm>
          <a:prstGeom prst="rect">
            <a:avLst/>
          </a:prstGeom>
        </p:spPr>
      </p:pic>
      <p:pic>
        <p:nvPicPr>
          <p:cNvPr id="1026" name="Picture 2" descr="C:\Documents and Settings\Personal\Desktop\jesmin\Human-Right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429000"/>
            <a:ext cx="7696200" cy="17526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057400" y="5410200"/>
            <a:ext cx="5334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মানব অধিকার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3048000"/>
            <a:ext cx="769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A90448-B361-41FF-8CE9-73AFA5E46B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43075" cy="1724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6002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r>
              <a:rPr lang="bn-BD" sz="8900" dirty="0">
                <a:latin typeface="NikoshBAN" pitchFamily="2" charset="0"/>
                <a:cs typeface="NikoshBAN" pitchFamily="2" charset="0"/>
              </a:rPr>
              <a:t>শিখন ফল</a:t>
            </a: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95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endParaRPr lang="bn-BD" dirty="0"/>
          </a:p>
          <a:p>
            <a:pPr>
              <a:buNone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১।অধিকার কি তা বলতে পারবে।</a:t>
            </a:r>
          </a:p>
          <a:p>
            <a:pPr>
              <a:buNone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২।অধিকারের শ্রেণী বিভাগগুলো উল্লেখ করতে পারবে।</a:t>
            </a:r>
          </a:p>
          <a:p>
            <a:pPr>
              <a:buNone/>
            </a:pPr>
            <a:r>
              <a:rPr lang="bn-BD" sz="4800" dirty="0">
                <a:latin typeface="NikoshBAN" pitchFamily="2" charset="0"/>
                <a:cs typeface="NikoshBAN" pitchFamily="2" charset="0"/>
              </a:rPr>
              <a:t>৩।সামাজিক অধিকার কি তা ব্যাখ্যা করতে পারবে।</a:t>
            </a:r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Personal\Desktop\jesmin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5220" y="228600"/>
            <a:ext cx="7839076" cy="38862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554224" y="4572000"/>
            <a:ext cx="35052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র‍্যালি</a:t>
            </a:r>
            <a:endParaRPr lang="en-US" sz="66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229600" cy="4495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0" y="4876800"/>
            <a:ext cx="74676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itchFamily="2" charset="0"/>
                <a:cs typeface="NikoshBAN" pitchFamily="2" charset="0"/>
              </a:rPr>
              <a:t>ভোট কেন্দ্র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14400" y="4800600"/>
            <a:ext cx="69342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latin typeface="NikoshBAN" pitchFamily="2" charset="0"/>
                <a:cs typeface="NikoshBAN" pitchFamily="2" charset="0"/>
              </a:rPr>
              <a:t>মসজিদ</a:t>
            </a:r>
            <a:endParaRPr lang="en-US" sz="7200" dirty="0"/>
          </a:p>
        </p:txBody>
      </p:sp>
      <p:pic>
        <p:nvPicPr>
          <p:cNvPr id="5" name="Picture 4" descr="p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0"/>
            <a:ext cx="8229600" cy="464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Personal\Desktop\jesmin\garmen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28600"/>
            <a:ext cx="8001000" cy="4800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62400" y="5105400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>
                <a:latin typeface="NikoshBAN" pitchFamily="2" charset="0"/>
                <a:cs typeface="NikoshBAN" pitchFamily="2" charset="0"/>
              </a:rPr>
              <a:t>শ্রমিক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0" y="-304800"/>
            <a:ext cx="8229600" cy="2011362"/>
          </a:xfrm>
        </p:spPr>
        <p:txBody>
          <a:bodyPr>
            <a:normAutofit fontScale="90000"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sz="80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>
                <a:latin typeface="NikoshBAN" pitchFamily="2" charset="0"/>
                <a:cs typeface="NikoshBAN" pitchFamily="2" charset="0"/>
              </a:rPr>
            </a:br>
            <a:r>
              <a:rPr lang="en-US" dirty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85800" y="1905000"/>
            <a:ext cx="8001000" cy="381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সামাজিক অধিকার কী?</a:t>
            </a:r>
            <a:br>
              <a:rPr lang="bn-BD" sz="4400" b="1" dirty="0">
                <a:latin typeface="NikoshBAN" pitchFamily="2" charset="0"/>
                <a:cs typeface="NikoshBAN" pitchFamily="2" charset="0"/>
              </a:rPr>
            </a:br>
            <a:r>
              <a:rPr lang="bn-BD" sz="4400" b="1" dirty="0">
                <a:latin typeface="NikoshBAN" pitchFamily="2" charset="0"/>
                <a:cs typeface="NikoshBAN" pitchFamily="2" charset="0"/>
              </a:rPr>
              <a:t>২।রাজনৈতিক  অধিকার কী?</a:t>
            </a:r>
            <a:br>
              <a:rPr lang="bn-BD" sz="4400" b="1" dirty="0">
                <a:latin typeface="NikoshBAN" pitchFamily="2" charset="0"/>
                <a:cs typeface="NikoshBAN" pitchFamily="2" charset="0"/>
              </a:rPr>
            </a:br>
            <a:r>
              <a:rPr lang="bn-BD" sz="4400" b="1" dirty="0">
                <a:latin typeface="NikoshBAN" pitchFamily="2" charset="0"/>
                <a:cs typeface="NikoshBAN" pitchFamily="2" charset="0"/>
              </a:rPr>
              <a:t>৩।অর্থনৈতিক অধিকার কী?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133600"/>
            <a:ext cx="7696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নাগরিকের অধিকার ওবিদেশিদের অধিকারের মধ্যে পার্থক্য ব্যাখ্যা কর।  </a:t>
            </a:r>
            <a:endParaRPr lang="en-US" sz="5400" dirty="0"/>
          </a:p>
        </p:txBody>
      </p:sp>
      <p:sp>
        <p:nvSpPr>
          <p:cNvPr id="4" name="Rectangle 3"/>
          <p:cNvSpPr/>
          <p:nvPr/>
        </p:nvSpPr>
        <p:spPr>
          <a:xfrm>
            <a:off x="685800" y="0"/>
            <a:ext cx="731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>
                <a:latin typeface="NikoshBAN" pitchFamily="2" charset="0"/>
                <a:cs typeface="NikoshBAN" pitchFamily="2" charset="0"/>
              </a:rPr>
              <a:t>কাজ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1842444">
            <a:off x="718574" y="529036"/>
            <a:ext cx="7210734" cy="57150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prstTxWarp prst="textCirclePour">
              <a:avLst/>
            </a:prstTxWarp>
            <a:spAutoFit/>
          </a:bodyPr>
          <a:lstStyle/>
          <a:p>
            <a:pPr algn="ctr"/>
            <a:r>
              <a:rPr lang="bn-BD" sz="4800" b="1" dirty="0"/>
              <a:t>       </a:t>
            </a:r>
            <a:r>
              <a:rPr lang="bn-BD" sz="2400" b="1" dirty="0">
                <a:solidFill>
                  <a:srgbClr val="FF0000"/>
                </a:solidFill>
              </a:rPr>
              <a:t>ধন্যবাদ সবাইকে      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3" name="Picture 2" descr="p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057400"/>
            <a:ext cx="3276600" cy="28859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79</Words>
  <Application>Microsoft Office PowerPoint</Application>
  <PresentationFormat>On-screen Show (4:3)</PresentationFormat>
  <Paragraphs>25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NikoshBAN</vt:lpstr>
      <vt:lpstr>Vrinda</vt:lpstr>
      <vt:lpstr>Office Theme</vt:lpstr>
      <vt:lpstr>শুভেচ্ছা সবাইকে </vt:lpstr>
      <vt:lpstr>পরিচিতি</vt:lpstr>
      <vt:lpstr>PowerPoint Presentation</vt:lpstr>
      <vt:lpstr>PowerPoint Presentation</vt:lpstr>
      <vt:lpstr>শিখন ফল </vt:lpstr>
      <vt:lpstr>PowerPoint Presentation</vt:lpstr>
      <vt:lpstr>PowerPoint Presentation</vt:lpstr>
      <vt:lpstr>PowerPoint Presentation</vt:lpstr>
      <vt:lpstr>PowerPoint Presentation</vt:lpstr>
      <vt:lpstr>   মূল্যায়ণ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DOEL</cp:lastModifiedBy>
  <cp:revision>105</cp:revision>
  <dcterms:created xsi:type="dcterms:W3CDTF">2006-08-16T00:00:00Z</dcterms:created>
  <dcterms:modified xsi:type="dcterms:W3CDTF">2024-05-15T03:36:39Z</dcterms:modified>
</cp:coreProperties>
</file>