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2515F5"/>
    <a:srgbClr val="00CC00"/>
    <a:srgbClr val="CC00FF"/>
    <a:srgbClr val="0D0DBF"/>
    <a:srgbClr val="C20A9F"/>
    <a:srgbClr val="000000"/>
    <a:srgbClr val="CC00CC"/>
    <a:srgbClr val="8E463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15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1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00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90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3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516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44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80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42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35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674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3631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970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785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717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7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38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29FC8-EFD6-4136-88AB-3F8041D79A7F}" type="datetimeFigureOut">
              <a:rPr lang="en-US" smtClean="0"/>
              <a:t>5/19/2024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699333-2CA8-4D35-A194-4AA9C28A60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797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"/>
            <a:ext cx="12192000" cy="6842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2194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r>
              <a:rPr lang="en-US" sz="16600" dirty="0" err="1" smtClean="0">
                <a:ln>
                  <a:solidFill>
                    <a:schemeClr val="accent1"/>
                  </a:solidFill>
                </a:ln>
                <a:solidFill>
                  <a:schemeClr val="accent5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স্বাগতম</a:t>
            </a:r>
            <a:endParaRPr lang="en-US" sz="16600" dirty="0">
              <a:ln>
                <a:solidFill>
                  <a:schemeClr val="accent1"/>
                </a:solidFill>
              </a:ln>
              <a:solidFill>
                <a:schemeClr val="accent5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55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p Ribbon 2"/>
          <p:cNvSpPr/>
          <p:nvPr/>
        </p:nvSpPr>
        <p:spPr>
          <a:xfrm>
            <a:off x="167640" y="182880"/>
            <a:ext cx="11750040" cy="1661160"/>
          </a:xfrm>
          <a:prstGeom prst="ribbon2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prstTxWarp prst="textInflate">
              <a:avLst/>
            </a:prstTxWarp>
          </a:bodyPr>
          <a:lstStyle/>
          <a:p>
            <a:pPr algn="ctr"/>
            <a:r>
              <a:rPr lang="en-US" sz="1100" dirty="0" err="1" smtClean="0">
                <a:ln>
                  <a:solidFill>
                    <a:schemeClr val="accent1"/>
                  </a:solidFill>
                </a:ln>
                <a:solidFill>
                  <a:srgbClr val="00206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পরিচিতি</a:t>
            </a:r>
            <a:endParaRPr lang="en-US" sz="100" dirty="0">
              <a:ln>
                <a:solidFill>
                  <a:schemeClr val="accent1"/>
                </a:solidFill>
              </a:ln>
              <a:solidFill>
                <a:srgbClr val="002060"/>
              </a:solidFill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53840" y="2407920"/>
            <a:ext cx="7726680" cy="4069080"/>
          </a:xfrm>
          <a:prstGeom prst="rect">
            <a:avLst/>
          </a:prstGeom>
          <a:solidFill>
            <a:srgbClr val="8E463E"/>
          </a:solidFill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isometricOffAxis1Righ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নাম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আবু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সলেহ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আহমাদ</a:t>
            </a:r>
            <a:endParaRPr lang="en-US" sz="6600" b="1" dirty="0" smtClean="0">
              <a:ln>
                <a:solidFill>
                  <a:schemeClr val="accent4">
                    <a:lumMod val="75000"/>
                  </a:schemeClr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পদবী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সহকারী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মৌলভী</a:t>
            </a:r>
            <a:endParaRPr lang="en-US" sz="6600" b="1" dirty="0" smtClean="0">
              <a:ln>
                <a:solidFill>
                  <a:schemeClr val="accent4">
                    <a:lumMod val="75000"/>
                  </a:schemeClr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প্রতিষ্ঠান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বার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রশিয়া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দাখিল</a:t>
            </a:r>
            <a:r>
              <a:rPr lang="en-US" sz="6600" b="1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				</a:t>
            </a:r>
            <a:r>
              <a:rPr lang="en-US" sz="6600" b="1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মাদরাসা</a:t>
            </a:r>
            <a:endParaRPr lang="en-US" sz="6600" b="1" dirty="0">
              <a:ln>
                <a:solidFill>
                  <a:schemeClr val="accent4">
                    <a:lumMod val="75000"/>
                  </a:schemeClr>
                </a:solidFill>
              </a:ln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5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57600" y="457200"/>
            <a:ext cx="4876800" cy="1173480"/>
          </a:xfrm>
          <a:prstGeom prst="roundRect">
            <a:avLst/>
          </a:prstGeom>
          <a:solidFill>
            <a:srgbClr val="0D0DB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ar-SA" sz="5400" dirty="0" smtClean="0">
                <a:ln>
                  <a:solidFill>
                    <a:srgbClr val="FFFF00"/>
                  </a:solidFill>
                </a:ln>
                <a:solidFill>
                  <a:schemeClr val="accent1"/>
                </a:solidFill>
              </a:rPr>
              <a:t>اَلْكَلِمَةُ</a:t>
            </a:r>
            <a:r>
              <a:rPr lang="en-US" sz="5400" dirty="0" smtClean="0">
                <a:ln>
                  <a:solidFill>
                    <a:srgbClr val="FFFF00"/>
                  </a:solidFill>
                </a:ln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ln>
                  <a:solidFill>
                    <a:srgbClr val="FFFF00"/>
                  </a:solidFill>
                </a:ln>
                <a:solidFill>
                  <a:schemeClr val="accent1"/>
                </a:solidFill>
              </a:rPr>
              <a:t>বা</a:t>
            </a:r>
            <a:r>
              <a:rPr lang="en-US" sz="5400" dirty="0" smtClean="0">
                <a:ln>
                  <a:solidFill>
                    <a:srgbClr val="FFFF00"/>
                  </a:solidFill>
                </a:ln>
                <a:solidFill>
                  <a:schemeClr val="accent1"/>
                </a:solidFill>
              </a:rPr>
              <a:t> </a:t>
            </a:r>
            <a:r>
              <a:rPr lang="en-US" sz="5400" dirty="0" err="1" smtClean="0">
                <a:ln>
                  <a:solidFill>
                    <a:srgbClr val="FFFF00"/>
                  </a:solidFill>
                </a:ln>
                <a:solidFill>
                  <a:schemeClr val="accent1"/>
                </a:solidFill>
              </a:rPr>
              <a:t>পদ</a:t>
            </a:r>
            <a:endParaRPr lang="en-US" dirty="0">
              <a:ln>
                <a:solidFill>
                  <a:srgbClr val="FFFF00"/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3" name="5-Point Star 2"/>
          <p:cNvSpPr/>
          <p:nvPr/>
        </p:nvSpPr>
        <p:spPr>
          <a:xfrm>
            <a:off x="624840" y="2365325"/>
            <a:ext cx="441960" cy="44196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417320" y="2263140"/>
            <a:ext cx="81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তোমরা</a:t>
            </a:r>
            <a:r>
              <a:rPr lang="en-US" sz="3600" dirty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C20A9F"/>
                </a:solidFill>
                <a:latin typeface="SutonnyOMJ" panose="01010600010101010101" pitchFamily="2" charset="0"/>
              </a:rPr>
              <a:t>اَلْكَلِمَةُ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বলতে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কী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বুঝ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?</a:t>
            </a:r>
            <a:endParaRPr lang="en-US" sz="3600" dirty="0">
              <a:solidFill>
                <a:srgbClr val="C20A9F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624840" y="3432125"/>
            <a:ext cx="441960" cy="44196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17320" y="3329940"/>
            <a:ext cx="81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তোমরা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তো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ar-SA" sz="3600" dirty="0" smtClean="0">
                <a:solidFill>
                  <a:srgbClr val="C20A9F"/>
                </a:solidFill>
                <a:latin typeface="SutonnyOMJ" panose="01010600010101010101" pitchFamily="2" charset="0"/>
              </a:rPr>
              <a:t>اَلْكَلِمَةُ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কত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?</a:t>
            </a:r>
            <a:endParaRPr lang="en-US" sz="3600" dirty="0">
              <a:solidFill>
                <a:srgbClr val="C20A9F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624840" y="4584501"/>
            <a:ext cx="441960" cy="44196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17320" y="4482316"/>
            <a:ext cx="8168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তোমরা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তো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ar-SA" sz="3600" dirty="0" smtClean="0">
                <a:solidFill>
                  <a:srgbClr val="C20A9F"/>
                </a:solidFill>
                <a:latin typeface="SutonnyOMJ" panose="01010600010101010101" pitchFamily="2" charset="0"/>
              </a:rPr>
              <a:t>خَالِدٌ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কোন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প্রকারের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C20A9F"/>
                </a:solidFill>
                <a:latin typeface="SutonnyOMJ" panose="01010600010101010101" pitchFamily="2" charset="0"/>
              </a:rPr>
              <a:t>كَلِمَةُ</a:t>
            </a:r>
            <a:r>
              <a:rPr lang="en-US" sz="3600" dirty="0" smtClean="0">
                <a:solidFill>
                  <a:srgbClr val="C20A9F"/>
                </a:solidFill>
                <a:latin typeface="SutonnyOMJ" panose="01010600010101010101" pitchFamily="2" charset="0"/>
              </a:rPr>
              <a:t> ?</a:t>
            </a:r>
            <a:endParaRPr lang="en-US" sz="3600" dirty="0">
              <a:solidFill>
                <a:srgbClr val="C20A9F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55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12920" y="274320"/>
            <a:ext cx="3566160" cy="82296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4000" dirty="0" smtClean="0">
                <a:latin typeface="SutonnyOMJ" panose="01010600010101010101" pitchFamily="2" charset="0"/>
              </a:rPr>
              <a:t>اَلْكَلِمَةُ</a:t>
            </a:r>
            <a:r>
              <a:rPr lang="en-US" sz="4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4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পরিচয়</a:t>
            </a:r>
            <a:endParaRPr lang="en-US" sz="40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807720" y="2189767"/>
            <a:ext cx="259080" cy="259080"/>
          </a:xfrm>
          <a:prstGeom prst="flowChartConnector">
            <a:avLst/>
          </a:prstGeom>
          <a:solidFill>
            <a:srgbClr val="0D0D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41120" y="1950720"/>
            <a:ext cx="719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বাক্যে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ব্যবহৃত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প্রত্যেকটি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অর্ধবোধক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শব্দকে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4800" baseline="-25000" dirty="0" smtClean="0">
                <a:latin typeface="SutonnyOMJ" panose="01010600010101010101" pitchFamily="2" charset="0"/>
              </a:rPr>
              <a:t>اَلْكَلِمَةُ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800" baseline="-250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48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4800" baseline="-250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Flowchart: Connector 4"/>
          <p:cNvSpPr/>
          <p:nvPr/>
        </p:nvSpPr>
        <p:spPr>
          <a:xfrm>
            <a:off x="807720" y="3287047"/>
            <a:ext cx="259080" cy="259080"/>
          </a:xfrm>
          <a:prstGeom prst="flowChartConnector">
            <a:avLst/>
          </a:prstGeom>
          <a:solidFill>
            <a:srgbClr val="0D0D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41120" y="3048000"/>
            <a:ext cx="719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baseline="-25000" dirty="0" smtClean="0">
                <a:latin typeface="SutonnyOMJ" panose="01010600010101010101" pitchFamily="2" charset="0"/>
              </a:rPr>
              <a:t>اَلْكَلِمَةُ</a:t>
            </a:r>
            <a:r>
              <a:rPr lang="en-US" sz="32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বাংলা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প্রতিশব্দ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পদ</a:t>
            </a:r>
            <a:r>
              <a:rPr lang="en-US" sz="3200" dirty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200" baseline="-250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807720" y="4445883"/>
            <a:ext cx="259080" cy="259080"/>
          </a:xfrm>
          <a:prstGeom prst="flowChartConnector">
            <a:avLst/>
          </a:prstGeom>
          <a:solidFill>
            <a:srgbClr val="0D0D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41120" y="4206836"/>
            <a:ext cx="7193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5400" baseline="-25000" dirty="0" smtClean="0">
                <a:latin typeface="SutonnyOMJ" panose="01010600010101010101" pitchFamily="2" charset="0"/>
              </a:rPr>
              <a:t>اَلْكَلِمَةُ</a:t>
            </a:r>
            <a:r>
              <a:rPr lang="en-US" sz="3200" baseline="-250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IN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ইংরেজি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প্রতিশব্দ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Parts of Speech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200" baseline="-250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227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44340" y="411480"/>
            <a:ext cx="3703320" cy="1036320"/>
          </a:xfrm>
          <a:prstGeom prst="roundRect">
            <a:avLst/>
          </a:prstGeom>
          <a:solidFill>
            <a:srgbClr val="0D0DB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200" dirty="0" smtClean="0">
                <a:latin typeface="SutonnyOMJ" panose="01010600010101010101" pitchFamily="2" charset="0"/>
              </a:rPr>
              <a:t>اَلْكَلِمَةُ</a:t>
            </a:r>
            <a:r>
              <a:rPr lang="en-US" sz="32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2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2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প্রকারভেদ</a:t>
            </a:r>
            <a:endParaRPr lang="en-US" sz="32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Flowchart: Decision 4"/>
          <p:cNvSpPr/>
          <p:nvPr/>
        </p:nvSpPr>
        <p:spPr>
          <a:xfrm>
            <a:off x="1066800" y="1996440"/>
            <a:ext cx="454925" cy="304800"/>
          </a:xfrm>
          <a:prstGeom prst="flowChartDecision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813560" y="1950720"/>
            <a:ext cx="580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</a:rPr>
              <a:t>اَلْكَلِمَةُ</a:t>
            </a:r>
            <a:r>
              <a:rPr lang="en-US" sz="2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তিন</a:t>
            </a:r>
            <a:r>
              <a:rPr lang="en-US" sz="2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</a:t>
            </a:r>
            <a:r>
              <a:rPr lang="en-US" sz="2800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28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7" name="8-Point Star 6"/>
          <p:cNvSpPr/>
          <p:nvPr/>
        </p:nvSpPr>
        <p:spPr>
          <a:xfrm>
            <a:off x="1066800" y="3078480"/>
            <a:ext cx="454925" cy="48768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১</a:t>
            </a:r>
            <a:endParaRPr lang="en-US" sz="28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5960" y="3078480"/>
            <a:ext cx="227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</a:rPr>
              <a:t>اَلْاِسْمً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বা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বিশেষ্য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2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1" name="8-Point Star 10"/>
          <p:cNvSpPr/>
          <p:nvPr/>
        </p:nvSpPr>
        <p:spPr>
          <a:xfrm>
            <a:off x="1066800" y="3913852"/>
            <a:ext cx="454925" cy="48768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২</a:t>
            </a:r>
            <a:endParaRPr lang="en-US" sz="28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65960" y="3913852"/>
            <a:ext cx="227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</a:rPr>
              <a:t>اَلْفِعْلُ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বা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ক্রিয়া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2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3" name="8-Point Star 12"/>
          <p:cNvSpPr/>
          <p:nvPr/>
        </p:nvSpPr>
        <p:spPr>
          <a:xfrm>
            <a:off x="1066800" y="4749224"/>
            <a:ext cx="454925" cy="48768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৩</a:t>
            </a:r>
            <a:endParaRPr lang="en-US" sz="28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65960" y="4749224"/>
            <a:ext cx="2278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</a:rPr>
              <a:t>اَلْحَرْفُ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বা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400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অব্যয়</a:t>
            </a:r>
            <a:r>
              <a:rPr lang="en-US" sz="2400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2400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221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96740" y="381000"/>
            <a:ext cx="3398520" cy="960120"/>
          </a:xfrm>
          <a:prstGeom prst="roundRect">
            <a:avLst/>
          </a:prstGeom>
          <a:solidFill>
            <a:srgbClr val="8E463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latin typeface="SutonnyOMJ" panose="01010600010101010101" pitchFamily="2" charset="0"/>
              </a:rPr>
              <a:t>اَلْاِسْمُ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পরিচয়</a:t>
            </a:r>
            <a:endParaRPr lang="en-US" sz="36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579120" y="1920240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69720" y="1935480"/>
            <a:ext cx="986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اَلْاِسْمُ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শব্দটি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একবচন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উহার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বহুবচন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اَلْاَسْمَاءُ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।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হলো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নাম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ৎ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সকল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নামকে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اَلْاِسْمُ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79120" y="3730169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69720" y="3745409"/>
            <a:ext cx="986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পারিভাষিক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যে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كَلِمَةُ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তিন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কালের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(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অতীত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বর্তমান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ভবিষ্যত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) কোনো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কালের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সাথে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সম্পর্ক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রাখে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তাকে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اَلْاِسْمُ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15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  <p:bldP spid="6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96740" y="381000"/>
            <a:ext cx="3398520" cy="960120"/>
          </a:xfrm>
          <a:prstGeom prst="roundRect">
            <a:avLst/>
          </a:prstGeom>
          <a:solidFill>
            <a:srgbClr val="8E463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latin typeface="SutonnyOMJ" panose="01010600010101010101" pitchFamily="2" charset="0"/>
              </a:rPr>
              <a:t>اَلْفِعْلُ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পরিচয়</a:t>
            </a:r>
            <a:endParaRPr lang="en-US" sz="36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79120" y="1920240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69720" y="1935480"/>
            <a:ext cx="986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اَلْفِعْلُ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হলো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ক্রিয়া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ৎ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সকল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কাজকে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اَلْفِعْلُ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79120" y="3730169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9720" y="3745409"/>
            <a:ext cx="9860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পারিভাষিক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যে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كَلِمَةُ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এবং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তিন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কালের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(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অতীত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বর্তমান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ও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ভবিষ্যত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) কোনো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কালের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সাথে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সম্পর্ক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রাখে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তাকে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اَلْفِعْلُ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36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96740" y="381000"/>
            <a:ext cx="3398520" cy="960120"/>
          </a:xfrm>
          <a:prstGeom prst="roundRect">
            <a:avLst/>
          </a:prstGeom>
          <a:solidFill>
            <a:srgbClr val="8E463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dirty="0" smtClean="0">
                <a:latin typeface="SutonnyOMJ" panose="01010600010101010101" pitchFamily="2" charset="0"/>
              </a:rPr>
              <a:t>اَلْحَرْفُ</a:t>
            </a:r>
            <a:r>
              <a:rPr lang="en-US" sz="3600" dirty="0" smtClean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latin typeface="SutonnyOMJ" panose="01010600010101010101" pitchFamily="2" charset="0"/>
                <a:cs typeface="SutonnyOMJ" panose="01010600010101010101" pitchFamily="2" charset="0"/>
              </a:rPr>
              <a:t>পরিচয়</a:t>
            </a:r>
            <a:endParaRPr lang="en-US" sz="36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79120" y="1920240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569720" y="1935480"/>
            <a:ext cx="986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اَلْفحَرْفُ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হলো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অব্যয়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ৎ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সকল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অব্যয়কে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اَلْحَرْفُ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79120" y="3730169"/>
            <a:ext cx="624840" cy="533400"/>
          </a:xfrm>
          <a:prstGeom prst="rightArrow">
            <a:avLst/>
          </a:prstGeom>
          <a:solidFill>
            <a:srgbClr val="CC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69720" y="3745409"/>
            <a:ext cx="986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পারিভাষিক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যে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كَلِمَةُ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অন্য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কোনো </a:t>
            </a:r>
            <a:r>
              <a:rPr lang="ar-SA" sz="3600" dirty="0">
                <a:solidFill>
                  <a:srgbClr val="000000"/>
                </a:solidFill>
                <a:latin typeface="SutonnyOMJ" panose="01010600010101010101" pitchFamily="2" charset="0"/>
              </a:rPr>
              <a:t>كَلِمَةُ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সাহায্য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ছাড়া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নিজের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নিজে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প্রকাশ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করতে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পারে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না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তাকে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ar-SA" sz="3600" dirty="0" smtClean="0">
                <a:solidFill>
                  <a:srgbClr val="000000"/>
                </a:solidFill>
                <a:latin typeface="SutonnyOMJ" panose="01010600010101010101" pitchFamily="2" charset="0"/>
              </a:rPr>
              <a:t>اَلْحَرْفُ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বলে</a:t>
            </a:r>
            <a:r>
              <a:rPr lang="en-US" sz="3600" dirty="0" smtClean="0">
                <a:solidFill>
                  <a:srgbClr val="00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।</a:t>
            </a:r>
            <a:endParaRPr lang="en-US" sz="3600" dirty="0">
              <a:solidFill>
                <a:srgbClr val="00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2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80560" y="182880"/>
            <a:ext cx="3230880" cy="102108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n>
                  <a:solidFill>
                    <a:srgbClr val="C20A9F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যাচাই</a:t>
            </a:r>
            <a:endParaRPr lang="en-US" sz="4400" dirty="0">
              <a:ln>
                <a:solidFill>
                  <a:srgbClr val="C20A9F"/>
                </a:solidFill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Connector 2"/>
          <p:cNvSpPr/>
          <p:nvPr/>
        </p:nvSpPr>
        <p:spPr>
          <a:xfrm>
            <a:off x="1203960" y="1965960"/>
            <a:ext cx="259080" cy="259080"/>
          </a:xfrm>
          <a:prstGeom prst="flowChartConnector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76400" y="1889760"/>
            <a:ext cx="57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D0DB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 </a:t>
            </a:r>
            <a:r>
              <a:rPr lang="ar-SA" sz="3200" dirty="0" smtClean="0">
                <a:solidFill>
                  <a:srgbClr val="0D0DBF"/>
                </a:solidFill>
                <a:latin typeface="NikoshBAN" panose="02000000000000000000" pitchFamily="2" charset="0"/>
              </a:rPr>
              <a:t>اِسْمُ</a:t>
            </a:r>
            <a:r>
              <a:rPr lang="bn-IN" sz="3200" dirty="0" smtClean="0">
                <a:solidFill>
                  <a:srgbClr val="0D0DB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200" dirty="0">
              <a:solidFill>
                <a:srgbClr val="0D0DB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16-Point Star 4"/>
          <p:cNvSpPr/>
          <p:nvPr/>
        </p:nvSpPr>
        <p:spPr>
          <a:xfrm>
            <a:off x="1203960" y="2907571"/>
            <a:ext cx="256032" cy="256032"/>
          </a:xfrm>
          <a:prstGeom prst="star16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83080" y="2743200"/>
            <a:ext cx="822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  <a:cs typeface="+mj-cs"/>
              </a:rPr>
              <a:t>خَالِدٌ</a:t>
            </a:r>
            <a:endParaRPr lang="en-US" sz="32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7" name="16-Point Star 6"/>
          <p:cNvSpPr/>
          <p:nvPr/>
        </p:nvSpPr>
        <p:spPr>
          <a:xfrm>
            <a:off x="1203960" y="3596640"/>
            <a:ext cx="256032" cy="256032"/>
          </a:xfrm>
          <a:prstGeom prst="star16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783080" y="3432269"/>
            <a:ext cx="822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  <a:cs typeface="+mj-cs"/>
              </a:rPr>
              <a:t>فَعَلَ</a:t>
            </a:r>
            <a:endParaRPr lang="en-US" sz="32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9" name="16-Point Star 8"/>
          <p:cNvSpPr/>
          <p:nvPr/>
        </p:nvSpPr>
        <p:spPr>
          <a:xfrm>
            <a:off x="1203960" y="4285709"/>
            <a:ext cx="256032" cy="256032"/>
          </a:xfrm>
          <a:prstGeom prst="star16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783080" y="4121338"/>
            <a:ext cx="822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200" dirty="0" smtClean="0">
                <a:solidFill>
                  <a:schemeClr val="bg1"/>
                </a:solidFill>
                <a:cs typeface="+mj-cs"/>
              </a:rPr>
              <a:t>فِيْ</a:t>
            </a:r>
            <a:endParaRPr lang="en-US" sz="32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3217180" y="3492346"/>
            <a:ext cx="524698" cy="52469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55738" y="2730038"/>
            <a:ext cx="5629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sym typeface="Wingdings" panose="05000000000000000000" pitchFamily="2" charset="2"/>
              </a:rPr>
              <a:t></a:t>
            </a:r>
            <a:endParaRPr lang="en-US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CC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3217180" y="4297901"/>
            <a:ext cx="524698" cy="52469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3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2" grpId="0" animBg="1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88720" y="533400"/>
            <a:ext cx="9357360" cy="5943600"/>
          </a:xfrm>
          <a:prstGeom prst="ellipse">
            <a:avLst/>
          </a:prstGeom>
          <a:solidFill>
            <a:srgbClr val="2515F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bliqueBottomLef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Inverted">
              <a:avLst/>
            </a:prstTxWarp>
          </a:bodyPr>
          <a:lstStyle/>
          <a:p>
            <a:pPr algn="ctr"/>
            <a:r>
              <a:rPr lang="bn-IN" sz="2800" dirty="0" smtClean="0">
                <a:solidFill>
                  <a:srgbClr val="99FF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</a:p>
          <a:p>
            <a:pPr algn="ctr"/>
            <a:r>
              <a:rPr lang="bn-IN" sz="2800" dirty="0" smtClean="0">
                <a:solidFill>
                  <a:srgbClr val="99FFCC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পাঠদান এখানেই সমাপ্ত</a:t>
            </a:r>
            <a:endParaRPr lang="en-US" sz="2800" dirty="0">
              <a:solidFill>
                <a:srgbClr val="99FFCC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59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265</TotalTime>
  <Words>245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NikoshBAN</vt:lpstr>
      <vt:lpstr>SutonnyOMJ</vt:lpstr>
      <vt:lpstr>Times New Roman</vt:lpstr>
      <vt:lpstr>Trebuchet MS</vt:lpstr>
      <vt:lpstr>Tw Cen MT</vt:lpstr>
      <vt:lpstr>Wingdings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.Md.SHAFIQUL ISLAM</dc:creator>
  <cp:lastModifiedBy>.Md.SHAFIQUL ISLAM</cp:lastModifiedBy>
  <cp:revision>28</cp:revision>
  <dcterms:created xsi:type="dcterms:W3CDTF">2024-05-15T03:57:30Z</dcterms:created>
  <dcterms:modified xsi:type="dcterms:W3CDTF">2024-05-19T03:53:07Z</dcterms:modified>
</cp:coreProperties>
</file>