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75" r:id="rId4"/>
    <p:sldId id="269" r:id="rId5"/>
    <p:sldId id="272" r:id="rId6"/>
    <p:sldId id="262" r:id="rId7"/>
    <p:sldId id="263" r:id="rId8"/>
    <p:sldId id="27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A71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</a:rPr>
              <a:t>আসসালামু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আলাইকুম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ওয়া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রহমাতুল্লাহ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33600"/>
            <a:ext cx="70104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0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7000" y="838201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7030A0"/>
                </a:solidFill>
              </a:rPr>
              <a:t>         </a:t>
            </a:r>
          </a:p>
          <a:p>
            <a:r>
              <a:rPr lang="en-US" sz="4000" dirty="0" err="1" smtClean="0">
                <a:solidFill>
                  <a:srgbClr val="7030A0"/>
                </a:solidFill>
              </a:rPr>
              <a:t>পরিচিতি</a:t>
            </a:r>
            <a:r>
              <a:rPr lang="en-US" sz="40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4000" dirty="0" smtClean="0">
                <a:solidFill>
                  <a:srgbClr val="7030A0"/>
                </a:solidFill>
              </a:rPr>
              <a:t>  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7568" y="1447801"/>
            <a:ext cx="6047232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                             </a:t>
            </a:r>
            <a:r>
              <a:rPr lang="en-US" sz="2000" dirty="0" smtClean="0">
                <a:solidFill>
                  <a:srgbClr val="00B050"/>
                </a:solidFill>
              </a:rPr>
              <a:t>                   </a:t>
            </a: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smtClean="0">
                <a:solidFill>
                  <a:srgbClr val="00B050"/>
                </a:solidFill>
              </a:rPr>
              <a:t>                                                       </a:t>
            </a: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 err="1" smtClean="0">
                <a:solidFill>
                  <a:srgbClr val="00B050"/>
                </a:solidFill>
              </a:rPr>
              <a:t>তাসলিমা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খাতুন</a:t>
            </a:r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err="1" smtClean="0">
                <a:solidFill>
                  <a:srgbClr val="00B050"/>
                </a:solidFill>
              </a:rPr>
              <a:t>প্রভাষক</a:t>
            </a:r>
            <a:r>
              <a:rPr lang="en-US" sz="2000" dirty="0" smtClean="0">
                <a:solidFill>
                  <a:srgbClr val="00B050"/>
                </a:solidFill>
              </a:rPr>
              <a:t>, </a:t>
            </a:r>
            <a:r>
              <a:rPr lang="en-US" sz="2000" dirty="0" err="1" smtClean="0">
                <a:solidFill>
                  <a:srgbClr val="00B050"/>
                </a:solidFill>
              </a:rPr>
              <a:t>আরবি</a:t>
            </a:r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err="1" smtClean="0">
                <a:solidFill>
                  <a:srgbClr val="00B050"/>
                </a:solidFill>
              </a:rPr>
              <a:t>কানসাট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সাইফুদ্দিন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মেমোরিয়াল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ফাজিল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মাদরাসা</a:t>
            </a:r>
            <a:r>
              <a:rPr lang="en-US" sz="2000" dirty="0" smtClean="0">
                <a:solidFill>
                  <a:srgbClr val="00B050"/>
                </a:solidFill>
              </a:rPr>
              <a:t>।</a:t>
            </a: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smtClean="0">
                <a:solidFill>
                  <a:srgbClr val="00B050"/>
                </a:solidFill>
              </a:rPr>
              <a:t>                                        </a:t>
            </a:r>
          </a:p>
          <a:p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                                 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                                              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smtClean="0">
                <a:solidFill>
                  <a:srgbClr val="00B050"/>
                </a:solidFill>
              </a:rPr>
              <a:t>                                         </a:t>
            </a:r>
            <a:r>
              <a:rPr lang="en-US" sz="2000" dirty="0" err="1" smtClean="0">
                <a:solidFill>
                  <a:srgbClr val="00B050"/>
                </a:solidFill>
              </a:rPr>
              <a:t>কানসাট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সাইফুদ্দিন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মেমোরিয়াল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ফাজিল</a:t>
            </a: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</a:rPr>
              <a:t>মাদরাসা</a:t>
            </a:r>
            <a:r>
              <a:rPr lang="en-US" sz="2000" dirty="0" smtClean="0">
                <a:solidFill>
                  <a:srgbClr val="00B050"/>
                </a:solidFill>
              </a:rPr>
              <a:t>         </a:t>
            </a:r>
            <a:endParaRPr lang="en-U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69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219200"/>
            <a:ext cx="35814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পাঠ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পরিচিতিঃ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2438400"/>
            <a:ext cx="55626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শ্রেণিঃ</a:t>
            </a:r>
            <a:r>
              <a:rPr lang="en-US" sz="2400" dirty="0" smtClean="0"/>
              <a:t> </a:t>
            </a:r>
            <a:r>
              <a:rPr lang="en-US" sz="2400" dirty="0" err="1" smtClean="0"/>
              <a:t>দশম</a:t>
            </a:r>
            <a:endParaRPr lang="en-US" sz="2400" dirty="0" smtClean="0"/>
          </a:p>
          <a:p>
            <a:r>
              <a:rPr lang="en-US" sz="2400" dirty="0" err="1" smtClean="0"/>
              <a:t>বিষয়ঃ</a:t>
            </a:r>
            <a:r>
              <a:rPr lang="en-US" sz="2400" dirty="0" smtClean="0"/>
              <a:t> </a:t>
            </a:r>
            <a:r>
              <a:rPr lang="en-US" sz="2400" dirty="0" err="1" smtClean="0"/>
              <a:t>একনিষ্ঠভাবে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আল্লাহর</a:t>
            </a:r>
            <a:r>
              <a:rPr lang="en-US" sz="2400" dirty="0" smtClean="0"/>
              <a:t> </a:t>
            </a:r>
            <a:r>
              <a:rPr lang="en-US" sz="2400" dirty="0" err="1" smtClean="0"/>
              <a:t>ইবাদত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680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838200"/>
            <a:ext cx="2743199" cy="41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838200"/>
            <a:ext cx="3733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57200"/>
            <a:ext cx="6858000" cy="175432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ইসলামিক</a:t>
            </a:r>
            <a:r>
              <a:rPr lang="en-US" dirty="0" smtClean="0"/>
              <a:t> </a:t>
            </a:r>
            <a:r>
              <a:rPr lang="en-US" dirty="0" err="1" smtClean="0"/>
              <a:t>পারিবারিক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endParaRPr lang="en-US" dirty="0" smtClean="0"/>
          </a:p>
          <a:p>
            <a:r>
              <a:rPr lang="en-US" dirty="0" err="1" smtClean="0"/>
              <a:t>নামাজ</a:t>
            </a:r>
            <a:endParaRPr lang="en-US" dirty="0" smtClean="0"/>
          </a:p>
          <a:p>
            <a:r>
              <a:rPr lang="en-US" dirty="0" err="1" smtClean="0"/>
              <a:t>রোজা</a:t>
            </a:r>
            <a:endParaRPr lang="en-US" dirty="0" smtClean="0"/>
          </a:p>
          <a:p>
            <a:r>
              <a:rPr lang="en-US" dirty="0" err="1" smtClean="0"/>
              <a:t>হজ্জ</a:t>
            </a:r>
            <a:endParaRPr lang="en-US" dirty="0" smtClean="0"/>
          </a:p>
          <a:p>
            <a:r>
              <a:rPr lang="en-US" dirty="0" err="1" smtClean="0"/>
              <a:t>যাকাত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57474"/>
            <a:ext cx="44958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7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smtClean="0"/>
              <a:t>                       </a:t>
            </a:r>
            <a:r>
              <a:rPr lang="en-US" sz="3200" dirty="0" err="1" smtClean="0">
                <a:solidFill>
                  <a:srgbClr val="7030A0"/>
                </a:solidFill>
              </a:rPr>
              <a:t>দলীয়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</a:rPr>
              <a:t>কাজ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dirty="0" smtClean="0"/>
              <a:t>১। </a:t>
            </a:r>
            <a:r>
              <a:rPr lang="en-US" sz="3200" dirty="0" err="1" smtClean="0"/>
              <a:t>জাকাত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কাদেরকে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দিতে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হয়</a:t>
            </a:r>
            <a:r>
              <a:rPr lang="en-US" sz="3200" dirty="0" smtClean="0"/>
              <a:t> ? </a:t>
            </a:r>
            <a:r>
              <a:rPr lang="en-US" sz="3200" dirty="0" err="1" smtClean="0"/>
              <a:t>ছোট</a:t>
            </a:r>
            <a:r>
              <a:rPr lang="en-US" sz="3200" dirty="0" smtClean="0"/>
              <a:t> </a:t>
            </a:r>
            <a:r>
              <a:rPr lang="en-US" sz="3200" dirty="0" err="1" smtClean="0"/>
              <a:t>নাটিকার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মাধ্যমে</a:t>
            </a:r>
            <a:r>
              <a:rPr lang="en-US" sz="3200" dirty="0" smtClean="0"/>
              <a:t> </a:t>
            </a:r>
            <a:r>
              <a:rPr lang="en-US" sz="3200" dirty="0" err="1" smtClean="0"/>
              <a:t>দেখাও</a:t>
            </a:r>
            <a:r>
              <a:rPr lang="en-US" sz="3200" dirty="0" smtClean="0"/>
              <a:t>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47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dirty="0" smtClean="0">
                <a:solidFill>
                  <a:srgbClr val="A71F8D"/>
                </a:solidFill>
              </a:rPr>
              <a:t>             </a:t>
            </a:r>
            <a:r>
              <a:rPr lang="en-US" dirty="0" err="1" smtClean="0">
                <a:solidFill>
                  <a:srgbClr val="A71F8D"/>
                </a:solidFill>
              </a:rPr>
              <a:t>বাড়ির</a:t>
            </a:r>
            <a:r>
              <a:rPr lang="en-US" dirty="0" smtClean="0">
                <a:solidFill>
                  <a:srgbClr val="A71F8D"/>
                </a:solidFill>
              </a:rPr>
              <a:t> </a:t>
            </a:r>
            <a:r>
              <a:rPr lang="en-US" dirty="0" err="1" smtClean="0">
                <a:solidFill>
                  <a:srgbClr val="A71F8D"/>
                </a:solidFill>
              </a:rPr>
              <a:t>কাজ</a:t>
            </a:r>
            <a:endParaRPr lang="en-US" dirty="0">
              <a:solidFill>
                <a:srgbClr val="A71F8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800" dirty="0" smtClean="0"/>
              <a:t>১। </a:t>
            </a:r>
            <a:r>
              <a:rPr lang="en-US" sz="2800" dirty="0" err="1" smtClean="0"/>
              <a:t>ওযুর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ফরজ</a:t>
            </a:r>
            <a:r>
              <a:rPr lang="en-US" sz="2800" dirty="0" smtClean="0"/>
              <a:t> ও </a:t>
            </a:r>
            <a:r>
              <a:rPr lang="en-US" sz="2800" dirty="0" err="1" smtClean="0"/>
              <a:t>সুন্নাত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আসবে</a:t>
            </a:r>
            <a:r>
              <a:rPr lang="en-US" sz="2800" dirty="0" smtClean="0"/>
              <a:t>।</a:t>
            </a:r>
          </a:p>
          <a:p>
            <a:pPr marL="68580" indent="0">
              <a:buNone/>
            </a:pPr>
            <a:r>
              <a:rPr lang="en-US" sz="2800" dirty="0" smtClean="0"/>
              <a:t>২। </a:t>
            </a:r>
            <a:r>
              <a:rPr lang="en-US" sz="2800" dirty="0" err="1" smtClean="0"/>
              <a:t>নামাজের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আরকান</a:t>
            </a:r>
            <a:r>
              <a:rPr lang="en-US" sz="2800" dirty="0" smtClean="0"/>
              <a:t> ও </a:t>
            </a:r>
            <a:r>
              <a:rPr lang="en-US" sz="2800" dirty="0" err="1" smtClean="0"/>
              <a:t>আহকাম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লিখবে</a:t>
            </a:r>
            <a:r>
              <a:rPr lang="en-US" sz="2800" dirty="0" smtClean="0"/>
              <a:t>।</a:t>
            </a:r>
          </a:p>
          <a:p>
            <a:pPr marL="68580" indent="0">
              <a:buNone/>
            </a:pPr>
            <a:r>
              <a:rPr lang="en-US" sz="2800" dirty="0" smtClean="0"/>
              <a:t>৩। </a:t>
            </a:r>
            <a:r>
              <a:rPr lang="en-US" sz="2800" dirty="0" err="1" smtClean="0"/>
              <a:t>রোজা</a:t>
            </a:r>
            <a:r>
              <a:rPr lang="en-US" sz="2800" dirty="0" smtClean="0"/>
              <a:t> </a:t>
            </a:r>
            <a:r>
              <a:rPr lang="en-US" sz="2800" dirty="0" err="1" smtClean="0"/>
              <a:t>ভঙ্গের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কারণ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লিখবে</a:t>
            </a:r>
            <a:r>
              <a:rPr lang="en-US" sz="2800" dirty="0" smtClean="0"/>
              <a:t>।</a:t>
            </a:r>
          </a:p>
          <a:p>
            <a:pPr marL="68580" indent="0">
              <a:buNone/>
            </a:pPr>
            <a:r>
              <a:rPr lang="en-US" sz="2800" dirty="0" smtClean="0"/>
              <a:t>৪।হজ্জের </a:t>
            </a:r>
            <a:r>
              <a:rPr lang="en-US" sz="2800" dirty="0" err="1" smtClean="0"/>
              <a:t>ফরজ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লিখবে</a:t>
            </a:r>
            <a:r>
              <a:rPr lang="en-US" sz="2800" dirty="0" smtClean="0"/>
              <a:t>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082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95400"/>
            <a:ext cx="6019800" cy="138499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33CC"/>
                </a:solidFill>
              </a:rPr>
              <a:t>শুকরাল</a:t>
            </a:r>
            <a:r>
              <a:rPr lang="en-US" sz="4400" dirty="0" smtClean="0">
                <a:solidFill>
                  <a:srgbClr val="FF33CC"/>
                </a:solidFill>
              </a:rPr>
              <a:t> </a:t>
            </a:r>
            <a:r>
              <a:rPr lang="en-US" sz="4400" dirty="0" err="1" smtClean="0">
                <a:solidFill>
                  <a:srgbClr val="FF33CC"/>
                </a:solidFill>
              </a:rPr>
              <a:t>লাকুম</a:t>
            </a:r>
            <a:r>
              <a:rPr lang="en-US" sz="4400" dirty="0" smtClean="0">
                <a:solidFill>
                  <a:srgbClr val="FF33CC"/>
                </a:solidFill>
              </a:rPr>
              <a:t> </a:t>
            </a:r>
            <a:r>
              <a:rPr lang="en-US" sz="4400" dirty="0" err="1" smtClean="0">
                <a:solidFill>
                  <a:srgbClr val="FF33CC"/>
                </a:solidFill>
              </a:rPr>
              <a:t>জেদ্দান</a:t>
            </a:r>
            <a:r>
              <a:rPr lang="en-US" sz="4400" dirty="0" smtClean="0">
                <a:solidFill>
                  <a:srgbClr val="FF33CC"/>
                </a:solidFill>
              </a:rPr>
              <a:t>                                                                    </a:t>
            </a:r>
          </a:p>
          <a:p>
            <a:endParaRPr lang="en-US" sz="2000" dirty="0">
              <a:solidFill>
                <a:srgbClr val="FF33CC"/>
              </a:solidFill>
            </a:endParaRPr>
          </a:p>
          <a:p>
            <a:r>
              <a:rPr lang="en-US" sz="2000" dirty="0" smtClean="0">
                <a:solidFill>
                  <a:srgbClr val="FF33CC"/>
                </a:solidFill>
              </a:rPr>
              <a:t>                               </a:t>
            </a:r>
            <a:endParaRPr lang="en-US" sz="2000" dirty="0">
              <a:solidFill>
                <a:srgbClr val="FF33CC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95600"/>
            <a:ext cx="74676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4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0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14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256</TotalTime>
  <Words>98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Austin</vt:lpstr>
      <vt:lpstr>আসসালামু আলাইকুম ওয়া রহমাতুল্লাহ </vt:lpstr>
      <vt:lpstr>PowerPoint Presentation</vt:lpstr>
      <vt:lpstr>PowerPoint Presentation</vt:lpstr>
      <vt:lpstr>PowerPoint Presentation</vt:lpstr>
      <vt:lpstr>PowerPoint Presentation</vt:lpstr>
      <vt:lpstr>                       দলীয় কাজ</vt:lpstr>
      <vt:lpstr>             বাড়ির কাজ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আসসালামু আলাইকুম ওয়া    রহমাতুল্লাহ </dc:title>
  <dc:creator>USER</dc:creator>
  <cp:lastModifiedBy>USER</cp:lastModifiedBy>
  <cp:revision>36</cp:revision>
  <dcterms:created xsi:type="dcterms:W3CDTF">2006-08-16T00:00:00Z</dcterms:created>
  <dcterms:modified xsi:type="dcterms:W3CDTF">2024-05-19T18:39:35Z</dcterms:modified>
</cp:coreProperties>
</file>