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60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5EFE-A8C6-4D16-994E-B0BCE7EF0759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B4B53-F58F-4F5C-BC25-2ED8ADAEA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53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5EFE-A8C6-4D16-994E-B0BCE7EF0759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B4B53-F58F-4F5C-BC25-2ED8ADAEA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80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5EFE-A8C6-4D16-994E-B0BCE7EF0759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B4B53-F58F-4F5C-BC25-2ED8ADAEA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434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5EFE-A8C6-4D16-994E-B0BCE7EF0759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B4B53-F58F-4F5C-BC25-2ED8ADAEA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60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5EFE-A8C6-4D16-994E-B0BCE7EF0759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B4B53-F58F-4F5C-BC25-2ED8ADAEA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230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5EFE-A8C6-4D16-994E-B0BCE7EF0759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B4B53-F58F-4F5C-BC25-2ED8ADAEA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05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5EFE-A8C6-4D16-994E-B0BCE7EF0759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B4B53-F58F-4F5C-BC25-2ED8ADAEA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305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5EFE-A8C6-4D16-994E-B0BCE7EF0759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B4B53-F58F-4F5C-BC25-2ED8ADAEA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2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5EFE-A8C6-4D16-994E-B0BCE7EF0759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B4B53-F58F-4F5C-BC25-2ED8ADAEA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258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5EFE-A8C6-4D16-994E-B0BCE7EF0759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B4B53-F58F-4F5C-BC25-2ED8ADAEA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92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F5EFE-A8C6-4D16-994E-B0BCE7EF0759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B4B53-F58F-4F5C-BC25-2ED8ADAEA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3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F5EFE-A8C6-4D16-994E-B0BCE7EF0759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B4B53-F58F-4F5C-BC25-2ED8ADAEA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77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85011" y="-770021"/>
            <a:ext cx="10924673" cy="7628021"/>
            <a:chOff x="385011" y="-770021"/>
            <a:chExt cx="10924673" cy="762802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011" y="-770021"/>
              <a:ext cx="10924673" cy="7301862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1515979" y="5053263"/>
              <a:ext cx="8662736" cy="1804737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dirty="0" smtClean="0">
                  <a:solidFill>
                    <a:srgbClr val="00B0F0"/>
                  </a:solidFill>
                </a:rPr>
                <a:t>Welcome</a:t>
              </a:r>
              <a:endParaRPr lang="en-US" sz="9600" dirty="0">
                <a:solidFill>
                  <a:srgbClr val="00B0F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4627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23473" y="216569"/>
            <a:ext cx="8398042" cy="501716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99FF33"/>
                </a:solidFill>
              </a:rPr>
              <a:t>MD. </a:t>
            </a:r>
            <a:r>
              <a:rPr lang="en-US" sz="4800" dirty="0" err="1" smtClean="0">
                <a:solidFill>
                  <a:srgbClr val="99FF33"/>
                </a:solidFill>
              </a:rPr>
              <a:t>SHOHEL</a:t>
            </a:r>
            <a:r>
              <a:rPr lang="en-US" sz="4800" dirty="0" smtClean="0">
                <a:solidFill>
                  <a:srgbClr val="99FF33"/>
                </a:solidFill>
              </a:rPr>
              <a:t> </a:t>
            </a:r>
            <a:r>
              <a:rPr lang="en-US" sz="4800" dirty="0" err="1" smtClean="0">
                <a:solidFill>
                  <a:srgbClr val="99FF33"/>
                </a:solidFill>
              </a:rPr>
              <a:t>RANA</a:t>
            </a:r>
            <a:endParaRPr lang="en-US" sz="4800" dirty="0" smtClean="0">
              <a:solidFill>
                <a:srgbClr val="99FF33"/>
              </a:solidFill>
            </a:endParaRPr>
          </a:p>
          <a:p>
            <a:pPr algn="ctr"/>
            <a:r>
              <a:rPr lang="en-US" dirty="0" smtClean="0">
                <a:solidFill>
                  <a:srgbClr val="99FF33"/>
                </a:solidFill>
              </a:rPr>
              <a:t>Assistant Teacher (English)</a:t>
            </a:r>
          </a:p>
          <a:p>
            <a:pPr algn="ctr"/>
            <a:r>
              <a:rPr lang="en-US" dirty="0" err="1" smtClean="0">
                <a:solidFill>
                  <a:srgbClr val="99FF33"/>
                </a:solidFill>
              </a:rPr>
              <a:t>Baro</a:t>
            </a:r>
            <a:r>
              <a:rPr lang="en-US" dirty="0" smtClean="0">
                <a:solidFill>
                  <a:srgbClr val="99FF33"/>
                </a:solidFill>
              </a:rPr>
              <a:t> </a:t>
            </a:r>
            <a:r>
              <a:rPr lang="en-US" dirty="0" err="1" smtClean="0">
                <a:solidFill>
                  <a:srgbClr val="99FF33"/>
                </a:solidFill>
              </a:rPr>
              <a:t>Rashia</a:t>
            </a:r>
            <a:r>
              <a:rPr lang="en-US" dirty="0" smtClean="0">
                <a:solidFill>
                  <a:srgbClr val="99FF33"/>
                </a:solidFill>
              </a:rPr>
              <a:t> </a:t>
            </a:r>
            <a:r>
              <a:rPr lang="en-US" dirty="0" err="1" smtClean="0">
                <a:solidFill>
                  <a:srgbClr val="99FF33"/>
                </a:solidFill>
              </a:rPr>
              <a:t>Dakhil</a:t>
            </a:r>
            <a:r>
              <a:rPr lang="en-US" dirty="0" smtClean="0">
                <a:solidFill>
                  <a:srgbClr val="99FF33"/>
                </a:solidFill>
              </a:rPr>
              <a:t> Madrasah</a:t>
            </a:r>
          </a:p>
          <a:p>
            <a:pPr algn="ctr"/>
            <a:r>
              <a:rPr lang="en-US" dirty="0" err="1" smtClean="0">
                <a:solidFill>
                  <a:srgbClr val="99FF33"/>
                </a:solidFill>
              </a:rPr>
              <a:t>Shibganj</a:t>
            </a:r>
            <a:r>
              <a:rPr lang="en-US" dirty="0" smtClean="0">
                <a:solidFill>
                  <a:srgbClr val="99FF33"/>
                </a:solidFill>
              </a:rPr>
              <a:t>, </a:t>
            </a:r>
            <a:r>
              <a:rPr lang="en-US" dirty="0" err="1" smtClean="0">
                <a:solidFill>
                  <a:srgbClr val="99FF33"/>
                </a:solidFill>
              </a:rPr>
              <a:t>Chapai</a:t>
            </a:r>
            <a:r>
              <a:rPr lang="en-US" dirty="0" smtClean="0">
                <a:solidFill>
                  <a:srgbClr val="99FF33"/>
                </a:solidFill>
              </a:rPr>
              <a:t> </a:t>
            </a:r>
            <a:r>
              <a:rPr lang="en-US" dirty="0" err="1" smtClean="0">
                <a:solidFill>
                  <a:srgbClr val="99FF33"/>
                </a:solidFill>
              </a:rPr>
              <a:t>Nawabganj</a:t>
            </a:r>
            <a:endParaRPr lang="en-US" dirty="0">
              <a:solidFill>
                <a:srgbClr val="99FF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63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704474" y="360947"/>
            <a:ext cx="8325853" cy="48246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smtClean="0">
              <a:solidFill>
                <a:srgbClr val="FFFF00"/>
              </a:solidFill>
            </a:endParaRP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Subject : English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Class :7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Unit : 4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Title: Truth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943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4241" y="372980"/>
            <a:ext cx="8758990" cy="6220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84" y="481349"/>
            <a:ext cx="8482263" cy="603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7832" y="553453"/>
            <a:ext cx="767614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as-IN" sz="2800" b="1" dirty="0">
                <a:solidFill>
                  <a:schemeClr val="accent2">
                    <a:lumMod val="50000"/>
                  </a:schemeClr>
                </a:solidFill>
              </a:rPr>
              <a:t>সত্য/ ন্যায়</a:t>
            </a:r>
            <a:endParaRPr lang="as-IN" sz="2800" dirty="0">
              <a:solidFill>
                <a:schemeClr val="accent2">
                  <a:lumMod val="50000"/>
                </a:schemeClr>
              </a:solidFill>
            </a:endParaRPr>
          </a:p>
          <a:p>
            <a:pPr fontAlgn="base"/>
            <a:r>
              <a:rPr lang="as-IN" sz="2800" dirty="0">
                <a:solidFill>
                  <a:schemeClr val="accent2">
                    <a:lumMod val="50000"/>
                  </a:schemeClr>
                </a:solidFill>
              </a:rPr>
              <a:t>ছেলে, সর্বদা সত্য কথা বলো,</a:t>
            </a:r>
          </a:p>
          <a:p>
            <a:pPr fontAlgn="base"/>
            <a:r>
              <a:rPr lang="as-IN" sz="2800" dirty="0">
                <a:solidFill>
                  <a:schemeClr val="accent2">
                    <a:lumMod val="50000"/>
                  </a:schemeClr>
                </a:solidFill>
              </a:rPr>
              <a:t>কোনো মিথ্যা যেন, তোমার মুখকে অপবিত্র না করে;</a:t>
            </a:r>
          </a:p>
          <a:p>
            <a:pPr fontAlgn="base"/>
            <a:r>
              <a:rPr lang="as-IN" sz="2800" dirty="0">
                <a:solidFill>
                  <a:schemeClr val="accent2">
                    <a:lumMod val="50000"/>
                  </a:schemeClr>
                </a:solidFill>
              </a:rPr>
              <a:t>যদি তুমি ভুল করো, একইভাবে স্থির থাক, ———-</a:t>
            </a:r>
          </a:p>
          <a:p>
            <a:pPr fontAlgn="base"/>
            <a:r>
              <a:rPr lang="as-IN" sz="2800" dirty="0">
                <a:solidFill>
                  <a:schemeClr val="accent2">
                    <a:lumMod val="50000"/>
                  </a:schemeClr>
                </a:solidFill>
              </a:rPr>
              <a:t>সত্য কথা বলোএবং নিন্দা/ অপবাদ সহ্য করো।</a:t>
            </a:r>
          </a:p>
          <a:p>
            <a:pPr fontAlgn="base"/>
            <a:r>
              <a:rPr lang="as-IN" sz="2800" dirty="0">
                <a:solidFill>
                  <a:schemeClr val="accent2">
                    <a:lumMod val="50000"/>
                  </a:schemeClr>
                </a:solidFill>
              </a:rPr>
              <a:t>সত্য সৎ, সত্য নিশ্চিত;</a:t>
            </a:r>
          </a:p>
          <a:p>
            <a:pPr fontAlgn="base"/>
            <a:r>
              <a:rPr lang="as-IN" sz="2800" dirty="0">
                <a:solidFill>
                  <a:schemeClr val="accent2">
                    <a:lumMod val="50000"/>
                  </a:schemeClr>
                </a:solidFill>
              </a:rPr>
              <a:t>সত্য শক্তিশালী এবং অবশ্যই টিকে থাকে,</a:t>
            </a:r>
          </a:p>
          <a:p>
            <a:pPr fontAlgn="base"/>
            <a:r>
              <a:rPr lang="as-IN" sz="2800" dirty="0">
                <a:solidFill>
                  <a:schemeClr val="accent2">
                    <a:lumMod val="50000"/>
                  </a:schemeClr>
                </a:solidFill>
              </a:rPr>
              <a:t>মিথ্যা কেবল একদিনের জন্য টিকে থাকে,</a:t>
            </a:r>
          </a:p>
          <a:p>
            <a:pPr fontAlgn="base"/>
            <a:r>
              <a:rPr lang="as-IN" sz="2800" dirty="0">
                <a:solidFill>
                  <a:schemeClr val="accent2">
                    <a:lumMod val="50000"/>
                  </a:schemeClr>
                </a:solidFill>
              </a:rPr>
              <a:t>তারপর এটি অদৃশ্য হয়ে যায়।</a:t>
            </a:r>
          </a:p>
          <a:p>
            <a:pPr fontAlgn="base"/>
            <a:r>
              <a:rPr lang="as-IN" sz="2800" dirty="0">
                <a:solidFill>
                  <a:schemeClr val="accent2">
                    <a:lumMod val="50000"/>
                  </a:schemeClr>
                </a:solidFill>
              </a:rPr>
              <a:t>ছেলে, সর্বদা সত্য কথা বলো,</a:t>
            </a:r>
          </a:p>
          <a:p>
            <a:pPr fontAlgn="base"/>
            <a:r>
              <a:rPr lang="as-IN" sz="2800" dirty="0">
                <a:solidFill>
                  <a:schemeClr val="accent2">
                    <a:lumMod val="50000"/>
                  </a:schemeClr>
                </a:solidFill>
              </a:rPr>
              <a:t>কোনো মিথ্যা যেন, তোমার মুখকে অপবিত্র না করে;</a:t>
            </a:r>
          </a:p>
          <a:p>
            <a:pPr fontAlgn="base"/>
            <a:r>
              <a:rPr lang="as-IN" sz="2800" dirty="0">
                <a:solidFill>
                  <a:schemeClr val="accent2">
                    <a:lumMod val="50000"/>
                  </a:schemeClr>
                </a:solidFill>
              </a:rPr>
              <a:t>সত্য অবিচল, অবিশ্যম্ভাবী এবং দৃঢ়/ ক্ষিপ্র—-</a:t>
            </a:r>
          </a:p>
          <a:p>
            <a:pPr fontAlgn="base"/>
            <a:r>
              <a:rPr lang="as-IN" sz="2800" dirty="0">
                <a:solidFill>
                  <a:schemeClr val="accent2">
                    <a:lumMod val="50000"/>
                  </a:schemeClr>
                </a:solidFill>
              </a:rPr>
              <a:t>অবেশেষ নিশ্চিতভাবে জয়ী হবে।</a:t>
            </a:r>
          </a:p>
        </p:txBody>
      </p:sp>
    </p:spTree>
    <p:extLst>
      <p:ext uri="{BB962C8B-B14F-4D97-AF65-F5344CB8AC3E}">
        <p14:creationId xmlns:p14="http://schemas.microsoft.com/office/powerpoint/2010/main" val="299514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32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8801857474733</dc:creator>
  <cp:lastModifiedBy>8801857474733</cp:lastModifiedBy>
  <cp:revision>6</cp:revision>
  <dcterms:created xsi:type="dcterms:W3CDTF">2024-05-19T05:38:11Z</dcterms:created>
  <dcterms:modified xsi:type="dcterms:W3CDTF">2024-05-19T06:32:23Z</dcterms:modified>
</cp:coreProperties>
</file>