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4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00400" y="457200"/>
            <a:ext cx="28752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elcome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 descr="lotus-978659_6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09800"/>
            <a:ext cx="5560638" cy="3709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28600"/>
            <a:ext cx="407618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SALMA KHATUN </a:t>
            </a:r>
            <a:br>
              <a:rPr lang="en-US" dirty="0" smtClean="0"/>
            </a:br>
            <a:r>
              <a:rPr lang="en-US" dirty="0" smtClean="0"/>
              <a:t>ASSISTANT TEACHER (ENGLISH)</a:t>
            </a:r>
          </a:p>
          <a:p>
            <a:r>
              <a:rPr lang="en-US" dirty="0" smtClean="0"/>
              <a:t>KHATROPALA GIRLS’ DAKHIL MADRASHA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3218253" cy="14773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CLASS : CLASS SEVEN </a:t>
            </a:r>
          </a:p>
          <a:p>
            <a:r>
              <a:rPr lang="en-US" dirty="0" smtClean="0"/>
              <a:t>SUBJECT: ENGLISH </a:t>
            </a:r>
          </a:p>
          <a:p>
            <a:r>
              <a:rPr lang="en-US" dirty="0" smtClean="0"/>
              <a:t>EXPERIENCE :</a:t>
            </a: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A DREAM SCHOOL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dirty="0" smtClean="0"/>
              <a:t>TIME: 45 MINUTES</a:t>
            </a:r>
          </a:p>
          <a:p>
            <a:r>
              <a:rPr lang="en-US" dirty="0" smtClean="0"/>
              <a:t>DATE:18/5/24</a:t>
            </a:r>
          </a:p>
        </p:txBody>
      </p:sp>
      <p:pic>
        <p:nvPicPr>
          <p:cNvPr id="10" name="Picture 9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124200"/>
            <a:ext cx="5787677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685800" y="1905000"/>
          <a:ext cx="7896225" cy="504825"/>
        </p:xfrm>
        <a:graphic>
          <a:graphicData uri="http://schemas.openxmlformats.org/presentationml/2006/ole">
            <p:oleObj spid="_x0000_s1026" name="Packager Shell Object" showAsIcon="1" r:id="rId3" imgW="10551240" imgH="685440" progId="Package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52800" y="457200"/>
            <a:ext cx="1826206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LETS SEE A VIDEO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76400" y="3505200"/>
            <a:ext cx="5461303" cy="923330"/>
          </a:xfrm>
          <a:prstGeom prst="rect">
            <a:avLst/>
          </a:prstGeom>
          <a:solidFill>
            <a:srgbClr val="0070C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 DREAM SCHOOL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1219200" y="533400"/>
            <a:ext cx="457199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After finishing this experience students will be able to …… ………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66800" y="2590800"/>
            <a:ext cx="502920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Converse with other and share their  opinion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3581400"/>
            <a:ext cx="487680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Identify the similarities and  dissimilarities.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4495800"/>
            <a:ext cx="48768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v"/>
            </a:pPr>
            <a:r>
              <a:rPr lang="en-US" dirty="0" smtClean="0"/>
              <a:t>Share their dream and try to make it real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ture-scene-with-children-at-school-vector-281726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1219200"/>
            <a:ext cx="3569677" cy="2784348"/>
          </a:xfrm>
          <a:prstGeom prst="rect">
            <a:avLst/>
          </a:prstGeom>
        </p:spPr>
      </p:pic>
      <p:pic>
        <p:nvPicPr>
          <p:cNvPr id="4" name="Picture 3" descr="school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19200"/>
            <a:ext cx="3946072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2600" y="4419600"/>
            <a:ext cx="358140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Do you like your school ? Why?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5257800"/>
            <a:ext cx="358140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What do you have in your school 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Identify the similarities and dissimilarities between the two school </a:t>
            </a:r>
            <a:endParaRPr lang="en-US" dirty="0"/>
          </a:p>
        </p:txBody>
      </p:sp>
      <p:pic>
        <p:nvPicPr>
          <p:cNvPr id="8" name="Content Placeholder 7" descr="image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5400" y="2971800"/>
            <a:ext cx="3873188" cy="2294731"/>
          </a:xfrm>
        </p:spPr>
      </p:pic>
      <p:pic>
        <p:nvPicPr>
          <p:cNvPr id="7" name="Content Placeholder 6" descr="unnamed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33400" y="2971800"/>
            <a:ext cx="3469654" cy="2347119"/>
          </a:xfrm>
        </p:spPr>
      </p:pic>
      <p:sp>
        <p:nvSpPr>
          <p:cNvPr id="5" name="TextBox 4"/>
          <p:cNvSpPr txBox="1"/>
          <p:nvPr/>
        </p:nvSpPr>
        <p:spPr>
          <a:xfrm>
            <a:off x="1447800" y="5334000"/>
            <a:ext cx="1483611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Faria’s</a:t>
            </a:r>
            <a:r>
              <a:rPr lang="en-US" dirty="0" smtClean="0"/>
              <a:t> school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0" y="5257800"/>
            <a:ext cx="1672574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Raihan’s</a:t>
            </a:r>
            <a:r>
              <a:rPr lang="en-US" dirty="0" smtClean="0"/>
              <a:t> school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Identify the problems of your school in comparison to the story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>
              <a:buNone/>
            </a:pPr>
            <a:r>
              <a:rPr lang="en-US" u="sng" dirty="0" smtClean="0"/>
              <a:t>Activity of group  A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Facilities and problems of </a:t>
            </a:r>
            <a:r>
              <a:rPr lang="en-US" dirty="0" err="1" smtClean="0"/>
              <a:t>Faria’s</a:t>
            </a:r>
            <a:r>
              <a:rPr lang="en-US" dirty="0" smtClean="0"/>
              <a:t> school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The good things in your school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u="sng" dirty="0" smtClean="0"/>
              <a:t>Activity of group  B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Facilities and problems of </a:t>
            </a:r>
            <a:r>
              <a:rPr lang="en-US" dirty="0" err="1" smtClean="0"/>
              <a:t>Raihan’s</a:t>
            </a:r>
            <a:r>
              <a:rPr lang="en-US" dirty="0" smtClean="0"/>
              <a:t> school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What you need in your school </a:t>
            </a:r>
          </a:p>
          <a:p>
            <a:pPr>
              <a:buNone/>
            </a:pP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38400" y="457200"/>
            <a:ext cx="3679855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Home work 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962400"/>
            <a:ext cx="594360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Now produce a text on your dream school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819400"/>
            <a:ext cx="792480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And write what should be improved upon or  removed from your school  to make your school a dream school 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304800"/>
            <a:ext cx="7620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YOU</a:t>
            </a:r>
            <a:endParaRPr lang="en-US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3" descr="jif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86000"/>
            <a:ext cx="6705600" cy="4005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165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Identify the similarities and dissimilarities between the two school </vt:lpstr>
      <vt:lpstr>Identify the problems of your school in comparison to the story  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sukanto</dc:creator>
  <cp:lastModifiedBy>sukanto</cp:lastModifiedBy>
  <cp:revision>26</cp:revision>
  <dcterms:created xsi:type="dcterms:W3CDTF">2006-08-16T00:00:00Z</dcterms:created>
  <dcterms:modified xsi:type="dcterms:W3CDTF">2024-05-18T18:59:53Z</dcterms:modified>
</cp:coreProperties>
</file>