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6" r:id="rId3"/>
    <p:sldId id="265" r:id="rId4"/>
    <p:sldId id="264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06A67-023B-445F-9DE4-64F4AEA2940F}" type="datetimeFigureOut">
              <a:rPr lang="en-GB" smtClean="0"/>
              <a:t>26/05/2024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A0222-888F-41EF-8C6A-ECB1F8401C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038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fif"/><Relationship Id="rId4" Type="http://schemas.openxmlformats.org/officeDocument/2006/relationships/image" Target="../media/image4.jf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সুবেচ্ছা</a:t>
            </a:r>
            <a:r>
              <a:rPr lang="en-US" dirty="0" smtClean="0"/>
              <a:t> </a:t>
            </a:r>
            <a:r>
              <a:rPr lang="en-US" dirty="0" err="1" smtClean="0"/>
              <a:t>স্বাগতম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200399"/>
            <a:ext cx="7010400" cy="281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1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0517"/>
            <a:ext cx="4114800" cy="27986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3" y="415487"/>
            <a:ext cx="3810000" cy="25008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80999"/>
            <a:ext cx="3810000" cy="25353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225" y="3160517"/>
            <a:ext cx="4353408" cy="279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5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8691563" cy="5943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0" y="413097"/>
            <a:ext cx="3688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গ্রাম্য</a:t>
            </a:r>
            <a:r>
              <a:rPr lang="en-US" sz="2000" dirty="0" smtClean="0"/>
              <a:t> </a:t>
            </a:r>
            <a:r>
              <a:rPr lang="en-US" sz="2000" dirty="0" err="1" smtClean="0"/>
              <a:t>পরিবেশে</a:t>
            </a:r>
            <a:r>
              <a:rPr lang="en-US" sz="2000" dirty="0" smtClean="0"/>
              <a:t>  </a:t>
            </a:r>
            <a:r>
              <a:rPr lang="en-US" sz="2000" dirty="0" err="1" smtClean="0"/>
              <a:t>বাচ্চাদের</a:t>
            </a:r>
            <a:r>
              <a:rPr lang="en-US" sz="2000" dirty="0" smtClean="0"/>
              <a:t> </a:t>
            </a:r>
            <a:r>
              <a:rPr lang="en-US" sz="2000" dirty="0" err="1" smtClean="0"/>
              <a:t>গোসল</a:t>
            </a:r>
            <a:r>
              <a:rPr lang="en-US" sz="2000" dirty="0" smtClean="0"/>
              <a:t> 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7248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76200"/>
            <a:ext cx="9939248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3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6</Words>
  <Application>Microsoft Office PowerPoint</Application>
  <PresentationFormat>On-screen Show 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সুবেচ্ছা স্বাগতম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uitrce</dc:creator>
  <cp:lastModifiedBy>uitrce</cp:lastModifiedBy>
  <cp:revision>84</cp:revision>
  <dcterms:created xsi:type="dcterms:W3CDTF">2006-08-16T00:00:00Z</dcterms:created>
  <dcterms:modified xsi:type="dcterms:W3CDTF">2024-05-26T09:43:20Z</dcterms:modified>
</cp:coreProperties>
</file>