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9" r:id="rId2"/>
    <p:sldId id="260" r:id="rId3"/>
    <p:sldId id="262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690" autoAdjust="0"/>
  </p:normalViewPr>
  <p:slideViewPr>
    <p:cSldViewPr snapToGrid="0">
      <p:cViewPr varScale="1">
        <p:scale>
          <a:sx n="62" d="100"/>
          <a:sy n="62" d="100"/>
        </p:scale>
        <p:origin x="106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F180-D798-472A-9C68-7529D8FFC81F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871AD-3227-4708-BC06-7A0389975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698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F180-D798-472A-9C68-7529D8FFC81F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871AD-3227-4708-BC06-7A0389975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56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F180-D798-472A-9C68-7529D8FFC81F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871AD-3227-4708-BC06-7A0389975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1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F180-D798-472A-9C68-7529D8FFC81F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871AD-3227-4708-BC06-7A0389975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99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F180-D798-472A-9C68-7529D8FFC81F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871AD-3227-4708-BC06-7A0389975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44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F180-D798-472A-9C68-7529D8FFC81F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871AD-3227-4708-BC06-7A0389975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141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F180-D798-472A-9C68-7529D8FFC81F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871AD-3227-4708-BC06-7A0389975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103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F180-D798-472A-9C68-7529D8FFC81F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871AD-3227-4708-BC06-7A0389975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16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F180-D798-472A-9C68-7529D8FFC81F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871AD-3227-4708-BC06-7A0389975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0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F180-D798-472A-9C68-7529D8FFC81F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871AD-3227-4708-BC06-7A0389975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0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F180-D798-472A-9C68-7529D8FFC81F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871AD-3227-4708-BC06-7A0389975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007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0F180-D798-472A-9C68-7529D8FFC81F}" type="datetimeFigureOut">
              <a:rPr lang="en-US" smtClean="0"/>
              <a:t>5/26/2024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871AD-3227-4708-BC06-7A03899758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0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893" y="2330530"/>
            <a:ext cx="5322628" cy="261116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93031" y="1689315"/>
            <a:ext cx="1673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/>
              <a:t>স্বাগতম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97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7055" y="1936457"/>
            <a:ext cx="52646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sz="4000" dirty="0" err="1" smtClean="0"/>
              <a:t>আজকের</a:t>
            </a:r>
            <a:r>
              <a:rPr lang="en-US" sz="4800" dirty="0" smtClean="0"/>
              <a:t> </a:t>
            </a:r>
            <a:r>
              <a:rPr lang="en-US" sz="4800" dirty="0" err="1" smtClean="0"/>
              <a:t>আ</a:t>
            </a:r>
            <a:r>
              <a:rPr lang="en-US" sz="4800" dirty="0" err="1"/>
              <a:t>লো</a:t>
            </a:r>
            <a:r>
              <a:rPr lang="en-US" sz="4800" dirty="0" err="1" smtClean="0"/>
              <a:t>চ্য</a:t>
            </a:r>
            <a:r>
              <a:rPr lang="en-US" sz="4800" dirty="0" smtClean="0"/>
              <a:t> </a:t>
            </a:r>
            <a:r>
              <a:rPr lang="en-US" sz="4800" dirty="0" err="1" smtClean="0"/>
              <a:t>বিষয়</a:t>
            </a:r>
            <a:endParaRPr lang="en-US" sz="4800" dirty="0"/>
          </a:p>
        </p:txBody>
      </p:sp>
      <p:sp>
        <p:nvSpPr>
          <p:cNvPr id="3" name="5-Point Star 2"/>
          <p:cNvSpPr/>
          <p:nvPr/>
        </p:nvSpPr>
        <p:spPr>
          <a:xfrm>
            <a:off x="2774196" y="2929180"/>
            <a:ext cx="356461" cy="27897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440624" y="2944678"/>
            <a:ext cx="46649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প্রাক</a:t>
            </a:r>
            <a:r>
              <a:rPr lang="en-US" sz="2800" dirty="0" smtClean="0"/>
              <a:t> </a:t>
            </a:r>
            <a:r>
              <a:rPr lang="en-US" sz="2800" dirty="0" err="1" smtClean="0"/>
              <a:t>ইসলামী</a:t>
            </a:r>
            <a:r>
              <a:rPr lang="en-US" sz="2800" dirty="0" smtClean="0"/>
              <a:t> </a:t>
            </a:r>
            <a:r>
              <a:rPr lang="en-US" sz="2800" dirty="0" err="1" smtClean="0"/>
              <a:t>জুগে</a:t>
            </a:r>
            <a:r>
              <a:rPr lang="en-US" sz="2800" dirty="0" smtClean="0"/>
              <a:t> </a:t>
            </a:r>
            <a:r>
              <a:rPr lang="en-US" sz="2800" dirty="0" err="1" smtClean="0"/>
              <a:t>আরবের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সামাজিক</a:t>
            </a:r>
            <a:r>
              <a:rPr lang="en-US" sz="2800" dirty="0" smtClean="0"/>
              <a:t> </a:t>
            </a:r>
            <a:r>
              <a:rPr lang="en-US" sz="2800" dirty="0" err="1" smtClean="0"/>
              <a:t>অবস্থা</a:t>
            </a:r>
            <a:r>
              <a:rPr lang="en-US" sz="2800" dirty="0" smtClean="0"/>
              <a:t> </a:t>
            </a:r>
            <a:r>
              <a:rPr lang="en-US" sz="2800" dirty="0" err="1" smtClean="0"/>
              <a:t>কেমন</a:t>
            </a:r>
            <a:r>
              <a:rPr lang="en-US" sz="2800" dirty="0" smtClean="0"/>
              <a:t>  </a:t>
            </a:r>
            <a:r>
              <a:rPr lang="en-US" sz="2800" dirty="0" err="1" smtClean="0"/>
              <a:t>ছিল</a:t>
            </a:r>
            <a:endParaRPr lang="en-US" sz="2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909" y="1456841"/>
            <a:ext cx="1874778" cy="109831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417" y="4707934"/>
            <a:ext cx="4229664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3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2340240" y="976393"/>
            <a:ext cx="601334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/>
              <a:t>বদরের</a:t>
            </a:r>
            <a:r>
              <a:rPr lang="en-US" sz="6600" dirty="0" smtClean="0"/>
              <a:t> </a:t>
            </a:r>
            <a:r>
              <a:rPr lang="en-US" sz="6600" dirty="0" err="1" smtClean="0"/>
              <a:t>যুদ্ধ</a:t>
            </a:r>
            <a:endParaRPr lang="en-US" sz="6600" dirty="0"/>
          </a:p>
        </p:txBody>
      </p:sp>
      <p:sp>
        <p:nvSpPr>
          <p:cNvPr id="3" name="Right Arrow 2"/>
          <p:cNvSpPr/>
          <p:nvPr/>
        </p:nvSpPr>
        <p:spPr>
          <a:xfrm>
            <a:off x="1596326" y="1332855"/>
            <a:ext cx="697423" cy="2479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335" y="2436222"/>
            <a:ext cx="5728803" cy="391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75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6088" y="-139485"/>
            <a:ext cx="82605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আজকের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আলোচ্য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বিষয়</a:t>
            </a:r>
            <a:r>
              <a:rPr lang="en-US" sz="3600" dirty="0" smtClean="0"/>
              <a:t> এ</a:t>
            </a:r>
            <a:endParaRPr lang="en-US" sz="3600" dirty="0"/>
          </a:p>
          <a:p>
            <a:endParaRPr lang="en-US" sz="3600" dirty="0" smtClean="0"/>
          </a:p>
          <a:p>
            <a:r>
              <a:rPr lang="en-US" sz="3600" dirty="0" err="1" smtClean="0"/>
              <a:t>মহানবী</a:t>
            </a:r>
            <a:r>
              <a:rPr lang="en-US" sz="3600" dirty="0" smtClean="0"/>
              <a:t> (</a:t>
            </a:r>
            <a:r>
              <a:rPr lang="en-US" sz="3600" dirty="0" err="1" smtClean="0"/>
              <a:t>সঃ</a:t>
            </a:r>
            <a:r>
              <a:rPr lang="en-US" sz="3600" dirty="0" smtClean="0"/>
              <a:t>) </a:t>
            </a:r>
            <a:r>
              <a:rPr lang="en-US" sz="3600" dirty="0" err="1" smtClean="0"/>
              <a:t>এর</a:t>
            </a:r>
            <a:r>
              <a:rPr lang="en-US" sz="3600" dirty="0" smtClean="0"/>
              <a:t> </a:t>
            </a:r>
            <a:r>
              <a:rPr lang="en-US" sz="3600" dirty="0" err="1" smtClean="0"/>
              <a:t>মক্কাবিজয়</a:t>
            </a:r>
            <a:endParaRPr lang="en-US" sz="3600" dirty="0" smtClean="0"/>
          </a:p>
          <a:p>
            <a:r>
              <a:rPr lang="en-US" sz="3600" dirty="0" err="1" smtClean="0"/>
              <a:t>মহানবীর</a:t>
            </a:r>
            <a:r>
              <a:rPr lang="en-US" sz="3600" dirty="0" smtClean="0"/>
              <a:t> (</a:t>
            </a:r>
            <a:r>
              <a:rPr lang="en-US" sz="3600" dirty="0" err="1" smtClean="0"/>
              <a:t>সঃ</a:t>
            </a:r>
            <a:r>
              <a:rPr lang="en-US" sz="3600" dirty="0" smtClean="0"/>
              <a:t>) </a:t>
            </a:r>
            <a:r>
              <a:rPr lang="en-US" sz="3600" dirty="0" err="1" smtClean="0"/>
              <a:t>মদিনা</a:t>
            </a:r>
            <a:r>
              <a:rPr lang="en-US" sz="3600" dirty="0" smtClean="0"/>
              <a:t> </a:t>
            </a:r>
            <a:r>
              <a:rPr lang="en-US" sz="3600" dirty="0" err="1" smtClean="0"/>
              <a:t>বিজয়</a:t>
            </a:r>
            <a:r>
              <a:rPr lang="en-US" sz="3600" dirty="0" smtClean="0"/>
              <a:t> </a:t>
            </a:r>
            <a:r>
              <a:rPr lang="en-US" sz="3600" dirty="0" err="1" smtClean="0"/>
              <a:t>এর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কাহিনী</a:t>
            </a:r>
            <a:endParaRPr lang="en-US" sz="3600" dirty="0"/>
          </a:p>
        </p:txBody>
      </p:sp>
      <p:sp>
        <p:nvSpPr>
          <p:cNvPr id="3" name="5-Point Star 2"/>
          <p:cNvSpPr/>
          <p:nvPr/>
        </p:nvSpPr>
        <p:spPr>
          <a:xfrm>
            <a:off x="3254644" y="1007390"/>
            <a:ext cx="278970" cy="448673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5-Point Star 3"/>
          <p:cNvSpPr/>
          <p:nvPr/>
        </p:nvSpPr>
        <p:spPr>
          <a:xfrm flipV="1">
            <a:off x="3394130" y="1673818"/>
            <a:ext cx="154982" cy="37195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744" y="2665708"/>
            <a:ext cx="489857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5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</TotalTime>
  <Words>32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8801857474733</dc:creator>
  <cp:lastModifiedBy>8801857474733</cp:lastModifiedBy>
  <cp:revision>38</cp:revision>
  <dcterms:created xsi:type="dcterms:W3CDTF">2024-05-19T08:51:32Z</dcterms:created>
  <dcterms:modified xsi:type="dcterms:W3CDTF">2024-05-26T09:39:03Z</dcterms:modified>
</cp:coreProperties>
</file>