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9" r:id="rId5"/>
    <p:sldId id="270" r:id="rId6"/>
    <p:sldId id="271" r:id="rId7"/>
    <p:sldId id="259" r:id="rId8"/>
    <p:sldId id="260" r:id="rId9"/>
    <p:sldId id="261" r:id="rId10"/>
    <p:sldId id="262" r:id="rId11"/>
    <p:sldId id="268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4B395-63DA-4555-A1D9-971AB9A2CE23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A00C4-337C-4FAF-9016-FCC4A810C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960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F4F66-904A-4EAE-885F-2DE5F5A689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394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9A2A-A613-4368-8436-0BC6E90E2A65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C3D8-9481-4A63-BC4D-DB6C1D1CB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99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9A2A-A613-4368-8436-0BC6E90E2A65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C3D8-9481-4A63-BC4D-DB6C1D1CB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702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9A2A-A613-4368-8436-0BC6E90E2A65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C3D8-9481-4A63-BC4D-DB6C1D1CB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61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9A2A-A613-4368-8436-0BC6E90E2A65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C3D8-9481-4A63-BC4D-DB6C1D1CB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596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9A2A-A613-4368-8436-0BC6E90E2A65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C3D8-9481-4A63-BC4D-DB6C1D1CB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723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9A2A-A613-4368-8436-0BC6E90E2A65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C3D8-9481-4A63-BC4D-DB6C1D1CB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75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9A2A-A613-4368-8436-0BC6E90E2A65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C3D8-9481-4A63-BC4D-DB6C1D1CB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82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9A2A-A613-4368-8436-0BC6E90E2A65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C3D8-9481-4A63-BC4D-DB6C1D1CB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3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9A2A-A613-4368-8436-0BC6E90E2A65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C3D8-9481-4A63-BC4D-DB6C1D1CB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090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9A2A-A613-4368-8436-0BC6E90E2A65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C3D8-9481-4A63-BC4D-DB6C1D1CB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927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9A2A-A613-4368-8436-0BC6E90E2A65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C3D8-9481-4A63-BC4D-DB6C1D1CB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54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C9A2A-A613-4368-8436-0BC6E90E2A65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FC3D8-9481-4A63-BC4D-DB6C1D1CB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pngall.com/garden-png/download/54605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5.JPG"/><Relationship Id="rId4" Type="http://schemas.openxmlformats.org/officeDocument/2006/relationships/hyperlink" Target="https://www.publicdomainpictures.net/en/view-image.php?image=316967&amp;picture=blue-flower-2020-2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garden-png/download/54605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garden-png/download/54605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garden-png/download/54605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garden-png/download/54605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garden-png/download/54605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garden-png/download/54605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pngall.com/garden-png/download/54605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pngall.com/garden-png/download/5460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7" y="409436"/>
            <a:ext cx="2501095" cy="23814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1" y="3964251"/>
            <a:ext cx="2143125" cy="21431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30609" y="2627120"/>
            <a:ext cx="3370997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8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050" y="409436"/>
            <a:ext cx="2501095" cy="23814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564" y="3964251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70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088AE00-2283-A224-2BF6-82ACA1DA8CE2}"/>
              </a:ext>
            </a:extLst>
          </p:cNvPr>
          <p:cNvSpPr/>
          <p:nvPr/>
        </p:nvSpPr>
        <p:spPr>
          <a:xfrm>
            <a:off x="3243943" y="1480457"/>
            <a:ext cx="5812971" cy="36576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255" y="1965278"/>
            <a:ext cx="3115954" cy="2169994"/>
          </a:xfrm>
          <a:prstGeom prst="rect">
            <a:avLst/>
          </a:prstGeom>
        </p:spPr>
      </p:pic>
      <p:pic>
        <p:nvPicPr>
          <p:cNvPr id="4" name="Picture 3" descr="A butterfly on a flower&#10;&#10;Description automatically generated">
            <a:extLst>
              <a:ext uri="{FF2B5EF4-FFF2-40B4-BE49-F238E27FC236}">
                <a16:creationId xmlns:a16="http://schemas.microsoft.com/office/drawing/2014/main" xmlns="" id="{8E4D4529-31AD-6794-A85E-59D73317D9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0" y="881743"/>
            <a:ext cx="12192000" cy="582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94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D5199C7-8154-291D-118F-246C2D711DDB}"/>
              </a:ext>
            </a:extLst>
          </p:cNvPr>
          <p:cNvSpPr txBox="1"/>
          <p:nvPr/>
        </p:nvSpPr>
        <p:spPr>
          <a:xfrm>
            <a:off x="129864" y="170580"/>
            <a:ext cx="273949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>
                <a:ln w="38100">
                  <a:solidFill>
                    <a:srgbClr val="C0000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967FBB0-5442-8DCB-BC44-DECB998C61CB}"/>
              </a:ext>
            </a:extLst>
          </p:cNvPr>
          <p:cNvSpPr txBox="1"/>
          <p:nvPr/>
        </p:nvSpPr>
        <p:spPr>
          <a:xfrm>
            <a:off x="1748303" y="120977"/>
            <a:ext cx="407125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>
                <a:ln w="38100">
                  <a:solidFill>
                    <a:srgbClr val="C0000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170223F-62FD-53E7-7240-206A55F55AB4}"/>
              </a:ext>
            </a:extLst>
          </p:cNvPr>
          <p:cNvSpPr txBox="1"/>
          <p:nvPr/>
        </p:nvSpPr>
        <p:spPr>
          <a:xfrm>
            <a:off x="1690659" y="3374893"/>
            <a:ext cx="222210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>
                <a:ln w="38100">
                  <a:solidFill>
                    <a:srgbClr val="C0000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</a:p>
        </p:txBody>
      </p:sp>
      <p:pic>
        <p:nvPicPr>
          <p:cNvPr id="17" name="Picture 16" descr="A blue plant with leaves&#10;&#10;Description automatically generated">
            <a:extLst>
              <a:ext uri="{FF2B5EF4-FFF2-40B4-BE49-F238E27FC236}">
                <a16:creationId xmlns:a16="http://schemas.microsoft.com/office/drawing/2014/main" xmlns="" id="{6CE126AA-22E5-3ABB-CEA9-B3DD334F49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61031" y="242706"/>
            <a:ext cx="561652" cy="6507081"/>
          </a:xfrm>
          <a:prstGeom prst="rect">
            <a:avLst/>
          </a:prstGeom>
        </p:spPr>
      </p:pic>
      <p:pic>
        <p:nvPicPr>
          <p:cNvPr id="18" name="Picture 17" descr="A blue plant with leaves&#10;&#10;Description automatically generated">
            <a:extLst>
              <a:ext uri="{FF2B5EF4-FFF2-40B4-BE49-F238E27FC236}">
                <a16:creationId xmlns:a16="http://schemas.microsoft.com/office/drawing/2014/main" xmlns="" id="{05A70478-794E-FE87-C9EA-B4E9535E4D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1647126" y="251449"/>
            <a:ext cx="561652" cy="650708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FF83979-12DE-6736-7FB3-B8599DBDBAF0}"/>
              </a:ext>
            </a:extLst>
          </p:cNvPr>
          <p:cNvSpPr/>
          <p:nvPr/>
        </p:nvSpPr>
        <p:spPr>
          <a:xfrm>
            <a:off x="655331" y="3120978"/>
            <a:ext cx="10959147" cy="5550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911" y="3549468"/>
            <a:ext cx="1882659" cy="23901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95" y="3816206"/>
            <a:ext cx="2474393" cy="11360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88246C3-29F6-7685-9E76-83B3970F7BB7}"/>
              </a:ext>
            </a:extLst>
          </p:cNvPr>
          <p:cNvSpPr txBox="1"/>
          <p:nvPr/>
        </p:nvSpPr>
        <p:spPr>
          <a:xfrm>
            <a:off x="4413392" y="96086"/>
            <a:ext cx="294503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>
                <a:ln w="38100">
                  <a:solidFill>
                    <a:srgbClr val="C000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88246C3-29F6-7685-9E76-83B3970F7BB7}"/>
              </a:ext>
            </a:extLst>
          </p:cNvPr>
          <p:cNvSpPr txBox="1"/>
          <p:nvPr/>
        </p:nvSpPr>
        <p:spPr>
          <a:xfrm>
            <a:off x="9488001" y="33445"/>
            <a:ext cx="185145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 smtClean="0">
                <a:ln w="38100">
                  <a:solidFill>
                    <a:srgbClr val="C000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en-US" sz="19900" b="1" dirty="0">
              <a:ln w="38100">
                <a:solidFill>
                  <a:srgbClr val="C00000"/>
                </a:solidFill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88246C3-29F6-7685-9E76-83B3970F7BB7}"/>
              </a:ext>
            </a:extLst>
          </p:cNvPr>
          <p:cNvSpPr txBox="1"/>
          <p:nvPr/>
        </p:nvSpPr>
        <p:spPr>
          <a:xfrm>
            <a:off x="6094587" y="96086"/>
            <a:ext cx="407125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>
                <a:ln w="38100"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ঢ়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692" y="3712794"/>
            <a:ext cx="1999895" cy="222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13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864" y="232012"/>
            <a:ext cx="2501095" cy="23814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378" y="3786827"/>
            <a:ext cx="2143125" cy="21431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14978" y="2497778"/>
            <a:ext cx="3370997" cy="13234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8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450" y="232012"/>
            <a:ext cx="2501095" cy="23814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964" y="378682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02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088AE00-2283-A224-2BF6-82ACA1DA8CE2}"/>
              </a:ext>
            </a:extLst>
          </p:cNvPr>
          <p:cNvSpPr/>
          <p:nvPr/>
        </p:nvSpPr>
        <p:spPr>
          <a:xfrm>
            <a:off x="3243943" y="1480457"/>
            <a:ext cx="5812971" cy="36576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88246C3-29F6-7685-9E76-83B3970F7BB7}"/>
              </a:ext>
            </a:extLst>
          </p:cNvPr>
          <p:cNvSpPr txBox="1"/>
          <p:nvPr/>
        </p:nvSpPr>
        <p:spPr>
          <a:xfrm>
            <a:off x="3951514" y="1851645"/>
            <a:ext cx="407125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>
                <a:ln w="38100">
                  <a:solidFill>
                    <a:srgbClr val="C0000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</a:p>
        </p:txBody>
      </p:sp>
      <p:pic>
        <p:nvPicPr>
          <p:cNvPr id="4" name="Picture 3" descr="A butterfly on a flower&#10;&#10;Description automatically generated">
            <a:extLst>
              <a:ext uri="{FF2B5EF4-FFF2-40B4-BE49-F238E27FC236}">
                <a16:creationId xmlns:a16="http://schemas.microsoft.com/office/drawing/2014/main" xmlns="" id="{8E4D4529-31AD-6794-A85E-59D73317D9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0" y="881743"/>
            <a:ext cx="12192000" cy="582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30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088AE00-2283-A224-2BF6-82ACA1DA8CE2}"/>
              </a:ext>
            </a:extLst>
          </p:cNvPr>
          <p:cNvSpPr/>
          <p:nvPr/>
        </p:nvSpPr>
        <p:spPr>
          <a:xfrm>
            <a:off x="3243943" y="1480457"/>
            <a:ext cx="5812971" cy="36576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88246C3-29F6-7685-9E76-83B3970F7BB7}"/>
              </a:ext>
            </a:extLst>
          </p:cNvPr>
          <p:cNvSpPr txBox="1"/>
          <p:nvPr/>
        </p:nvSpPr>
        <p:spPr>
          <a:xfrm>
            <a:off x="3909311" y="1837577"/>
            <a:ext cx="407125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>
                <a:ln w="38100">
                  <a:solidFill>
                    <a:srgbClr val="C00000"/>
                  </a:solidFill>
                </a:ln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</a:p>
        </p:txBody>
      </p:sp>
      <p:pic>
        <p:nvPicPr>
          <p:cNvPr id="4" name="Picture 3" descr="A butterfly on a flower&#10;&#10;Description automatically generated">
            <a:extLst>
              <a:ext uri="{FF2B5EF4-FFF2-40B4-BE49-F238E27FC236}">
                <a16:creationId xmlns:a16="http://schemas.microsoft.com/office/drawing/2014/main" xmlns="" id="{8E4D4529-31AD-6794-A85E-59D73317D9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0" y="881743"/>
            <a:ext cx="12192000" cy="582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59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088AE00-2283-A224-2BF6-82ACA1DA8CE2}"/>
              </a:ext>
            </a:extLst>
          </p:cNvPr>
          <p:cNvSpPr/>
          <p:nvPr/>
        </p:nvSpPr>
        <p:spPr>
          <a:xfrm>
            <a:off x="3243943" y="1480457"/>
            <a:ext cx="5812971" cy="36576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88246C3-29F6-7685-9E76-83B3970F7BB7}"/>
              </a:ext>
            </a:extLst>
          </p:cNvPr>
          <p:cNvSpPr txBox="1"/>
          <p:nvPr/>
        </p:nvSpPr>
        <p:spPr>
          <a:xfrm>
            <a:off x="3909311" y="1837577"/>
            <a:ext cx="407125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>
                <a:ln w="38100">
                  <a:solidFill>
                    <a:srgbClr val="C000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</a:p>
        </p:txBody>
      </p:sp>
      <p:pic>
        <p:nvPicPr>
          <p:cNvPr id="4" name="Picture 3" descr="A butterfly on a flower&#10;&#10;Description automatically generated">
            <a:extLst>
              <a:ext uri="{FF2B5EF4-FFF2-40B4-BE49-F238E27FC236}">
                <a16:creationId xmlns:a16="http://schemas.microsoft.com/office/drawing/2014/main" xmlns="" id="{8E4D4529-31AD-6794-A85E-59D73317D9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0" y="881743"/>
            <a:ext cx="12192000" cy="582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2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088AE00-2283-A224-2BF6-82ACA1DA8CE2}"/>
              </a:ext>
            </a:extLst>
          </p:cNvPr>
          <p:cNvSpPr/>
          <p:nvPr/>
        </p:nvSpPr>
        <p:spPr>
          <a:xfrm>
            <a:off x="3243943" y="1480457"/>
            <a:ext cx="5812971" cy="36576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88246C3-29F6-7685-9E76-83B3970F7BB7}"/>
              </a:ext>
            </a:extLst>
          </p:cNvPr>
          <p:cNvSpPr txBox="1"/>
          <p:nvPr/>
        </p:nvSpPr>
        <p:spPr>
          <a:xfrm>
            <a:off x="3909311" y="1837577"/>
            <a:ext cx="407125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>
                <a:ln w="38100">
                  <a:solidFill>
                    <a:srgbClr val="C0000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ঢ়</a:t>
            </a:r>
          </a:p>
        </p:txBody>
      </p:sp>
      <p:pic>
        <p:nvPicPr>
          <p:cNvPr id="4" name="Picture 3" descr="A butterfly on a flower&#10;&#10;Description automatically generated">
            <a:extLst>
              <a:ext uri="{FF2B5EF4-FFF2-40B4-BE49-F238E27FC236}">
                <a16:creationId xmlns:a16="http://schemas.microsoft.com/office/drawing/2014/main" xmlns="" id="{8E4D4529-31AD-6794-A85E-59D73317D9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0" y="881743"/>
            <a:ext cx="12192000" cy="582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72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088AE00-2283-A224-2BF6-82ACA1DA8CE2}"/>
              </a:ext>
            </a:extLst>
          </p:cNvPr>
          <p:cNvSpPr/>
          <p:nvPr/>
        </p:nvSpPr>
        <p:spPr>
          <a:xfrm>
            <a:off x="3243943" y="1480457"/>
            <a:ext cx="5812971" cy="36576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88246C3-29F6-7685-9E76-83B3970F7BB7}"/>
              </a:ext>
            </a:extLst>
          </p:cNvPr>
          <p:cNvSpPr txBox="1"/>
          <p:nvPr/>
        </p:nvSpPr>
        <p:spPr>
          <a:xfrm>
            <a:off x="3909311" y="1837577"/>
            <a:ext cx="407125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 smtClean="0">
                <a:ln w="38100">
                  <a:solidFill>
                    <a:srgbClr val="C0000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en-US" sz="19900" b="1" dirty="0">
              <a:ln w="38100">
                <a:solidFill>
                  <a:srgbClr val="C00000"/>
                </a:solidFill>
              </a:ln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A butterfly on a flower&#10;&#10;Description automatically generated">
            <a:extLst>
              <a:ext uri="{FF2B5EF4-FFF2-40B4-BE49-F238E27FC236}">
                <a16:creationId xmlns:a16="http://schemas.microsoft.com/office/drawing/2014/main" xmlns="" id="{8E4D4529-31AD-6794-A85E-59D73317D9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0" y="881743"/>
            <a:ext cx="12192000" cy="582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60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088AE00-2283-A224-2BF6-82ACA1DA8CE2}"/>
              </a:ext>
            </a:extLst>
          </p:cNvPr>
          <p:cNvSpPr/>
          <p:nvPr/>
        </p:nvSpPr>
        <p:spPr>
          <a:xfrm>
            <a:off x="3243943" y="1480457"/>
            <a:ext cx="5812971" cy="36576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88246C3-29F6-7685-9E76-83B3970F7BB7}"/>
              </a:ext>
            </a:extLst>
          </p:cNvPr>
          <p:cNvSpPr txBox="1"/>
          <p:nvPr/>
        </p:nvSpPr>
        <p:spPr>
          <a:xfrm>
            <a:off x="3951514" y="1851645"/>
            <a:ext cx="407125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 smtClean="0">
                <a:ln w="38100">
                  <a:solidFill>
                    <a:srgbClr val="C0000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endParaRPr lang="en-US" sz="19900" b="1" dirty="0">
              <a:ln w="38100">
                <a:solidFill>
                  <a:srgbClr val="C00000"/>
                </a:solidFill>
              </a:ln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A butterfly on a flower&#10;&#10;Description automatically generated">
            <a:extLst>
              <a:ext uri="{FF2B5EF4-FFF2-40B4-BE49-F238E27FC236}">
                <a16:creationId xmlns:a16="http://schemas.microsoft.com/office/drawing/2014/main" xmlns="" id="{8E4D4529-31AD-6794-A85E-59D73317D9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0" y="881743"/>
            <a:ext cx="12192000" cy="582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14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088AE00-2283-A224-2BF6-82ACA1DA8CE2}"/>
              </a:ext>
            </a:extLst>
          </p:cNvPr>
          <p:cNvSpPr/>
          <p:nvPr/>
        </p:nvSpPr>
        <p:spPr>
          <a:xfrm>
            <a:off x="3243943" y="1480457"/>
            <a:ext cx="5812971" cy="36576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487" y="2263779"/>
            <a:ext cx="1999895" cy="2226833"/>
          </a:xfrm>
          <a:prstGeom prst="rect">
            <a:avLst/>
          </a:prstGeom>
        </p:spPr>
      </p:pic>
      <p:pic>
        <p:nvPicPr>
          <p:cNvPr id="4" name="Picture 3" descr="A butterfly on a flower&#10;&#10;Description automatically generated">
            <a:extLst>
              <a:ext uri="{FF2B5EF4-FFF2-40B4-BE49-F238E27FC236}">
                <a16:creationId xmlns:a16="http://schemas.microsoft.com/office/drawing/2014/main" xmlns="" id="{8E4D4529-31AD-6794-A85E-59D73317D9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0" y="881743"/>
            <a:ext cx="12192000" cy="582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55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088AE00-2283-A224-2BF6-82ACA1DA8CE2}"/>
              </a:ext>
            </a:extLst>
          </p:cNvPr>
          <p:cNvSpPr/>
          <p:nvPr/>
        </p:nvSpPr>
        <p:spPr>
          <a:xfrm>
            <a:off x="3243943" y="1480457"/>
            <a:ext cx="5812971" cy="36576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539" y="2165137"/>
            <a:ext cx="1725945" cy="2191200"/>
          </a:xfrm>
          <a:prstGeom prst="rect">
            <a:avLst/>
          </a:prstGeom>
        </p:spPr>
      </p:pic>
      <p:pic>
        <p:nvPicPr>
          <p:cNvPr id="4" name="Picture 3" descr="A butterfly on a flower&#10;&#10;Description automatically generated">
            <a:extLst>
              <a:ext uri="{FF2B5EF4-FFF2-40B4-BE49-F238E27FC236}">
                <a16:creationId xmlns:a16="http://schemas.microsoft.com/office/drawing/2014/main" xmlns="" id="{8E4D4529-31AD-6794-A85E-59D73317D9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0" y="881743"/>
            <a:ext cx="12192000" cy="582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81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15</Words>
  <Application>Microsoft Office PowerPoint</Application>
  <PresentationFormat>Widescreen</PresentationFormat>
  <Paragraphs>15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WALTON</dc:creator>
  <cp:lastModifiedBy>WALTON</cp:lastModifiedBy>
  <cp:revision>30</cp:revision>
  <dcterms:created xsi:type="dcterms:W3CDTF">2024-05-09T05:11:50Z</dcterms:created>
  <dcterms:modified xsi:type="dcterms:W3CDTF">2024-05-27T07:42:16Z</dcterms:modified>
</cp:coreProperties>
</file>