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3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EFB32-0E7B-407C-9D0B-CBC8F5C9E53F}" type="datetimeFigureOut">
              <a:rPr lang="en-US" smtClean="0"/>
              <a:pPr/>
              <a:t>30-May-24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1F0F4-FF5D-47E1-8561-4C9FE124CC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 স্বাগতম</a:t>
            </a:r>
            <a:endParaRPr lang="en-US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     </a:t>
            </a:r>
          </a:p>
          <a:p>
            <a:pPr>
              <a:buNone/>
            </a:pPr>
            <a:r>
              <a:rPr lang="bn-IN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শিক্ষক পরিচিতি</a:t>
            </a:r>
          </a:p>
          <a:p>
            <a:pPr>
              <a:buNone/>
            </a:pP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আসাদুজ্জামান </a:t>
            </a:r>
          </a:p>
          <a:p>
            <a:pPr>
              <a:buNone/>
            </a:pP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সহকারি শিক্ষক (জীবন ও জীবিকা)  বাতাঘাসী ইসলামীয়া দাখিল মাদরাসা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চান্দিনা ,কুমিল্লা</a:t>
            </a:r>
            <a:endParaRPr lang="en-US" sz="2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01722785475</a:t>
            </a:r>
            <a:r>
              <a:rPr lang="bn-IN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rgbClr val="92D050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বিষয় পরিচিতি</a:t>
            </a:r>
          </a:p>
          <a:p>
            <a:pPr>
              <a:buNone/>
            </a:pP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৭ম শ্রেণী </a:t>
            </a:r>
          </a:p>
          <a:p>
            <a:pPr>
              <a:buNone/>
            </a:pP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বিষয়  জীবন ও জীবিকা</a:t>
            </a:r>
          </a:p>
          <a:p>
            <a:pPr>
              <a:buNone/>
            </a:pP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(কাজের মাঝে আনন্দ)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1143000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এসো কিছু ছবি দেখি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00200"/>
            <a:ext cx="4343400" cy="27114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 descr="ddd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600200"/>
            <a:ext cx="3657600" cy="2514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 descr="hhhh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267200"/>
            <a:ext cx="3827879" cy="24384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পাঠ  শিরনাম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IN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           নিজ ও পারিবারিক কাজ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            এই পাঠ শেষে শিক্ষার্থীরা </a:t>
            </a:r>
          </a:p>
          <a:p>
            <a:pPr marL="914400" indent="-914400">
              <a:buNone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 marL="914400" indent="-914400">
              <a:buNone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১)  রান্নাবান্না শিখবে </a:t>
            </a:r>
          </a:p>
          <a:p>
            <a:pPr marL="914400" indent="-914400">
              <a:buNone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২)   বাড়ির অন্যান্য কাজ করতে পারবে</a:t>
            </a:r>
          </a:p>
          <a:p>
            <a:pPr marL="914400" indent="-914400">
              <a:buNone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371600"/>
            <a:ext cx="7239000" cy="156966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   মুল বইয়ের পৃষ্ঠা নং ২</a:t>
            </a:r>
          </a:p>
          <a:p>
            <a:pPr algn="ctr">
              <a:buNone/>
            </a:pP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   মুল বইয়ের পৃষ্ঠা নং ৫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bn-IN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   </a:t>
            </a:r>
          </a:p>
          <a:p>
            <a:pPr>
              <a:buNone/>
            </a:pPr>
            <a:endParaRPr lang="bn-IN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bn-IN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মুল বইয়ের পৃষ্ঠা নং ৭ এর ছক নং ১ </a:t>
            </a:r>
          </a:p>
          <a:p>
            <a:pPr>
              <a:buNone/>
            </a:pPr>
            <a:r>
              <a:rPr lang="bn-IN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সাপ্তাহিক পারিবারিক ব্যয়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ln>
            <a:solidFill>
              <a:srgbClr val="FF0000"/>
            </a:solidFill>
          </a:ln>
        </p:spPr>
        <p:txBody>
          <a:bodyPr/>
          <a:lstStyle/>
          <a:p>
            <a:r>
              <a:rPr lang="bn-IN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       </a:t>
            </a: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১) আয় কাকে বলে?</a:t>
            </a: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       ২) বাজেট কাকে বলে ?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IN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খুব সুন্দর হয়েছে 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বাড়ির কাজ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solidFill>
              <a:srgbClr val="FF0000"/>
            </a:solidFill>
          </a:ln>
        </p:spPr>
        <p:txBody>
          <a:bodyPr/>
          <a:lstStyle/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pPr>
              <a:buNone/>
            </a:pPr>
            <a:endParaRPr lang="bn-IN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    মুল বইয়ের পৃষ্ঠা নং ১১ এর ছক পুরন করে আনতে হবে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219200"/>
            <a:ext cx="7391400" cy="1569660"/>
          </a:xfrm>
          <a:prstGeom prst="rect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IN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সকলেই সুস্থ থাক ভাল থাক  </a:t>
            </a:r>
          </a:p>
          <a:p>
            <a:r>
              <a:rPr lang="bn-IN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সবাইকে অসংখ্য ধন্যবাদ 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153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পরিচিতি</vt:lpstr>
      <vt:lpstr>এসো কিছু ছবি দেখি</vt:lpstr>
      <vt:lpstr>পাঠ  শিরনাম </vt:lpstr>
      <vt:lpstr>শিখন ফল</vt:lpstr>
      <vt:lpstr>Slide 6</vt:lpstr>
      <vt:lpstr>একক কাজ </vt:lpstr>
      <vt:lpstr>মুল্যায়ন</vt:lpstr>
      <vt:lpstr>বাড়ির কাজ      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creator>lab</dc:creator>
  <cp:lastModifiedBy>lab</cp:lastModifiedBy>
  <cp:revision>30</cp:revision>
  <dcterms:created xsi:type="dcterms:W3CDTF">2024-05-29T03:46:34Z</dcterms:created>
  <dcterms:modified xsi:type="dcterms:W3CDTF">2024-05-30T06:48:31Z</dcterms:modified>
</cp:coreProperties>
</file>