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3" r:id="rId1"/>
  </p:sldMasterIdLst>
  <p:sldIdLst>
    <p:sldId id="256" r:id="rId2"/>
    <p:sldId id="257" r:id="rId3"/>
    <p:sldId id="258" r:id="rId4"/>
    <p:sldId id="259" r:id="rId5"/>
    <p:sldId id="267" r:id="rId6"/>
    <p:sldId id="261" r:id="rId7"/>
    <p:sldId id="262" r:id="rId8"/>
    <p:sldId id="263" r:id="rId9"/>
    <p:sldId id="265" r:id="rId10"/>
    <p:sldId id="268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4C110-BC16-4167-9A5C-79E97D584539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92759-40AE-46D7-95DB-DF55E1588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845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4C110-BC16-4167-9A5C-79E97D584539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92759-40AE-46D7-95DB-DF55E1588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731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4C110-BC16-4167-9A5C-79E97D584539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92759-40AE-46D7-95DB-DF55E1588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483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4C110-BC16-4167-9A5C-79E97D584539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92759-40AE-46D7-95DB-DF55E1588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975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4C110-BC16-4167-9A5C-79E97D584539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92759-40AE-46D7-95DB-DF55E1588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541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4C110-BC16-4167-9A5C-79E97D584539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92759-40AE-46D7-95DB-DF55E1588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304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4C110-BC16-4167-9A5C-79E97D584539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92759-40AE-46D7-95DB-DF55E1588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432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4C110-BC16-4167-9A5C-79E97D584539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92759-40AE-46D7-95DB-DF55E1588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961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4C110-BC16-4167-9A5C-79E97D584539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92759-40AE-46D7-95DB-DF55E1588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93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4C110-BC16-4167-9A5C-79E97D584539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92759-40AE-46D7-95DB-DF55E1588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459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4C110-BC16-4167-9A5C-79E97D584539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92759-40AE-46D7-95DB-DF55E15881CB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885175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4C110-BC16-4167-9A5C-79E97D584539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92759-40AE-46D7-95DB-DF55E1588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5152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4C110-BC16-4167-9A5C-79E97D584539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92759-40AE-46D7-95DB-DF55E15881CB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054796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4C110-BC16-4167-9A5C-79E97D584539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92759-40AE-46D7-95DB-DF55E1588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245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4C110-BC16-4167-9A5C-79E97D584539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92759-40AE-46D7-95DB-DF55E1588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249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4C110-BC16-4167-9A5C-79E97D584539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92759-40AE-46D7-95DB-DF55E1588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066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E4C110-BC16-4167-9A5C-79E97D584539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D292759-40AE-46D7-95DB-DF55E1588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14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Yellow_French_Marigold_Flower.jpg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reativecommons.org/licenses/by-sa/3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6312" y="3984978"/>
            <a:ext cx="8839200" cy="1503228"/>
          </a:xfrm>
          <a:solidFill>
            <a:schemeClr val="accent1">
              <a:lumMod val="60000"/>
              <a:lumOff val="4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prstTxWarp prst="textCanUp">
              <a:avLst/>
            </a:prstTxWarp>
            <a:noAutofit/>
          </a:bodyPr>
          <a:lstStyle/>
          <a:p>
            <a:r>
              <a:rPr lang="en-US" sz="287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en-US" sz="287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865" y="-83459"/>
            <a:ext cx="7005311" cy="37523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52909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86591" y="-79249"/>
            <a:ext cx="12192000" cy="7016497"/>
          </a:xfr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7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</a:t>
            </a:r>
            <a:endParaRPr lang="en-US" sz="88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18801" y="3649554"/>
            <a:ext cx="5498592" cy="260908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শাহজাহান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সিরাজ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32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সহকারি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 </a:t>
            </a:r>
            <a:r>
              <a:rPr lang="en-US" sz="32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বিজ্ঞান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pPr algn="ctr"/>
            <a:r>
              <a:rPr lang="as-IN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as-IN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as-IN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উ. </a:t>
            </a:r>
            <a:r>
              <a:rPr lang="as-IN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মাদ্রাসা</a:t>
            </a:r>
            <a:endParaRPr lang="en-US" sz="32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কিশোরগঞ্জ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সদর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10471" y="3023145"/>
            <a:ext cx="6094937" cy="350635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শ্রেণি-7ম</a:t>
            </a:r>
          </a:p>
          <a:p>
            <a:pPr algn="ctr"/>
            <a:r>
              <a:rPr lang="en-US" sz="3600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3600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600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ইতিহাস</a:t>
            </a:r>
            <a:r>
              <a:rPr lang="en-US" sz="3600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600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বিজ্ঞান</a:t>
            </a:r>
            <a:endParaRPr lang="en-US" sz="3600" dirty="0">
              <a:solidFill>
                <a:schemeClr val="accent5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অধ্যায়-8ম</a:t>
            </a:r>
          </a:p>
          <a:p>
            <a:pPr algn="ctr"/>
            <a:r>
              <a:rPr lang="en-US" sz="3600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3600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পাঠ-জনসংখ্যা</a:t>
            </a:r>
            <a:r>
              <a:rPr lang="en-US" sz="3600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বৃদ্ধি</a:t>
            </a:r>
            <a:endParaRPr lang="en-US" sz="3600" dirty="0">
              <a:solidFill>
                <a:schemeClr val="accent5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সময়-40মিনিট</a:t>
            </a:r>
          </a:p>
          <a:p>
            <a:pPr algn="ctr"/>
            <a:r>
              <a:rPr lang="as-IN" sz="3600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600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3600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3600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ঃ 04.11.2024 </a:t>
            </a:r>
            <a:r>
              <a:rPr lang="as-IN" sz="3600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sz="3600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ং</a:t>
            </a:r>
          </a:p>
          <a:p>
            <a:pPr algn="ctr"/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2ED2943-2B8D-433B-BE07-9006D7EAAC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118801" y="31974"/>
            <a:ext cx="4108642" cy="350635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34DD6E9-E518-4893-BAD2-C54043B8A6CA}"/>
              </a:ext>
            </a:extLst>
          </p:cNvPr>
          <p:cNvSpPr txBox="1"/>
          <p:nvPr/>
        </p:nvSpPr>
        <p:spPr>
          <a:xfrm>
            <a:off x="5035359" y="861391"/>
            <a:ext cx="46905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0070C0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শিক্ষক</a:t>
            </a:r>
            <a:r>
              <a:rPr lang="en-US" sz="4000" dirty="0">
                <a:solidFill>
                  <a:srgbClr val="0070C0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পরিচিতি</a:t>
            </a:r>
            <a:r>
              <a:rPr lang="en-US" sz="4000" dirty="0">
                <a:solidFill>
                  <a:srgbClr val="0070C0"/>
                </a:solidFill>
                <a:latin typeface="NikoshLightBAN" panose="02000000000000000000" pitchFamily="2" charset="0"/>
                <a:cs typeface="NikoshLight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060688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85800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t"/>
          <a:lstStyle/>
          <a:p>
            <a:pPr algn="ctr"/>
            <a:r>
              <a:rPr lang="en-US" dirty="0" err="1">
                <a:solidFill>
                  <a:srgbClr val="0070C0"/>
                </a:solidFill>
              </a:rPr>
              <a:t>নিচের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ছবিগুলো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লক্ষ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করুন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34" y="735546"/>
            <a:ext cx="6315456" cy="35980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822" y="745355"/>
            <a:ext cx="5876544" cy="359801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0129" y="4372799"/>
            <a:ext cx="3828288" cy="254436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9407" y="4353182"/>
            <a:ext cx="4081472" cy="254436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6" y="4318542"/>
            <a:ext cx="4191000" cy="2544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604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818" y="278295"/>
            <a:ext cx="11804073" cy="2005263"/>
          </a:xfr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</a:bodyPr>
          <a:lstStyle/>
          <a:p>
            <a:pPr algn="ctr"/>
            <a:r>
              <a:rPr lang="en-US" sz="8000" dirty="0" err="1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8000" dirty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8000" dirty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শিরোনাম</a:t>
            </a:r>
            <a:endParaRPr lang="en-US" sz="8000" dirty="0">
              <a:solidFill>
                <a:schemeClr val="tx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AF5161-9DE7-4A3F-9E9C-A02FBA21A15E}"/>
              </a:ext>
            </a:extLst>
          </p:cNvPr>
          <p:cNvSpPr txBox="1"/>
          <p:nvPr/>
        </p:nvSpPr>
        <p:spPr>
          <a:xfrm>
            <a:off x="2101932" y="2695699"/>
            <a:ext cx="8193974" cy="1323439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জনসংখ্যা</a:t>
            </a:r>
            <a:r>
              <a:rPr lang="en-US" sz="8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বৃদ্ধি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51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936" y="609600"/>
            <a:ext cx="9302496" cy="1320800"/>
          </a:xfrm>
        </p:spPr>
        <p:txBody>
          <a:bodyPr>
            <a:normAutofit/>
          </a:bodyPr>
          <a:lstStyle/>
          <a:p>
            <a:pPr algn="ctr"/>
            <a:r>
              <a:rPr lang="en-US" sz="80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</a:t>
            </a:r>
            <a:r>
              <a:rPr lang="en-US" sz="8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</a:t>
            </a:r>
            <a:endParaRPr lang="en-US" sz="8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03483" y="1930400"/>
            <a:ext cx="9302496" cy="454355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/>
              <a:t>	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				</a:t>
            </a:r>
            <a:endParaRPr lang="as-IN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জনসংখ্যা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বৃ্দ্ধির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কারন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as-IN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জনসংখ্যা নিয়ন্ত্রনের উপায়সমূহ ব্যাখ্যা করতে পারবে?</a:t>
            </a:r>
          </a:p>
          <a:p>
            <a:r>
              <a:rPr lang="as-IN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জনসংখ্যার সমস্যা কি ব্যাখ্যা করতে পারবে?</a:t>
            </a:r>
          </a:p>
        </p:txBody>
      </p:sp>
    </p:spTree>
    <p:extLst>
      <p:ext uri="{BB962C8B-B14F-4D97-AF65-F5344CB8AC3E}">
        <p14:creationId xmlns:p14="http://schemas.microsoft.com/office/powerpoint/2010/main" val="1930875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allAtOnce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0700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06286"/>
            <a:ext cx="12192000" cy="5551713"/>
          </a:xfrm>
        </p:spPr>
        <p:txBody>
          <a:bodyPr>
            <a:normAutofit lnSpcReduction="10000"/>
          </a:bodyPr>
          <a:lstStyle/>
          <a:p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জনসংখ্যা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বৃদ্ধির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সমস্যা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  <a:p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ভৌগোলিক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কারন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কারন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অভাব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বাল্যবিবাহ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পুত্র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সন্তান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কামনা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অর্থনৈতিক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কারণ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রাজনৈতিক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কারণ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ধর্মীয়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কারণ</a:t>
            </a:r>
            <a:r>
              <a:rPr lang="en-US" sz="3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3093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930400"/>
          </a:xfrm>
        </p:spPr>
        <p:txBody>
          <a:bodyPr>
            <a:noAutofit/>
          </a:bodyPr>
          <a:lstStyle/>
          <a:p>
            <a:pPr algn="ctr"/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1"/>
            <a:ext cx="12192000" cy="4517362"/>
          </a:xfrm>
        </p:spPr>
        <p:txBody>
          <a:bodyPr>
            <a:normAutofit/>
          </a:bodyPr>
          <a:lstStyle/>
          <a:p>
            <a:pPr marL="2286000" lvl="5" indent="0">
              <a:buNone/>
            </a:pPr>
            <a:r>
              <a:rPr lang="en-US" sz="2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প্রশ্ন-১- </a:t>
            </a:r>
            <a:r>
              <a:rPr lang="en-US" sz="26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জনসংখ্যা</a:t>
            </a:r>
            <a:r>
              <a:rPr lang="en-US" sz="2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নিয়ন্ত্রন</a:t>
            </a:r>
            <a:r>
              <a:rPr lang="en-US" sz="2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US" sz="2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দু’টি</a:t>
            </a:r>
            <a:r>
              <a:rPr lang="en-US" sz="2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উপায়</a:t>
            </a:r>
            <a:r>
              <a:rPr lang="en-US" sz="2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2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2743200" lvl="6" indent="0">
              <a:buNone/>
            </a:pPr>
            <a:r>
              <a:rPr lang="en-US" sz="2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</a:t>
            </a:r>
            <a:r>
              <a:rPr lang="en-US" sz="26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2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  <a:p>
            <a:pPr marL="457200" lvl="1" indent="0">
              <a:buNone/>
            </a:pPr>
            <a:r>
              <a:rPr lang="en-US" sz="3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				 ১। </a:t>
            </a:r>
            <a:r>
              <a:rPr lang="en-US" sz="30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সচেতনতা</a:t>
            </a:r>
            <a:r>
              <a:rPr lang="en-US" sz="3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বৃদ্ধি</a:t>
            </a:r>
            <a:r>
              <a:rPr lang="en-US" sz="3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457200" lvl="1" indent="0">
              <a:buNone/>
            </a:pPr>
            <a:r>
              <a:rPr lang="en-US" sz="3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					২। </a:t>
            </a:r>
            <a:r>
              <a:rPr lang="en-US" sz="30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পরিবার</a:t>
            </a:r>
            <a:r>
              <a:rPr lang="en-US" sz="3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পরিকল্পনার</a:t>
            </a:r>
            <a:r>
              <a:rPr lang="en-US" sz="3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3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নিয়ম</a:t>
            </a:r>
            <a:r>
              <a:rPr lang="en-US" sz="3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মেনে</a:t>
            </a:r>
            <a:r>
              <a:rPr lang="en-US" sz="3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চলা</a:t>
            </a:r>
            <a:r>
              <a:rPr lang="en-US" sz="3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</p:txBody>
      </p:sp>
    </p:spTree>
    <p:extLst>
      <p:ext uri="{BB962C8B-B14F-4D97-AF65-F5344CB8AC3E}">
        <p14:creationId xmlns:p14="http://schemas.microsoft.com/office/powerpoint/2010/main" val="17028750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383" y="85344"/>
            <a:ext cx="11839698" cy="1845056"/>
          </a:xfrm>
        </p:spPr>
        <p:txBody>
          <a:bodyPr>
            <a:noAutofit/>
          </a:bodyPr>
          <a:lstStyle/>
          <a:p>
            <a:pPr algn="ctr"/>
            <a:r>
              <a:rPr lang="en-US" sz="9600" dirty="0" err="1">
                <a:solidFill>
                  <a:schemeClr val="accent4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9600" dirty="0">
                <a:solidFill>
                  <a:schemeClr val="accent4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>
                <a:solidFill>
                  <a:schemeClr val="accent4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9600" dirty="0">
              <a:solidFill>
                <a:schemeClr val="accent4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60589"/>
            <a:ext cx="12192000" cy="3880773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US" sz="40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প্রশ্ন-বাংলাদেশে</a:t>
            </a:r>
            <a:r>
              <a:rPr lang="en-US" sz="40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অধিক</a:t>
            </a:r>
            <a:r>
              <a:rPr lang="en-US" sz="40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জনসংখ্যা</a:t>
            </a:r>
            <a:r>
              <a:rPr lang="en-US" sz="40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বৃদ্ধির</a:t>
            </a:r>
            <a:r>
              <a:rPr lang="en-US" sz="40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ফলে</a:t>
            </a:r>
            <a:r>
              <a:rPr lang="en-US" sz="40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৩টি </a:t>
            </a:r>
            <a:r>
              <a:rPr lang="en-US" sz="40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সমস্যাসমূহ</a:t>
            </a:r>
            <a:r>
              <a:rPr lang="en-US" sz="40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লিখো</a:t>
            </a:r>
            <a:r>
              <a:rPr lang="en-US" sz="40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36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6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১। খ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ঘাটতি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অভাব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বস্ত্র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ঘাটতি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639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5043" y="609600"/>
            <a:ext cx="11320702" cy="1320800"/>
          </a:xfrm>
          <a:solidFill>
            <a:schemeClr val="tx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88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8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88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5043" y="2272144"/>
            <a:ext cx="11320702" cy="3651135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n-US" sz="54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en-US" sz="54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জনসংখ্যা</a:t>
            </a:r>
            <a:r>
              <a:rPr lang="en-US" sz="54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নিয়ন্ত্রনের</a:t>
            </a:r>
            <a:r>
              <a:rPr lang="en-US" sz="54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উপায়</a:t>
            </a:r>
            <a:r>
              <a:rPr lang="en-US" sz="54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en-US" sz="54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54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54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17365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776524-E655-4FA9-9B64-EDFF2A6CA0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543792" y="2443812"/>
            <a:ext cx="8593777" cy="38916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6D49789-9E11-4DD4-BADC-F8DF12F51D72}"/>
              </a:ext>
            </a:extLst>
          </p:cNvPr>
          <p:cNvSpPr txBox="1"/>
          <p:nvPr/>
        </p:nvSpPr>
        <p:spPr>
          <a:xfrm>
            <a:off x="2054431" y="6452600"/>
            <a:ext cx="68520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s://commons.wikimedia.org/wiki/File:Yellow_French_Marigold_Flower.jpg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sa/3.0/"/>
              </a:rPr>
              <a:t>CC BY-SA</a:t>
            </a:r>
            <a:endParaRPr lang="en-US" sz="9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1ACD3F-B365-415F-821D-F3B2253FE58A}"/>
              </a:ext>
            </a:extLst>
          </p:cNvPr>
          <p:cNvSpPr txBox="1"/>
          <p:nvPr/>
        </p:nvSpPr>
        <p:spPr>
          <a:xfrm>
            <a:off x="1543792" y="874153"/>
            <a:ext cx="85937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en-US" sz="96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96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718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580</TotalTime>
  <Words>216</Words>
  <Application>Microsoft Office PowerPoint</Application>
  <PresentationFormat>Widescreen</PresentationFormat>
  <Paragraphs>47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NikoshBAN</vt:lpstr>
      <vt:lpstr>NikoshLightBAN</vt:lpstr>
      <vt:lpstr>Trebuchet MS</vt:lpstr>
      <vt:lpstr>Wingdings 3</vt:lpstr>
      <vt:lpstr>Facet</vt:lpstr>
      <vt:lpstr>PowerPoint Presentation</vt:lpstr>
      <vt:lpstr>         </vt:lpstr>
      <vt:lpstr>নিচের ছবিগুলো লক্ষ করুন</vt:lpstr>
      <vt:lpstr>আজকের পাঠের শিরোনাম</vt:lpstr>
      <vt:lpstr>শিখন ফল</vt:lpstr>
      <vt:lpstr>আলোচনা</vt:lpstr>
      <vt:lpstr>একক কাজ</vt:lpstr>
      <vt:lpstr>দলীয় কাজ</vt:lpstr>
      <vt:lpstr>বাড়ির কাজ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Banbeis Lab</dc:creator>
  <cp:lastModifiedBy>User</cp:lastModifiedBy>
  <cp:revision>114</cp:revision>
  <dcterms:created xsi:type="dcterms:W3CDTF">2024-03-13T03:36:05Z</dcterms:created>
  <dcterms:modified xsi:type="dcterms:W3CDTF">2024-11-04T07:02:28Z</dcterms:modified>
</cp:coreProperties>
</file>