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23" r:id="rId2"/>
    <p:sldId id="427" r:id="rId3"/>
    <p:sldId id="428" r:id="rId4"/>
    <p:sldId id="425" r:id="rId5"/>
    <p:sldId id="426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7116A5-6756-4DDD-98CD-5D71EBFACE2B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B04166-B821-4CE1-BB38-9946C635EB3C}">
      <dgm:prSet phldrT="[Text]" custT="1"/>
      <dgm:spPr/>
      <dgm:t>
        <a:bodyPr/>
        <a:lstStyle/>
        <a:p>
          <a:r>
            <a:rPr lang="en-US" sz="9600" b="1" dirty="0">
              <a:latin typeface="NikoshBAN" panose="02000000000000000000" pitchFamily="2" charset="0"/>
              <a:cs typeface="NikoshBAN" panose="02000000000000000000" pitchFamily="2" charset="0"/>
            </a:rPr>
            <a:t>ধ</a:t>
          </a:r>
        </a:p>
      </dgm:t>
    </dgm:pt>
    <dgm:pt modelId="{2D272F74-B1A0-42A2-BA94-FA5D6A6DE30C}" type="parTrans" cxnId="{20971B31-15CD-43FE-8253-E381C665A7E2}">
      <dgm:prSet/>
      <dgm:spPr/>
      <dgm:t>
        <a:bodyPr/>
        <a:lstStyle/>
        <a:p>
          <a:endParaRPr lang="en-US"/>
        </a:p>
      </dgm:t>
    </dgm:pt>
    <dgm:pt modelId="{476B9F13-3198-45E3-A004-F9EB60E81D16}" type="sibTrans" cxnId="{20971B31-15CD-43FE-8253-E381C665A7E2}">
      <dgm:prSet/>
      <dgm:spPr/>
      <dgm:t>
        <a:bodyPr/>
        <a:lstStyle/>
        <a:p>
          <a:endParaRPr lang="en-US"/>
        </a:p>
      </dgm:t>
    </dgm:pt>
    <dgm:pt modelId="{8C5DDE33-277F-4BE2-9B8A-D4D39E27CF52}">
      <dgm:prSet phldrT="[Text]" custT="1"/>
      <dgm:spPr/>
      <dgm:t>
        <a:bodyPr/>
        <a:lstStyle/>
        <a:p>
          <a:r>
            <a:rPr lang="en-US" sz="9600" b="1" dirty="0" err="1">
              <a:latin typeface="NikoshBAN" panose="02000000000000000000" pitchFamily="2" charset="0"/>
              <a:cs typeface="NikoshBAN" panose="02000000000000000000" pitchFamily="2" charset="0"/>
            </a:rPr>
            <a:t>ন্য</a:t>
          </a:r>
          <a:endParaRPr lang="en-US" sz="9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44C654-7AFD-4A85-87DE-8E91065203BA}" type="parTrans" cxnId="{C3EE36F0-8BEC-46DB-825C-29741F4D3FA3}">
      <dgm:prSet/>
      <dgm:spPr/>
      <dgm:t>
        <a:bodyPr/>
        <a:lstStyle/>
        <a:p>
          <a:endParaRPr lang="en-US"/>
        </a:p>
      </dgm:t>
    </dgm:pt>
    <dgm:pt modelId="{3BADC9C9-1344-49F5-9919-E948D9A6A322}" type="sibTrans" cxnId="{C3EE36F0-8BEC-46DB-825C-29741F4D3FA3}">
      <dgm:prSet/>
      <dgm:spPr/>
      <dgm:t>
        <a:bodyPr/>
        <a:lstStyle/>
        <a:p>
          <a:endParaRPr lang="en-US"/>
        </a:p>
      </dgm:t>
    </dgm:pt>
    <dgm:pt modelId="{BED220CC-56A2-45ED-9C85-5093C7A7FBB0}">
      <dgm:prSet custT="1"/>
      <dgm:spPr/>
      <dgm:t>
        <a:bodyPr/>
        <a:lstStyle/>
        <a:p>
          <a:r>
            <a:rPr lang="en-US" sz="9600" b="1" dirty="0" err="1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endParaRPr lang="en-US" sz="9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D331B4-DF78-413A-8557-155AEB7A4BE6}" type="parTrans" cxnId="{7FD8032B-139E-4769-86F5-D75FCF7F05ED}">
      <dgm:prSet/>
      <dgm:spPr/>
      <dgm:t>
        <a:bodyPr/>
        <a:lstStyle/>
        <a:p>
          <a:endParaRPr lang="en-US"/>
        </a:p>
      </dgm:t>
    </dgm:pt>
    <dgm:pt modelId="{FBC50719-0E4E-496A-B4E7-59A912BEC302}" type="sibTrans" cxnId="{7FD8032B-139E-4769-86F5-D75FCF7F05ED}">
      <dgm:prSet/>
      <dgm:spPr/>
      <dgm:t>
        <a:bodyPr/>
        <a:lstStyle/>
        <a:p>
          <a:endParaRPr lang="en-US"/>
        </a:p>
      </dgm:t>
    </dgm:pt>
    <dgm:pt modelId="{0CE6DD6C-8926-4E3D-B505-A002BE73F542}">
      <dgm:prSet custT="1"/>
      <dgm:spPr/>
      <dgm:t>
        <a:bodyPr/>
        <a:lstStyle/>
        <a:p>
          <a:r>
            <a:rPr lang="en-US" sz="9600" b="1" dirty="0">
              <a:latin typeface="NikoshBAN" panose="02000000000000000000" pitchFamily="2" charset="0"/>
              <a:cs typeface="NikoshBAN" panose="02000000000000000000" pitchFamily="2" charset="0"/>
            </a:rPr>
            <a:t>দ</a:t>
          </a:r>
        </a:p>
      </dgm:t>
    </dgm:pt>
    <dgm:pt modelId="{DD63A271-7EAA-49AF-9940-C393151775FC}" type="parTrans" cxnId="{EF257264-AB13-4630-97B0-2F481722210F}">
      <dgm:prSet/>
      <dgm:spPr/>
      <dgm:t>
        <a:bodyPr/>
        <a:lstStyle/>
        <a:p>
          <a:endParaRPr lang="en-US"/>
        </a:p>
      </dgm:t>
    </dgm:pt>
    <dgm:pt modelId="{B6BEA222-F198-403F-9B3C-ABCD814998C1}" type="sibTrans" cxnId="{EF257264-AB13-4630-97B0-2F481722210F}">
      <dgm:prSet/>
      <dgm:spPr/>
      <dgm:t>
        <a:bodyPr/>
        <a:lstStyle/>
        <a:p>
          <a:endParaRPr lang="en-US"/>
        </a:p>
      </dgm:t>
    </dgm:pt>
    <dgm:pt modelId="{3C07CF22-09D3-4520-828B-E36CE4811FA0}" type="pres">
      <dgm:prSet presAssocID="{C37116A5-6756-4DDD-98CD-5D71EBFACE2B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DFFE6F5-16F7-4023-A7A2-E26F113CE7BE}" type="pres">
      <dgm:prSet presAssocID="{0CE6DD6C-8926-4E3D-B505-A002BE73F542}" presName="Accent4" presStyleCnt="0"/>
      <dgm:spPr/>
    </dgm:pt>
    <dgm:pt modelId="{D9B8E7EA-7773-46D1-B9AA-3BDC1DAD7069}" type="pres">
      <dgm:prSet presAssocID="{0CE6DD6C-8926-4E3D-B505-A002BE73F542}" presName="Accent" presStyleLbl="node1" presStyleIdx="0" presStyleCnt="4"/>
      <dgm:spPr/>
    </dgm:pt>
    <dgm:pt modelId="{911C73CF-2A41-44ED-B610-B2D35B532FE3}" type="pres">
      <dgm:prSet presAssocID="{0CE6DD6C-8926-4E3D-B505-A002BE73F542}" presName="ParentBackground4" presStyleCnt="0"/>
      <dgm:spPr/>
    </dgm:pt>
    <dgm:pt modelId="{CA1D8DD6-72CA-4159-8A59-60598C73022C}" type="pres">
      <dgm:prSet presAssocID="{0CE6DD6C-8926-4E3D-B505-A002BE73F542}" presName="ParentBackground" presStyleLbl="fgAcc1" presStyleIdx="0" presStyleCnt="4" custLinFactNeighborX="876" custLinFactNeighborY="-2001"/>
      <dgm:spPr/>
      <dgm:t>
        <a:bodyPr/>
        <a:lstStyle/>
        <a:p>
          <a:endParaRPr lang="en-US"/>
        </a:p>
      </dgm:t>
    </dgm:pt>
    <dgm:pt modelId="{395C3265-2EA8-4CEE-8C58-6EF916CE60B4}" type="pres">
      <dgm:prSet presAssocID="{0CE6DD6C-8926-4E3D-B505-A002BE73F542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DAAC9-41EF-4806-AE1E-F7FB8B7B4ACC}" type="pres">
      <dgm:prSet presAssocID="{BED220CC-56A2-45ED-9C85-5093C7A7FBB0}" presName="Accent3" presStyleCnt="0"/>
      <dgm:spPr/>
    </dgm:pt>
    <dgm:pt modelId="{595AAE17-EFAC-4DBD-8ED1-A083322D648D}" type="pres">
      <dgm:prSet presAssocID="{BED220CC-56A2-45ED-9C85-5093C7A7FBB0}" presName="Accent" presStyleLbl="node1" presStyleIdx="1" presStyleCnt="4"/>
      <dgm:spPr>
        <a:solidFill>
          <a:schemeClr val="accent6">
            <a:lumMod val="75000"/>
          </a:schemeClr>
        </a:solidFill>
      </dgm:spPr>
    </dgm:pt>
    <dgm:pt modelId="{43D2A9A5-C94C-47CE-B783-C238F642CE96}" type="pres">
      <dgm:prSet presAssocID="{BED220CC-56A2-45ED-9C85-5093C7A7FBB0}" presName="ParentBackground3" presStyleCnt="0"/>
      <dgm:spPr/>
    </dgm:pt>
    <dgm:pt modelId="{84914D3B-96A0-4D19-85BD-B119C70042A8}" type="pres">
      <dgm:prSet presAssocID="{BED220CC-56A2-45ED-9C85-5093C7A7FBB0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8C929865-A145-4F18-9195-74FF76E6D82A}" type="pres">
      <dgm:prSet presAssocID="{BED220CC-56A2-45ED-9C85-5093C7A7FBB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8F69A-B714-4E6E-9CF0-8033EF491823}" type="pres">
      <dgm:prSet presAssocID="{8C5DDE33-277F-4BE2-9B8A-D4D39E27CF52}" presName="Accent2" presStyleCnt="0"/>
      <dgm:spPr/>
    </dgm:pt>
    <dgm:pt modelId="{5391602F-BB0F-49A3-AF82-7B69A5F0CA8E}" type="pres">
      <dgm:prSet presAssocID="{8C5DDE33-277F-4BE2-9B8A-D4D39E27CF52}" presName="Accent" presStyleLbl="node1" presStyleIdx="2" presStyleCnt="4"/>
      <dgm:spPr>
        <a:solidFill>
          <a:srgbClr val="002060"/>
        </a:solidFill>
      </dgm:spPr>
    </dgm:pt>
    <dgm:pt modelId="{31E18344-14E1-439C-958B-A717E27B52E8}" type="pres">
      <dgm:prSet presAssocID="{8C5DDE33-277F-4BE2-9B8A-D4D39E27CF52}" presName="ParentBackground2" presStyleCnt="0"/>
      <dgm:spPr/>
    </dgm:pt>
    <dgm:pt modelId="{93BAB7D9-0790-4004-8607-394901E1B3EB}" type="pres">
      <dgm:prSet presAssocID="{8C5DDE33-277F-4BE2-9B8A-D4D39E27CF52}" presName="ParentBackground" presStyleLbl="fgAcc1" presStyleIdx="2" presStyleCnt="4" custLinFactNeighborX="2907" custLinFactNeighborY="3814"/>
      <dgm:spPr/>
      <dgm:t>
        <a:bodyPr/>
        <a:lstStyle/>
        <a:p>
          <a:endParaRPr lang="en-US"/>
        </a:p>
      </dgm:t>
    </dgm:pt>
    <dgm:pt modelId="{6EE0A6F5-D3CB-4CC7-AF00-DF76A5C80F69}" type="pres">
      <dgm:prSet presAssocID="{8C5DDE33-277F-4BE2-9B8A-D4D39E27CF5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D488C5-86D2-4AED-B39F-2CE54157A2AF}" type="pres">
      <dgm:prSet presAssocID="{E7B04166-B821-4CE1-BB38-9946C635EB3C}" presName="Accent1" presStyleCnt="0"/>
      <dgm:spPr/>
    </dgm:pt>
    <dgm:pt modelId="{462D1ED1-7362-4D96-A2EB-251C205C1EA9}" type="pres">
      <dgm:prSet presAssocID="{E7B04166-B821-4CE1-BB38-9946C635EB3C}" presName="Accent" presStyleLbl="node1" presStyleIdx="3" presStyleCnt="4"/>
      <dgm:spPr>
        <a:solidFill>
          <a:srgbClr val="7030A0"/>
        </a:solidFill>
      </dgm:spPr>
    </dgm:pt>
    <dgm:pt modelId="{189B5B14-47D1-44BA-BD16-29C9F67206E7}" type="pres">
      <dgm:prSet presAssocID="{E7B04166-B821-4CE1-BB38-9946C635EB3C}" presName="ParentBackground1" presStyleCnt="0"/>
      <dgm:spPr/>
    </dgm:pt>
    <dgm:pt modelId="{6CE0837C-2BF7-4E7B-82C1-0C60CA8D0F56}" type="pres">
      <dgm:prSet presAssocID="{E7B04166-B821-4CE1-BB38-9946C635EB3C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68F00097-89BE-4299-A50B-7CCA6C9A782F}" type="pres">
      <dgm:prSet presAssocID="{E7B04166-B821-4CE1-BB38-9946C635EB3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257264-AB13-4630-97B0-2F481722210F}" srcId="{C37116A5-6756-4DDD-98CD-5D71EBFACE2B}" destId="{0CE6DD6C-8926-4E3D-B505-A002BE73F542}" srcOrd="3" destOrd="0" parTransId="{DD63A271-7EAA-49AF-9940-C393151775FC}" sibTransId="{B6BEA222-F198-403F-9B3C-ABCD814998C1}"/>
    <dgm:cxn modelId="{BCF1CCE6-3AD0-45AC-B7A5-6BED6809EA41}" type="presOf" srcId="{8C5DDE33-277F-4BE2-9B8A-D4D39E27CF52}" destId="{6EE0A6F5-D3CB-4CC7-AF00-DF76A5C80F69}" srcOrd="1" destOrd="0" presId="urn:microsoft.com/office/officeart/2011/layout/CircleProcess"/>
    <dgm:cxn modelId="{7FD8032B-139E-4769-86F5-D75FCF7F05ED}" srcId="{C37116A5-6756-4DDD-98CD-5D71EBFACE2B}" destId="{BED220CC-56A2-45ED-9C85-5093C7A7FBB0}" srcOrd="2" destOrd="0" parTransId="{C1D331B4-DF78-413A-8557-155AEB7A4BE6}" sibTransId="{FBC50719-0E4E-496A-B4E7-59A912BEC302}"/>
    <dgm:cxn modelId="{0EB453DB-A2DF-418C-A3A1-2BC26C228930}" type="presOf" srcId="{C37116A5-6756-4DDD-98CD-5D71EBFACE2B}" destId="{3C07CF22-09D3-4520-828B-E36CE4811FA0}" srcOrd="0" destOrd="0" presId="urn:microsoft.com/office/officeart/2011/layout/CircleProcess"/>
    <dgm:cxn modelId="{E7B1C9E4-E204-4BCE-B2FD-5E9ACF3F128E}" type="presOf" srcId="{E7B04166-B821-4CE1-BB38-9946C635EB3C}" destId="{6CE0837C-2BF7-4E7B-82C1-0C60CA8D0F56}" srcOrd="0" destOrd="0" presId="urn:microsoft.com/office/officeart/2011/layout/CircleProcess"/>
    <dgm:cxn modelId="{B0A4B86F-72AA-4606-90F1-C0EC78CA7D9B}" type="presOf" srcId="{0CE6DD6C-8926-4E3D-B505-A002BE73F542}" destId="{CA1D8DD6-72CA-4159-8A59-60598C73022C}" srcOrd="0" destOrd="0" presId="urn:microsoft.com/office/officeart/2011/layout/CircleProcess"/>
    <dgm:cxn modelId="{9410BBB9-3336-47C2-ACC6-E898DD79F36E}" type="presOf" srcId="{BED220CC-56A2-45ED-9C85-5093C7A7FBB0}" destId="{84914D3B-96A0-4D19-85BD-B119C70042A8}" srcOrd="0" destOrd="0" presId="urn:microsoft.com/office/officeart/2011/layout/CircleProcess"/>
    <dgm:cxn modelId="{C44D0D6A-2ED1-442D-A539-649695E4319D}" type="presOf" srcId="{BED220CC-56A2-45ED-9C85-5093C7A7FBB0}" destId="{8C929865-A145-4F18-9195-74FF76E6D82A}" srcOrd="1" destOrd="0" presId="urn:microsoft.com/office/officeart/2011/layout/CircleProcess"/>
    <dgm:cxn modelId="{254413B2-E3A4-4C50-9C44-A42E246D71F0}" type="presOf" srcId="{0CE6DD6C-8926-4E3D-B505-A002BE73F542}" destId="{395C3265-2EA8-4CEE-8C58-6EF916CE60B4}" srcOrd="1" destOrd="0" presId="urn:microsoft.com/office/officeart/2011/layout/CircleProcess"/>
    <dgm:cxn modelId="{03211ABF-CB6C-4D2E-84BB-7D4F75B6C6BE}" type="presOf" srcId="{8C5DDE33-277F-4BE2-9B8A-D4D39E27CF52}" destId="{93BAB7D9-0790-4004-8607-394901E1B3EB}" srcOrd="0" destOrd="0" presId="urn:microsoft.com/office/officeart/2011/layout/CircleProcess"/>
    <dgm:cxn modelId="{8C173DEE-6BB7-4E38-9B4A-1069A33FF957}" type="presOf" srcId="{E7B04166-B821-4CE1-BB38-9946C635EB3C}" destId="{68F00097-89BE-4299-A50B-7CCA6C9A782F}" srcOrd="1" destOrd="0" presId="urn:microsoft.com/office/officeart/2011/layout/CircleProcess"/>
    <dgm:cxn modelId="{C3EE36F0-8BEC-46DB-825C-29741F4D3FA3}" srcId="{C37116A5-6756-4DDD-98CD-5D71EBFACE2B}" destId="{8C5DDE33-277F-4BE2-9B8A-D4D39E27CF52}" srcOrd="1" destOrd="0" parTransId="{BA44C654-7AFD-4A85-87DE-8E91065203BA}" sibTransId="{3BADC9C9-1344-49F5-9919-E948D9A6A322}"/>
    <dgm:cxn modelId="{20971B31-15CD-43FE-8253-E381C665A7E2}" srcId="{C37116A5-6756-4DDD-98CD-5D71EBFACE2B}" destId="{E7B04166-B821-4CE1-BB38-9946C635EB3C}" srcOrd="0" destOrd="0" parTransId="{2D272F74-B1A0-42A2-BA94-FA5D6A6DE30C}" sibTransId="{476B9F13-3198-45E3-A004-F9EB60E81D16}"/>
    <dgm:cxn modelId="{22673446-8E9D-4951-B61E-24C39C9BD99F}" type="presParOf" srcId="{3C07CF22-09D3-4520-828B-E36CE4811FA0}" destId="{EDFFE6F5-16F7-4023-A7A2-E26F113CE7BE}" srcOrd="0" destOrd="0" presId="urn:microsoft.com/office/officeart/2011/layout/CircleProcess"/>
    <dgm:cxn modelId="{08A19096-6C92-443C-957F-A3022F319D31}" type="presParOf" srcId="{EDFFE6F5-16F7-4023-A7A2-E26F113CE7BE}" destId="{D9B8E7EA-7773-46D1-B9AA-3BDC1DAD7069}" srcOrd="0" destOrd="0" presId="urn:microsoft.com/office/officeart/2011/layout/CircleProcess"/>
    <dgm:cxn modelId="{A167C4B5-98F4-4A9A-8F94-B3F8AE575BFA}" type="presParOf" srcId="{3C07CF22-09D3-4520-828B-E36CE4811FA0}" destId="{911C73CF-2A41-44ED-B610-B2D35B532FE3}" srcOrd="1" destOrd="0" presId="urn:microsoft.com/office/officeart/2011/layout/CircleProcess"/>
    <dgm:cxn modelId="{31D69878-840C-4974-8E05-2B562974D0F0}" type="presParOf" srcId="{911C73CF-2A41-44ED-B610-B2D35B532FE3}" destId="{CA1D8DD6-72CA-4159-8A59-60598C73022C}" srcOrd="0" destOrd="0" presId="urn:microsoft.com/office/officeart/2011/layout/CircleProcess"/>
    <dgm:cxn modelId="{4EFFF78D-CDFB-47A2-99D9-25BD6309D37F}" type="presParOf" srcId="{3C07CF22-09D3-4520-828B-E36CE4811FA0}" destId="{395C3265-2EA8-4CEE-8C58-6EF916CE60B4}" srcOrd="2" destOrd="0" presId="urn:microsoft.com/office/officeart/2011/layout/CircleProcess"/>
    <dgm:cxn modelId="{4CDAE17D-6057-4E02-BEE5-F3453E4F99B2}" type="presParOf" srcId="{3C07CF22-09D3-4520-828B-E36CE4811FA0}" destId="{089DAAC9-41EF-4806-AE1E-F7FB8B7B4ACC}" srcOrd="3" destOrd="0" presId="urn:microsoft.com/office/officeart/2011/layout/CircleProcess"/>
    <dgm:cxn modelId="{2836B969-BCA6-467C-A3F5-3C966EED070C}" type="presParOf" srcId="{089DAAC9-41EF-4806-AE1E-F7FB8B7B4ACC}" destId="{595AAE17-EFAC-4DBD-8ED1-A083322D648D}" srcOrd="0" destOrd="0" presId="urn:microsoft.com/office/officeart/2011/layout/CircleProcess"/>
    <dgm:cxn modelId="{6A780692-233D-4FB9-B1DD-2899C4860FA3}" type="presParOf" srcId="{3C07CF22-09D3-4520-828B-E36CE4811FA0}" destId="{43D2A9A5-C94C-47CE-B783-C238F642CE96}" srcOrd="4" destOrd="0" presId="urn:microsoft.com/office/officeart/2011/layout/CircleProcess"/>
    <dgm:cxn modelId="{FE86CB02-BA55-449D-AEDE-5924E70C8B02}" type="presParOf" srcId="{43D2A9A5-C94C-47CE-B783-C238F642CE96}" destId="{84914D3B-96A0-4D19-85BD-B119C70042A8}" srcOrd="0" destOrd="0" presId="urn:microsoft.com/office/officeart/2011/layout/CircleProcess"/>
    <dgm:cxn modelId="{E8C5A6D4-529E-4EA8-A2C0-9CEEA8DB73FE}" type="presParOf" srcId="{3C07CF22-09D3-4520-828B-E36CE4811FA0}" destId="{8C929865-A145-4F18-9195-74FF76E6D82A}" srcOrd="5" destOrd="0" presId="urn:microsoft.com/office/officeart/2011/layout/CircleProcess"/>
    <dgm:cxn modelId="{861829F8-3CDB-4A3E-8C7D-39530C63D962}" type="presParOf" srcId="{3C07CF22-09D3-4520-828B-E36CE4811FA0}" destId="{CCE8F69A-B714-4E6E-9CF0-8033EF491823}" srcOrd="6" destOrd="0" presId="urn:microsoft.com/office/officeart/2011/layout/CircleProcess"/>
    <dgm:cxn modelId="{0BCD13FC-0260-4B6C-8E9D-16A9803988FA}" type="presParOf" srcId="{CCE8F69A-B714-4E6E-9CF0-8033EF491823}" destId="{5391602F-BB0F-49A3-AF82-7B69A5F0CA8E}" srcOrd="0" destOrd="0" presId="urn:microsoft.com/office/officeart/2011/layout/CircleProcess"/>
    <dgm:cxn modelId="{177FFCFC-B4CB-4EC8-8C70-A0BB0BF87907}" type="presParOf" srcId="{3C07CF22-09D3-4520-828B-E36CE4811FA0}" destId="{31E18344-14E1-439C-958B-A717E27B52E8}" srcOrd="7" destOrd="0" presId="urn:microsoft.com/office/officeart/2011/layout/CircleProcess"/>
    <dgm:cxn modelId="{4E0CA841-112B-42EC-9303-12050A3EE392}" type="presParOf" srcId="{31E18344-14E1-439C-958B-A717E27B52E8}" destId="{93BAB7D9-0790-4004-8607-394901E1B3EB}" srcOrd="0" destOrd="0" presId="urn:microsoft.com/office/officeart/2011/layout/CircleProcess"/>
    <dgm:cxn modelId="{38AFE52E-C906-45FD-8BA6-3FA2165352C8}" type="presParOf" srcId="{3C07CF22-09D3-4520-828B-E36CE4811FA0}" destId="{6EE0A6F5-D3CB-4CC7-AF00-DF76A5C80F69}" srcOrd="8" destOrd="0" presId="urn:microsoft.com/office/officeart/2011/layout/CircleProcess"/>
    <dgm:cxn modelId="{3018CBC7-5806-4E68-B158-C5CE66E61F2C}" type="presParOf" srcId="{3C07CF22-09D3-4520-828B-E36CE4811FA0}" destId="{76D488C5-86D2-4AED-B39F-2CE54157A2AF}" srcOrd="9" destOrd="0" presId="urn:microsoft.com/office/officeart/2011/layout/CircleProcess"/>
    <dgm:cxn modelId="{62F702DB-F776-4719-8581-FCF35972C802}" type="presParOf" srcId="{76D488C5-86D2-4AED-B39F-2CE54157A2AF}" destId="{462D1ED1-7362-4D96-A2EB-251C205C1EA9}" srcOrd="0" destOrd="0" presId="urn:microsoft.com/office/officeart/2011/layout/CircleProcess"/>
    <dgm:cxn modelId="{565E5655-324D-41FB-AF75-F1727C2367F2}" type="presParOf" srcId="{3C07CF22-09D3-4520-828B-E36CE4811FA0}" destId="{189B5B14-47D1-44BA-BD16-29C9F67206E7}" srcOrd="10" destOrd="0" presId="urn:microsoft.com/office/officeart/2011/layout/CircleProcess"/>
    <dgm:cxn modelId="{97464900-E6FA-4565-B1B1-B7F2D52DE650}" type="presParOf" srcId="{189B5B14-47D1-44BA-BD16-29C9F67206E7}" destId="{6CE0837C-2BF7-4E7B-82C1-0C60CA8D0F56}" srcOrd="0" destOrd="0" presId="urn:microsoft.com/office/officeart/2011/layout/CircleProcess"/>
    <dgm:cxn modelId="{C6AFAB84-1F7D-485F-8BB8-4CD8CA1BE2CA}" type="presParOf" srcId="{3C07CF22-09D3-4520-828B-E36CE4811FA0}" destId="{68F00097-89BE-4299-A50B-7CCA6C9A782F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8E7EA-7773-46D1-B9AA-3BDC1DAD7069}">
      <dsp:nvSpPr>
        <dsp:cNvPr id="0" name=""/>
        <dsp:cNvSpPr/>
      </dsp:nvSpPr>
      <dsp:spPr>
        <a:xfrm>
          <a:off x="5408858" y="578367"/>
          <a:ext cx="1516423" cy="1516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D8DD6-72CA-4159-8A59-60598C73022C}">
      <dsp:nvSpPr>
        <dsp:cNvPr id="0" name=""/>
        <dsp:cNvSpPr/>
      </dsp:nvSpPr>
      <dsp:spPr>
        <a:xfrm>
          <a:off x="5471980" y="600604"/>
          <a:ext cx="1415631" cy="14153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600" b="1" kern="1200" dirty="0">
              <a:latin typeface="NikoshBAN" panose="02000000000000000000" pitchFamily="2" charset="0"/>
              <a:cs typeface="NikoshBAN" panose="02000000000000000000" pitchFamily="2" charset="0"/>
            </a:rPr>
            <a:t>দ</a:t>
          </a:r>
        </a:p>
      </dsp:txBody>
      <dsp:txXfrm>
        <a:off x="5674213" y="802839"/>
        <a:ext cx="1011165" cy="1010911"/>
      </dsp:txXfrm>
    </dsp:sp>
    <dsp:sp modelId="{595AAE17-EFAC-4DBD-8ED1-A083322D648D}">
      <dsp:nvSpPr>
        <dsp:cNvPr id="0" name=""/>
        <dsp:cNvSpPr/>
      </dsp:nvSpPr>
      <dsp:spPr>
        <a:xfrm rot="2700000">
          <a:off x="3835199" y="578260"/>
          <a:ext cx="1516448" cy="1516448"/>
        </a:xfrm>
        <a:prstGeom prst="teardrop">
          <a:avLst>
            <a:gd name="adj" fmla="val 10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14D3B-96A0-4D19-85BD-B119C70042A8}">
      <dsp:nvSpPr>
        <dsp:cNvPr id="0" name=""/>
        <dsp:cNvSpPr/>
      </dsp:nvSpPr>
      <dsp:spPr>
        <a:xfrm>
          <a:off x="3892435" y="628926"/>
          <a:ext cx="1415631" cy="14153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endParaRPr lang="en-US" sz="9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94668" y="831161"/>
        <a:ext cx="1011165" cy="1010911"/>
      </dsp:txXfrm>
    </dsp:sp>
    <dsp:sp modelId="{5391602F-BB0F-49A3-AF82-7B69A5F0CA8E}">
      <dsp:nvSpPr>
        <dsp:cNvPr id="0" name=""/>
        <dsp:cNvSpPr/>
      </dsp:nvSpPr>
      <dsp:spPr>
        <a:xfrm rot="2700000">
          <a:off x="2274558" y="578260"/>
          <a:ext cx="1516448" cy="1516448"/>
        </a:xfrm>
        <a:prstGeom prst="teardrop">
          <a:avLst>
            <a:gd name="adj" fmla="val 10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AB7D9-0790-4004-8607-394901E1B3EB}">
      <dsp:nvSpPr>
        <dsp:cNvPr id="0" name=""/>
        <dsp:cNvSpPr/>
      </dsp:nvSpPr>
      <dsp:spPr>
        <a:xfrm>
          <a:off x="2366443" y="682908"/>
          <a:ext cx="1415631" cy="14153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ন্য</a:t>
          </a:r>
          <a:endParaRPr lang="en-US" sz="9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68676" y="885144"/>
        <a:ext cx="1011165" cy="1010911"/>
      </dsp:txXfrm>
    </dsp:sp>
    <dsp:sp modelId="{462D1ED1-7362-4D96-A2EB-251C205C1EA9}">
      <dsp:nvSpPr>
        <dsp:cNvPr id="0" name=""/>
        <dsp:cNvSpPr/>
      </dsp:nvSpPr>
      <dsp:spPr>
        <a:xfrm rot="2700000">
          <a:off x="707413" y="578260"/>
          <a:ext cx="1516448" cy="1516448"/>
        </a:xfrm>
        <a:prstGeom prst="teardrop">
          <a:avLst>
            <a:gd name="adj" fmla="val 10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0837C-2BF7-4E7B-82C1-0C60CA8D0F56}">
      <dsp:nvSpPr>
        <dsp:cNvPr id="0" name=""/>
        <dsp:cNvSpPr/>
      </dsp:nvSpPr>
      <dsp:spPr>
        <a:xfrm>
          <a:off x="758147" y="628926"/>
          <a:ext cx="1415631" cy="14153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600" b="1" kern="1200" dirty="0">
              <a:latin typeface="NikoshBAN" panose="02000000000000000000" pitchFamily="2" charset="0"/>
              <a:cs typeface="NikoshBAN" panose="02000000000000000000" pitchFamily="2" charset="0"/>
            </a:rPr>
            <a:t>ধ</a:t>
          </a:r>
        </a:p>
      </dsp:txBody>
      <dsp:txXfrm>
        <a:off x="960380" y="831161"/>
        <a:ext cx="1011165" cy="1010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A16E6-BDAD-4028-A971-1E669F541E08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72297-2228-4654-93A3-2DAC5CDF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52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24C1-4572-477E-AA0C-80E216EDEA9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F4EA-9E04-4320-839E-C64FF6F6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3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24C1-4572-477E-AA0C-80E216EDEA9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F4EA-9E04-4320-839E-C64FF6F6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9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24C1-4572-477E-AA0C-80E216EDEA9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F4EA-9E04-4320-839E-C64FF6F6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1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24C1-4572-477E-AA0C-80E216EDEA9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F4EA-9E04-4320-839E-C64FF6F6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4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24C1-4572-477E-AA0C-80E216EDEA9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F4EA-9E04-4320-839E-C64FF6F6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3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24C1-4572-477E-AA0C-80E216EDEA9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F4EA-9E04-4320-839E-C64FF6F6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2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24C1-4572-477E-AA0C-80E216EDEA9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F4EA-9E04-4320-839E-C64FF6F6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0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24C1-4572-477E-AA0C-80E216EDEA9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F4EA-9E04-4320-839E-C64FF6F6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3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24C1-4572-477E-AA0C-80E216EDEA9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F4EA-9E04-4320-839E-C64FF6F6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2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24C1-4572-477E-AA0C-80E216EDEA9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F4EA-9E04-4320-839E-C64FF6F6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8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24C1-4572-477E-AA0C-80E216EDEA9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F4EA-9E04-4320-839E-C64FF6F6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7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224C1-4572-477E-AA0C-80E216EDEA9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AF4EA-9E04-4320-839E-C64FF6F6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2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honny.org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3EFC719-CF60-1710-CBAA-DAE3B02915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" y="60096"/>
            <a:ext cx="914400" cy="6456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A7B33F3-D494-E720-97A8-461E66A51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035" y="69424"/>
            <a:ext cx="914400" cy="645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E8DE6BC-5EF9-F30A-DFA5-92B447C0F9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035" y="6142894"/>
            <a:ext cx="914400" cy="6456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88B8F7F-20D9-FAE0-05D4-72C3A61443D4}"/>
              </a:ext>
            </a:extLst>
          </p:cNvPr>
          <p:cNvSpPr txBox="1"/>
          <p:nvPr/>
        </p:nvSpPr>
        <p:spPr>
          <a:xfrm>
            <a:off x="663635" y="225880"/>
            <a:ext cx="10672272" cy="6463308"/>
          </a:xfrm>
          <a:prstGeom prst="rect">
            <a:avLst/>
          </a:prstGeom>
          <a:solidFill>
            <a:srgbClr val="FF66FF">
              <a:alpha val="0"/>
            </a:srgb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222250" contourW="88900">
              <a:bevelT w="57150" h="44450" prst="relaxedInset"/>
              <a:bevelB w="82550" h="38100" prst="slope"/>
            </a:sp3d>
          </a:bodyPr>
          <a:lstStyle/>
          <a:p>
            <a:pPr algn="ctr"/>
            <a:r>
              <a:rPr lang="en-US" sz="13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IN" sz="13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ক্লাশে</a:t>
            </a:r>
            <a:r>
              <a:rPr lang="en-US" sz="13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3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3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13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13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Flower PNG Transparent Images Free Download | Vector Files ...">
            <a:extLst>
              <a:ext uri="{FF2B5EF4-FFF2-40B4-BE49-F238E27FC236}">
                <a16:creationId xmlns="" xmlns:a16="http://schemas.microsoft.com/office/drawing/2014/main" id="{98D6CB4D-4E30-4C7E-C1E7-DD34CCF45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081" y="2020725"/>
            <a:ext cx="3299545" cy="387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E8DE6BC-5EF9-F30A-DFA5-92B447C0F9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78" y="6014972"/>
            <a:ext cx="914400" cy="645682"/>
          </a:xfrm>
          <a:prstGeom prst="rect">
            <a:avLst/>
          </a:prstGeom>
        </p:spPr>
      </p:pic>
      <p:pic>
        <p:nvPicPr>
          <p:cNvPr id="9" name="Picture 2" descr="Flower PNG Transparent Images Free Download | Vector Files ...">
            <a:extLst>
              <a:ext uri="{FF2B5EF4-FFF2-40B4-BE49-F238E27FC236}">
                <a16:creationId xmlns="" xmlns:a16="http://schemas.microsoft.com/office/drawing/2014/main" id="{98D6CB4D-4E30-4C7E-C1E7-DD34CCF45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78" y="2138462"/>
            <a:ext cx="3299545" cy="387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72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B0E0D14-C737-CC20-8B42-7FC128F05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8" y="1452879"/>
            <a:ext cx="11830930" cy="52574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823A40-320B-BC75-7EBC-5056B3488268}"/>
              </a:ext>
            </a:extLst>
          </p:cNvPr>
          <p:cNvSpPr txBox="1"/>
          <p:nvPr/>
        </p:nvSpPr>
        <p:spPr>
          <a:xfrm>
            <a:off x="388982" y="0"/>
            <a:ext cx="1159152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          Hello World!</a:t>
            </a:r>
            <a:endParaRPr lang="en-SG" sz="4400" dirty="0"/>
          </a:p>
        </p:txBody>
      </p:sp>
    </p:spTree>
    <p:extLst>
      <p:ext uri="{BB962C8B-B14F-4D97-AF65-F5344CB8AC3E}">
        <p14:creationId xmlns:p14="http://schemas.microsoft.com/office/powerpoint/2010/main" val="326792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ABD03EA-0971-6DCC-D3F1-8B0089DF5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6" y="1524000"/>
            <a:ext cx="11817928" cy="5334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BB5A892-868A-92BF-55DC-03E261F8D03C}"/>
              </a:ext>
            </a:extLst>
          </p:cNvPr>
          <p:cNvSpPr txBox="1"/>
          <p:nvPr/>
        </p:nvSpPr>
        <p:spPr>
          <a:xfrm>
            <a:off x="388982" y="0"/>
            <a:ext cx="1159152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Zahurul,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endParaRPr lang="en-SG" sz="4400" dirty="0"/>
          </a:p>
        </p:txBody>
      </p:sp>
    </p:spTree>
    <p:extLst>
      <p:ext uri="{BB962C8B-B14F-4D97-AF65-F5344CB8AC3E}">
        <p14:creationId xmlns:p14="http://schemas.microsoft.com/office/powerpoint/2010/main" val="167536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853210C-4B6C-8F7C-8D57-608D6AC1ED5F}"/>
              </a:ext>
            </a:extLst>
          </p:cNvPr>
          <p:cNvSpPr txBox="1"/>
          <p:nvPr/>
        </p:nvSpPr>
        <p:spPr>
          <a:xfrm>
            <a:off x="388982" y="0"/>
            <a:ext cx="1159152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                  I love Bangladesh</a:t>
            </a:r>
            <a:endParaRPr lang="en-SG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6A0986A-23BD-C790-4D30-355295A85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7" y="1681524"/>
            <a:ext cx="11839827" cy="517647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4447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A92C940-85A7-1039-1342-BABB33A89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1" y="345440"/>
            <a:ext cx="11897360" cy="50698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8CD5CEE-8BFC-53D2-BDB8-A75637CD7B0B}"/>
              </a:ext>
            </a:extLst>
          </p:cNvPr>
          <p:cNvSpPr/>
          <p:nvPr/>
        </p:nvSpPr>
        <p:spPr>
          <a:xfrm>
            <a:off x="7765845" y="3750270"/>
            <a:ext cx="33252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print("</a:t>
            </a:r>
            <a:r>
              <a:rPr lang="bn-BD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BD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শ্রেণিতে পড়ি</a:t>
            </a:r>
            <a:r>
              <a:rPr lang="bn-BD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")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CC0A68A-85F7-5922-BBDC-E550019BDDF0}"/>
              </a:ext>
            </a:extLst>
          </p:cNvPr>
          <p:cNvSpPr/>
          <p:nvPr/>
        </p:nvSpPr>
        <p:spPr>
          <a:xfrm>
            <a:off x="7524597" y="4582775"/>
            <a:ext cx="38077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</a:rPr>
              <a:t>print(“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2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2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ভারি</a:t>
            </a:r>
            <a:r>
              <a:rPr lang="en-US" sz="2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মজা</a:t>
            </a:r>
            <a:r>
              <a:rPr lang="bn-BD" sz="2400" b="0" cap="none" spc="0" dirty="0">
                <a:ln w="0"/>
                <a:solidFill>
                  <a:schemeClr val="tx1"/>
                </a:solidFill>
              </a:rPr>
              <a:t>")</a:t>
            </a:r>
            <a:endParaRPr lang="en-US" sz="2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B62B3BB-2D9B-04B4-202A-CA216F5860A0}"/>
              </a:ext>
            </a:extLst>
          </p:cNvPr>
          <p:cNvSpPr/>
          <p:nvPr/>
        </p:nvSpPr>
        <p:spPr>
          <a:xfrm>
            <a:off x="7343842" y="3072408"/>
            <a:ext cx="41692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print(“I Love Bangladesh</a:t>
            </a:r>
            <a:r>
              <a:rPr lang="bn-BD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")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DD69FBE-0499-BB01-D237-7BCA5775F884}"/>
              </a:ext>
            </a:extLst>
          </p:cNvPr>
          <p:cNvSpPr/>
          <p:nvPr/>
        </p:nvSpPr>
        <p:spPr>
          <a:xfrm>
            <a:off x="7599719" y="2239903"/>
            <a:ext cx="36575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</a:rPr>
              <a:t>print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(“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Nilufar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Yeasmin</a:t>
            </a:r>
            <a:r>
              <a:rPr lang="bn-BD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")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05787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0584" y="146304"/>
            <a:ext cx="11987784" cy="65928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1752" y="365760"/>
            <a:ext cx="11612880" cy="61356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4924" y="625093"/>
            <a:ext cx="11173968" cy="58762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4" y="3707892"/>
            <a:ext cx="2984500" cy="2590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074" y="821944"/>
            <a:ext cx="2984500" cy="2590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724392" y="625093"/>
            <a:ext cx="2984500" cy="2590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21242" y="3511042"/>
            <a:ext cx="2984500" cy="2590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324" y="682625"/>
            <a:ext cx="7470648" cy="4176014"/>
          </a:xfrm>
          <a:prstGeom prst="rect">
            <a:avLst/>
          </a:prstGeom>
        </p:spPr>
      </p:pic>
      <p:graphicFrame>
        <p:nvGraphicFramePr>
          <p:cNvPr id="16" name="Diagram 15">
            <a:extLst>
              <a:ext uri="{FF2B5EF4-FFF2-40B4-BE49-F238E27FC236}">
                <a16:creationId xmlns="" xmlns:a16="http://schemas.microsoft.com/office/drawing/2014/main" id="{CF920B9E-C183-4374-A9D5-2808700FC3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5893924"/>
              </p:ext>
            </p:extLst>
          </p:nvPr>
        </p:nvGraphicFramePr>
        <p:xfrm>
          <a:off x="2359723" y="3418333"/>
          <a:ext cx="7318629" cy="2672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2" descr="রাজিব সিকদার – My Blog">
            <a:extLst>
              <a:ext uri="{FF2B5EF4-FFF2-40B4-BE49-F238E27FC236}">
                <a16:creationId xmlns:a16="http://schemas.microsoft.com/office/drawing/2014/main" xmlns="" id="{15517DBC-6A2B-CB83-C5FA-7E39CCF88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84" y="1056360"/>
            <a:ext cx="9580728" cy="531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72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095500" y="857251"/>
            <a:ext cx="8001000" cy="5143500"/>
          </a:xfrm>
          <a:prstGeom prst="frame">
            <a:avLst>
              <a:gd name="adj1" fmla="val 138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95502" y="904876"/>
            <a:ext cx="7971224" cy="5069898"/>
            <a:chOff x="0" y="76200"/>
            <a:chExt cx="12753959" cy="81118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67" b="95556" l="4000" r="98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7" y="76200"/>
              <a:ext cx="2306246" cy="25146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67" b="95556" l="4000" r="98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447713" y="5673437"/>
              <a:ext cx="2306246" cy="25146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67" b="95556" l="4000" r="98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309971" y="-27977"/>
              <a:ext cx="2306246" cy="25146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67" b="95556" l="4000" r="98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18477" y="5628677"/>
              <a:ext cx="2306246" cy="274320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604476" y="1162218"/>
            <a:ext cx="6520749" cy="3573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499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1499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125" dirty="0"/>
          </a:p>
        </p:txBody>
      </p:sp>
      <p:pic>
        <p:nvPicPr>
          <p:cNvPr id="9" name="Picture 8" descr="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3264" y="2708042"/>
            <a:ext cx="1304922" cy="2987170"/>
          </a:xfrm>
          <a:prstGeom prst="rect">
            <a:avLst/>
          </a:prstGeom>
        </p:spPr>
      </p:pic>
      <p:pic>
        <p:nvPicPr>
          <p:cNvPr id="10" name="Picture 9" descr="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741" y="2708042"/>
            <a:ext cx="1304922" cy="2987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663" y="3687581"/>
            <a:ext cx="4670678" cy="214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11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39"/>
    </mc:Choice>
    <mc:Fallback>
      <p:transition spd="slow" advTm="1383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254252" y="256631"/>
            <a:ext cx="2466336" cy="8291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bn-IN" sz="4938" dirty="0">
                <a:solidFill>
                  <a:srgbClr val="AD0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938" dirty="0">
              <a:solidFill>
                <a:srgbClr val="AD0B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38350" y="5553477"/>
            <a:ext cx="2057400" cy="273844"/>
          </a:xfrm>
        </p:spPr>
        <p:txBody>
          <a:bodyPr/>
          <a:lstStyle/>
          <a:p>
            <a:pPr algn="ctr"/>
            <a:fld id="{A6D9FC57-5F48-49FD-8089-DF84E66DA46A}" type="datetime1">
              <a:rPr lang="en-US" smtClean="0"/>
              <a:pPr algn="ctr"/>
              <a:t>8/1/2025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1" t="4109" r="28986" b="8219"/>
          <a:stretch/>
        </p:blipFill>
        <p:spPr>
          <a:xfrm>
            <a:off x="5863002" y="2567352"/>
            <a:ext cx="811121" cy="2595584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310902" y="3600449"/>
            <a:ext cx="3943350" cy="2400300"/>
          </a:xfrm>
          <a:prstGeom prst="roundRect">
            <a:avLst/>
          </a:prstGeom>
          <a:solidFill>
            <a:schemeClr val="bg2"/>
          </a:solidFill>
          <a:ln w="76200">
            <a:solidFill>
              <a:schemeClr val="bg2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125" b="1" dirty="0" err="1">
                <a:latin typeface="NikoshBAN" pitchFamily="2" charset="0"/>
                <a:cs typeface="NikoshBAN" pitchFamily="2" charset="0"/>
              </a:rPr>
              <a:t>নিলুফার</a:t>
            </a:r>
            <a:r>
              <a:rPr lang="en-US" sz="212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25" b="1" dirty="0" err="1">
                <a:latin typeface="NikoshBAN" pitchFamily="2" charset="0"/>
                <a:cs typeface="NikoshBAN" pitchFamily="2" charset="0"/>
              </a:rPr>
              <a:t>ইয়াসমিন</a:t>
            </a:r>
            <a:endParaRPr lang="en-US" sz="2125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125" b="1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12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25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25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গারুড়িয়া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বাকেরগঞ্জ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125" b="1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125" b="1" dirty="0">
                <a:latin typeface="NikoshBAN" pitchFamily="2" charset="0"/>
                <a:cs typeface="NikoshBAN" pitchFamily="2" charset="0"/>
              </a:rPr>
              <a:t> ০১৭২০৫৯২৪২৮</a:t>
            </a:r>
            <a:endParaRPr lang="en-US" sz="1813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626CCB5-2BDD-4A15-9394-7C569C3AE722}"/>
              </a:ext>
            </a:extLst>
          </p:cNvPr>
          <p:cNvSpPr/>
          <p:nvPr/>
        </p:nvSpPr>
        <p:spPr>
          <a:xfrm>
            <a:off x="7533564" y="3600449"/>
            <a:ext cx="4094329" cy="2400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bn-IN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 অধ্যায়</a:t>
            </a:r>
          </a:p>
          <a:p>
            <a:pPr algn="ctr"/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 এর মাধ্যমে সমস্যার সমাধান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u="sng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পাইথনে প্রোগ্রামিং এর যাত্রা শুরু  </a:t>
            </a:r>
            <a:endParaRPr lang="en-SG" sz="2400" u="sng" dirty="0">
              <a:solidFill>
                <a:srgbClr val="002060"/>
              </a:solidFill>
            </a:endParaRP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1/০৭/২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5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139" y="1245008"/>
            <a:ext cx="1846876" cy="21971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66" y="256631"/>
            <a:ext cx="3201690" cy="3257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98" y="94297"/>
            <a:ext cx="3532142" cy="34270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577" y="532263"/>
            <a:ext cx="2007927" cy="281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4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438399" y="2667001"/>
            <a:ext cx="7315200" cy="9144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en-US" sz="6000" b="1" dirty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B43D4AC-B3FE-F164-DFC6-AF3767956AE0}"/>
              </a:ext>
            </a:extLst>
          </p:cNvPr>
          <p:cNvSpPr/>
          <p:nvPr/>
        </p:nvSpPr>
        <p:spPr>
          <a:xfrm>
            <a:off x="1679748" y="132895"/>
            <a:ext cx="8073851" cy="132638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1">
              <a:avLst>
                <a:gd name="adj1" fmla="val 12500"/>
                <a:gd name="adj2" fmla="val 125"/>
              </a:avLst>
            </a:prstTxWarp>
            <a:spAutoFit/>
          </a:bodyPr>
          <a:lstStyle/>
          <a:p>
            <a:pPr algn="ctr"/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SG" sz="5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534" y="5795672"/>
            <a:ext cx="58002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u="sng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পাইথনে প্রোগ্রামিং এর যাত্রা শুরু  </a:t>
            </a:r>
            <a:endParaRPr lang="en-SG" sz="4400" u="sng" dirty="0">
              <a:solidFill>
                <a:srgbClr val="002060"/>
              </a:solidFill>
            </a:endParaRPr>
          </a:p>
          <a:p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15136" y="1558403"/>
            <a:ext cx="5380697" cy="100947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 অধ্যায়</a:t>
            </a: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 এর মাধ্যমে সমস্যার সমাধান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EC84B1C-FEEC-525A-A4B6-C3DCE7808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476" y="1558403"/>
            <a:ext cx="5052498" cy="504939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2" descr="Download Python Logo PNG Vector | GSS TECHNOLOGY">
            <a:extLst>
              <a:ext uri="{FF2B5EF4-FFF2-40B4-BE49-F238E27FC236}">
                <a16:creationId xmlns="" xmlns:a16="http://schemas.microsoft.com/office/drawing/2014/main" id="{AC6929E2-A46A-E8B3-D01C-F5F522306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9" y="2529257"/>
            <a:ext cx="5609230" cy="320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66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438399" y="2667001"/>
            <a:ext cx="7315200" cy="9144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en-US" sz="6000" b="1" dirty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B43D4AC-B3FE-F164-DFC6-AF3767956AE0}"/>
              </a:ext>
            </a:extLst>
          </p:cNvPr>
          <p:cNvSpPr/>
          <p:nvPr/>
        </p:nvSpPr>
        <p:spPr>
          <a:xfrm>
            <a:off x="341728" y="162036"/>
            <a:ext cx="11508542" cy="132638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1">
              <a:avLst>
                <a:gd name="adj1" fmla="val 12500"/>
                <a:gd name="adj2" fmla="val 125"/>
              </a:avLst>
            </a:prstTxWarp>
            <a:spAutoFit/>
          </a:bodyPr>
          <a:lstStyle/>
          <a:p>
            <a:pPr algn="ctr"/>
            <a:r>
              <a:rPr lang="bn-IN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SG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0281" y="2203314"/>
            <a:ext cx="6032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3600" b="1" dirty="0" smtClean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পাইথন </a:t>
            </a:r>
            <a:r>
              <a:rPr lang="bn-IN" sz="36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 ভাষা ব্যবহার করে </a:t>
            </a:r>
            <a:r>
              <a:rPr lang="bn-IN" sz="36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 সমস্যার সমাধান </a:t>
            </a:r>
            <a:r>
              <a:rPr lang="bn-IN" sz="36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47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ownload Python Logo PNG Vector | GSS TECHNOLOGY">
            <a:extLst>
              <a:ext uri="{FF2B5EF4-FFF2-40B4-BE49-F238E27FC236}">
                <a16:creationId xmlns="" xmlns:a16="http://schemas.microsoft.com/office/drawing/2014/main" id="{AC6929E2-A46A-E8B3-D01C-F5F522306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7" y="1988592"/>
            <a:ext cx="4561840" cy="456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770487-3AC5-4F83-ABE2-F2F25BB48612}"/>
              </a:ext>
            </a:extLst>
          </p:cNvPr>
          <p:cNvSpPr/>
          <p:nvPr/>
        </p:nvSpPr>
        <p:spPr>
          <a:xfrm>
            <a:off x="265757" y="1144388"/>
            <a:ext cx="5315823" cy="12618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হউক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পাইথন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endParaRPr lang="en-US" sz="38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A92DF75-25E5-3FEC-8BAF-4EF3F6ACEE88}"/>
              </a:ext>
            </a:extLst>
          </p:cNvPr>
          <p:cNvSpPr/>
          <p:nvPr/>
        </p:nvSpPr>
        <p:spPr>
          <a:xfrm>
            <a:off x="4643120" y="2811205"/>
            <a:ext cx="75488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https://www.python.org/downloads/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ADAE20D-7151-919C-C15A-51C8E87537EB}"/>
              </a:ext>
            </a:extLst>
          </p:cNvPr>
          <p:cNvSpPr/>
          <p:nvPr/>
        </p:nvSpPr>
        <p:spPr>
          <a:xfrm>
            <a:off x="6288504" y="852001"/>
            <a:ext cx="5315823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লিংকে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পাইথন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প্রোগ্রামটি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ডাউনলোড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EC84B1C-FEEC-525A-A4B6-C3DCE7808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29" y="3463302"/>
            <a:ext cx="5052498" cy="318543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1069" y="150125"/>
            <a:ext cx="11286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পাইথন</a:t>
            </a:r>
            <a:r>
              <a:rPr lang="bn-IN" sz="36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</a:t>
            </a:r>
            <a:r>
              <a:rPr lang="en-US" sz="36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ডাউনলোড</a:t>
            </a:r>
            <a:r>
              <a:rPr lang="en-US" sz="36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bn-IN" sz="36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করা</a:t>
            </a:r>
            <a:r>
              <a:rPr lang="bn-IN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(সময়ঃ- </a:t>
            </a:r>
            <a:r>
              <a:rPr lang="bn-IN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 </a:t>
            </a:r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মিনিট)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4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11CB6E0-838D-4020-0164-210BC33A5518}"/>
              </a:ext>
            </a:extLst>
          </p:cNvPr>
          <p:cNvSpPr/>
          <p:nvPr/>
        </p:nvSpPr>
        <p:spPr>
          <a:xfrm>
            <a:off x="243840" y="303361"/>
            <a:ext cx="11360487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পাইথন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সফলভাবে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দিবে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তাহলো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Thonny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0189001-1167-F942-7857-6D3423B89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" y="2452256"/>
            <a:ext cx="6199447" cy="42394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40FDBEE-5F91-B3ED-1EF5-158D826AF653}"/>
              </a:ext>
            </a:extLst>
          </p:cNvPr>
          <p:cNvSpPr/>
          <p:nvPr/>
        </p:nvSpPr>
        <p:spPr>
          <a:xfrm>
            <a:off x="7020560" y="2942500"/>
            <a:ext cx="434848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https://thonny.org/</a:t>
            </a:r>
            <a:r>
              <a:rPr lang="en-US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লিংক</a:t>
            </a:r>
            <a:r>
              <a:rPr lang="en-US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thonny</a:t>
            </a:r>
            <a:r>
              <a:rPr lang="en-US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সফটওয়্যারটি</a:t>
            </a:r>
            <a:r>
              <a:rPr lang="en-US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ডাউনলোড</a:t>
            </a:r>
            <a:r>
              <a:rPr lang="en-US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7449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002C8D2-FD2D-D015-91F3-3A0AA6509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02" y="1924832"/>
            <a:ext cx="11475493" cy="47767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B340D1A-D201-8117-82DB-12E4FCA73F1F}"/>
              </a:ext>
            </a:extLst>
          </p:cNvPr>
          <p:cNvSpPr txBox="1"/>
          <p:nvPr/>
        </p:nvSpPr>
        <p:spPr>
          <a:xfrm>
            <a:off x="474336" y="869097"/>
            <a:ext cx="11287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Thonny</a:t>
            </a:r>
            <a:r>
              <a:rPr lang="en-US" sz="4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r>
              <a:rPr lang="en-US" sz="4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উইন্ডো</a:t>
            </a:r>
            <a:r>
              <a:rPr lang="en-US" sz="4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6603" y="218364"/>
            <a:ext cx="11696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u="sng" dirty="0" smtClean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প্রিন্ট </a:t>
            </a:r>
            <a:r>
              <a:rPr lang="bn-IN" sz="4400" b="1" u="sng" dirty="0" smtClean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ফাংশন দিয়ে যাত্রা শুরু-(সময়ঃ ১৫ মিনিট)</a:t>
            </a:r>
            <a:endParaRPr lang="en-US" sz="4400" b="1" u="sng" dirty="0">
              <a:solidFill>
                <a:srgbClr val="99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56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7D06624-7DDD-B825-5275-41BD4C0D8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520" y="593768"/>
            <a:ext cx="8740371" cy="56704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A04938D-988D-B300-F666-D93CB60426C4}"/>
              </a:ext>
            </a:extLst>
          </p:cNvPr>
          <p:cNvSpPr txBox="1"/>
          <p:nvPr/>
        </p:nvSpPr>
        <p:spPr>
          <a:xfrm>
            <a:off x="193040" y="2110740"/>
            <a:ext cx="30784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উইন্ডো</a:t>
            </a:r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7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SG" sz="7200" dirty="0"/>
          </a:p>
        </p:txBody>
      </p:sp>
    </p:spTree>
    <p:extLst>
      <p:ext uri="{BB962C8B-B14F-4D97-AF65-F5344CB8AC3E}">
        <p14:creationId xmlns:p14="http://schemas.microsoft.com/office/powerpoint/2010/main" val="108383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17743</TotalTime>
  <Words>236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Algerian</vt:lpstr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Hp</cp:lastModifiedBy>
  <cp:revision>233</cp:revision>
  <dcterms:created xsi:type="dcterms:W3CDTF">2023-01-20T15:59:09Z</dcterms:created>
  <dcterms:modified xsi:type="dcterms:W3CDTF">2025-08-01T14:13:52Z</dcterms:modified>
</cp:coreProperties>
</file>