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79" r:id="rId3"/>
    <p:sldId id="258" r:id="rId4"/>
    <p:sldId id="259" r:id="rId5"/>
    <p:sldId id="256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nKhEKLYMHDQfej+UBHJng==" hashData="QIDT00qfTU3IqjJv3Uw5bzzcb4HKW+r/RwPbmpZMP+GkJeIKmZZ9ROkThrNMhR2LEdMHD4/k0Cz5GIB7XHI4wQ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B89"/>
    <a:srgbClr val="713A8B"/>
    <a:srgbClr val="C0272D"/>
    <a:srgbClr val="150F38"/>
    <a:srgbClr val="8787FF"/>
    <a:srgbClr val="4472C4"/>
    <a:srgbClr val="9B4EB6"/>
    <a:srgbClr val="FE6C50"/>
    <a:srgbClr val="FF6A51"/>
    <a:srgbClr val="9B4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7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2.jpg"/><Relationship Id="rId1" Type="http://schemas.openxmlformats.org/officeDocument/2006/relationships/image" Target="../media/image4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eg"/><Relationship Id="rId1" Type="http://schemas.openxmlformats.org/officeDocument/2006/relationships/image" Target="../media/image6.jpg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5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image" Target="../media/image39.jpeg"/><Relationship Id="rId4" Type="http://schemas.openxmlformats.org/officeDocument/2006/relationships/image" Target="../media/image42.gif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2.jpg"/><Relationship Id="rId1" Type="http://schemas.openxmlformats.org/officeDocument/2006/relationships/image" Target="../media/image4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eg"/><Relationship Id="rId1" Type="http://schemas.openxmlformats.org/officeDocument/2006/relationships/image" Target="../media/image6.jpg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5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image" Target="../media/image39.jpeg"/><Relationship Id="rId4" Type="http://schemas.openxmlformats.org/officeDocument/2006/relationships/image" Target="../media/image4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8448E-72C3-48EE-900E-25097173BFD2}" type="doc">
      <dgm:prSet loTypeId="urn:microsoft.com/office/officeart/2008/layout/BendingPictureCaption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3E608F-3031-4999-ABCB-2D92F29E0C8C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343D84-133E-46AB-9CAA-610B70292CD1}" type="parTrans" cxnId="{42522AC2-D608-44DA-8358-847253281439}">
      <dgm:prSet/>
      <dgm:spPr/>
      <dgm:t>
        <a:bodyPr/>
        <a:lstStyle/>
        <a:p>
          <a:endParaRPr lang="en-US"/>
        </a:p>
      </dgm:t>
    </dgm:pt>
    <dgm:pt modelId="{6C61222A-4B5A-4514-9909-51378C99290F}" type="sibTrans" cxnId="{42522AC2-D608-44DA-8358-847253281439}">
      <dgm:prSet/>
      <dgm:spPr/>
      <dgm:t>
        <a:bodyPr/>
        <a:lstStyle/>
        <a:p>
          <a:endParaRPr lang="en-US"/>
        </a:p>
      </dgm:t>
    </dgm:pt>
    <dgm:pt modelId="{C514A0CE-9E84-40BE-8B4E-C7077C580EDF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মাছ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275803-CCBD-402A-AC52-1770FD0E9AEB}" type="parTrans" cxnId="{7FF668D8-6E37-4DA7-8293-114752DBC1DC}">
      <dgm:prSet/>
      <dgm:spPr/>
      <dgm:t>
        <a:bodyPr/>
        <a:lstStyle/>
        <a:p>
          <a:endParaRPr lang="en-US"/>
        </a:p>
      </dgm:t>
    </dgm:pt>
    <dgm:pt modelId="{4C06DBA0-3C63-483C-AFD1-9FB13D986274}" type="sibTrans" cxnId="{7FF668D8-6E37-4DA7-8293-114752DBC1DC}">
      <dgm:prSet/>
      <dgm:spPr/>
      <dgm:t>
        <a:bodyPr/>
        <a:lstStyle/>
        <a:p>
          <a:endParaRPr lang="en-US"/>
        </a:p>
      </dgm:t>
    </dgm:pt>
    <dgm:pt modelId="{F09A7658-6FC1-42FB-9749-54437B40141A}" type="pres">
      <dgm:prSet presAssocID="{4C58448E-72C3-48EE-900E-25097173BFD2}" presName="diagram" presStyleCnt="0">
        <dgm:presLayoutVars>
          <dgm:dir/>
        </dgm:presLayoutVars>
      </dgm:prSet>
      <dgm:spPr/>
    </dgm:pt>
    <dgm:pt modelId="{C6A46FEC-9F5C-4F7E-B287-D8AAA17409A8}" type="pres">
      <dgm:prSet presAssocID="{123E608F-3031-4999-ABCB-2D92F29E0C8C}" presName="composite" presStyleCnt="0"/>
      <dgm:spPr/>
    </dgm:pt>
    <dgm:pt modelId="{8CF84F91-5510-4679-A299-899229E58F4C}" type="pres">
      <dgm:prSet presAssocID="{123E608F-3031-4999-ABCB-2D92F29E0C8C}" presName="Image" presStyleLbl="bgShp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B6617F70-28A8-4A69-BEE6-49429F369447}" type="pres">
      <dgm:prSet presAssocID="{123E608F-3031-4999-ABCB-2D92F29E0C8C}" presName="Parent" presStyleLbl="node0" presStyleIdx="0" presStyleCnt="2">
        <dgm:presLayoutVars>
          <dgm:bulletEnabled val="1"/>
        </dgm:presLayoutVars>
      </dgm:prSet>
      <dgm:spPr/>
    </dgm:pt>
    <dgm:pt modelId="{8F20C7EE-E2B3-4BA5-9B5F-BFAFD44D859A}" type="pres">
      <dgm:prSet presAssocID="{6C61222A-4B5A-4514-9909-51378C99290F}" presName="sibTrans" presStyleCnt="0"/>
      <dgm:spPr/>
    </dgm:pt>
    <dgm:pt modelId="{3B583F3F-2AB1-4B90-BA15-E267330C1637}" type="pres">
      <dgm:prSet presAssocID="{C514A0CE-9E84-40BE-8B4E-C7077C580EDF}" presName="composite" presStyleCnt="0"/>
      <dgm:spPr/>
    </dgm:pt>
    <dgm:pt modelId="{76C858CF-2160-47B1-A6D4-8123377816EF}" type="pres">
      <dgm:prSet presAssocID="{C514A0CE-9E84-40BE-8B4E-C7077C580EDF}" presName="Image" presStyleLbl="bgShp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78B89B48-4144-4DF7-89A0-702F7A39CF06}" type="pres">
      <dgm:prSet presAssocID="{C514A0CE-9E84-40BE-8B4E-C7077C580EDF}" presName="Parent" presStyleLbl="node0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73F01B-A0D0-429B-AA08-983AB1C4E8DD}" type="presOf" srcId="{C514A0CE-9E84-40BE-8B4E-C7077C580EDF}" destId="{78B89B48-4144-4DF7-89A0-702F7A39CF06}" srcOrd="0" destOrd="0" presId="urn:microsoft.com/office/officeart/2008/layout/BendingPictureCaption"/>
    <dgm:cxn modelId="{B56A67FC-C125-4E73-9C4A-76D72939DBB5}" type="presOf" srcId="{4C58448E-72C3-48EE-900E-25097173BFD2}" destId="{F09A7658-6FC1-42FB-9749-54437B40141A}" srcOrd="0" destOrd="0" presId="urn:microsoft.com/office/officeart/2008/layout/BendingPictureCaption"/>
    <dgm:cxn modelId="{7FF668D8-6E37-4DA7-8293-114752DBC1DC}" srcId="{4C58448E-72C3-48EE-900E-25097173BFD2}" destId="{C514A0CE-9E84-40BE-8B4E-C7077C580EDF}" srcOrd="1" destOrd="0" parTransId="{26275803-CCBD-402A-AC52-1770FD0E9AEB}" sibTransId="{4C06DBA0-3C63-483C-AFD1-9FB13D986274}"/>
    <dgm:cxn modelId="{A07A0514-75E2-425B-8776-687DF8EC2B9C}" type="presOf" srcId="{123E608F-3031-4999-ABCB-2D92F29E0C8C}" destId="{B6617F70-28A8-4A69-BEE6-49429F369447}" srcOrd="0" destOrd="0" presId="urn:microsoft.com/office/officeart/2008/layout/BendingPictureCaption"/>
    <dgm:cxn modelId="{42522AC2-D608-44DA-8358-847253281439}" srcId="{4C58448E-72C3-48EE-900E-25097173BFD2}" destId="{123E608F-3031-4999-ABCB-2D92F29E0C8C}" srcOrd="0" destOrd="0" parTransId="{23343D84-133E-46AB-9CAA-610B70292CD1}" sibTransId="{6C61222A-4B5A-4514-9909-51378C99290F}"/>
    <dgm:cxn modelId="{0E430A15-398A-4E85-A0B9-C573FF40C36D}" type="presParOf" srcId="{F09A7658-6FC1-42FB-9749-54437B40141A}" destId="{C6A46FEC-9F5C-4F7E-B287-D8AAA17409A8}" srcOrd="0" destOrd="0" presId="urn:microsoft.com/office/officeart/2008/layout/BendingPictureCaption"/>
    <dgm:cxn modelId="{8B11DDE1-D169-4783-8A7D-4AF13C4A898E}" type="presParOf" srcId="{C6A46FEC-9F5C-4F7E-B287-D8AAA17409A8}" destId="{8CF84F91-5510-4679-A299-899229E58F4C}" srcOrd="0" destOrd="0" presId="urn:microsoft.com/office/officeart/2008/layout/BendingPictureCaption"/>
    <dgm:cxn modelId="{C6309E1E-4B2E-4FD9-B7C1-B1EC192E0721}" type="presParOf" srcId="{C6A46FEC-9F5C-4F7E-B287-D8AAA17409A8}" destId="{B6617F70-28A8-4A69-BEE6-49429F369447}" srcOrd="1" destOrd="0" presId="urn:microsoft.com/office/officeart/2008/layout/BendingPictureCaption"/>
    <dgm:cxn modelId="{359826D2-B42B-4F0A-BBC1-EB8B15B6E7B6}" type="presParOf" srcId="{F09A7658-6FC1-42FB-9749-54437B40141A}" destId="{8F20C7EE-E2B3-4BA5-9B5F-BFAFD44D859A}" srcOrd="1" destOrd="0" presId="urn:microsoft.com/office/officeart/2008/layout/BendingPictureCaption"/>
    <dgm:cxn modelId="{F9DAFC28-393F-4638-B34E-DCCFEF8A8A1B}" type="presParOf" srcId="{F09A7658-6FC1-42FB-9749-54437B40141A}" destId="{3B583F3F-2AB1-4B90-BA15-E267330C1637}" srcOrd="2" destOrd="0" presId="urn:microsoft.com/office/officeart/2008/layout/BendingPictureCaption"/>
    <dgm:cxn modelId="{CE4EB417-62A1-4628-A037-BED8DBB306CD}" type="presParOf" srcId="{3B583F3F-2AB1-4B90-BA15-E267330C1637}" destId="{76C858CF-2160-47B1-A6D4-8123377816EF}" srcOrd="0" destOrd="0" presId="urn:microsoft.com/office/officeart/2008/layout/BendingPictureCaption"/>
    <dgm:cxn modelId="{34D08D81-97EF-4750-94D8-F9E5A9022C9B}" type="presParOf" srcId="{3B583F3F-2AB1-4B90-BA15-E267330C1637}" destId="{78B89B48-4144-4DF7-89A0-702F7A39CF0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90F2D7-F94D-4A7E-9324-25CA65A33606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C368D6-EE60-48A5-AD85-05C64716EBAE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ডিম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3A7BBC-1ED4-4326-AD55-064AE64F9C8E}" type="parTrans" cxnId="{E1D176FA-7843-4136-BAE7-B1B1CC974F7A}">
      <dgm:prSet/>
      <dgm:spPr/>
      <dgm:t>
        <a:bodyPr/>
        <a:lstStyle/>
        <a:p>
          <a:endParaRPr lang="en-US"/>
        </a:p>
      </dgm:t>
    </dgm:pt>
    <dgm:pt modelId="{AD119971-3121-4FE3-BF2D-9783A05C059D}" type="sibTrans" cxnId="{E1D176FA-7843-4136-BAE7-B1B1CC974F7A}">
      <dgm:prSet/>
      <dgm:spPr/>
      <dgm:t>
        <a:bodyPr/>
        <a:lstStyle/>
        <a:p>
          <a:endParaRPr lang="en-US"/>
        </a:p>
      </dgm:t>
    </dgm:pt>
    <dgm:pt modelId="{DE0DB0AF-0D10-4FF3-A718-1BDCB1AF0C0D}">
      <dgm:prSet phldrT="[Text]" custT="1"/>
      <dgm:spPr/>
      <dgm:t>
        <a:bodyPr/>
        <a:lstStyle/>
        <a:p>
          <a:pPr algn="ctr"/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1DBFBB-A097-4594-A4FE-C0C5371429CC}" type="parTrans" cxnId="{581AB475-7423-4C6C-BB0A-2D695E32CD63}">
      <dgm:prSet/>
      <dgm:spPr/>
      <dgm:t>
        <a:bodyPr/>
        <a:lstStyle/>
        <a:p>
          <a:endParaRPr lang="en-US"/>
        </a:p>
      </dgm:t>
    </dgm:pt>
    <dgm:pt modelId="{1EED57DD-6649-4B79-8769-91E41FE54092}" type="sibTrans" cxnId="{581AB475-7423-4C6C-BB0A-2D695E32CD63}">
      <dgm:prSet/>
      <dgm:spPr/>
      <dgm:t>
        <a:bodyPr/>
        <a:lstStyle/>
        <a:p>
          <a:endParaRPr lang="en-US"/>
        </a:p>
      </dgm:t>
    </dgm:pt>
    <dgm:pt modelId="{840B4CC1-332D-4757-9516-62488BA91DE7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আলু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824984-C389-4B6E-B283-6A518CAB218E}" type="parTrans" cxnId="{CBA2F56E-4779-4CCE-BCBC-74FCF5324543}">
      <dgm:prSet/>
      <dgm:spPr/>
      <dgm:t>
        <a:bodyPr/>
        <a:lstStyle/>
        <a:p>
          <a:endParaRPr lang="en-US"/>
        </a:p>
      </dgm:t>
    </dgm:pt>
    <dgm:pt modelId="{66B299B3-D0AD-4A83-AF58-09EE8101CF12}" type="sibTrans" cxnId="{CBA2F56E-4779-4CCE-BCBC-74FCF5324543}">
      <dgm:prSet/>
      <dgm:spPr/>
      <dgm:t>
        <a:bodyPr/>
        <a:lstStyle/>
        <a:p>
          <a:endParaRPr lang="en-US"/>
        </a:p>
      </dgm:t>
    </dgm:pt>
    <dgm:pt modelId="{3617452E-974F-499C-AAB3-68AB28EFCACB}">
      <dgm:prSet phldrT="[Text]"/>
      <dgm:spPr/>
      <dgm:t>
        <a:bodyPr/>
        <a:lstStyle/>
        <a:p>
          <a:pPr algn="ctr"/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59EAE4-D0F1-4385-8CF7-1B3B614C2CB0}" type="parTrans" cxnId="{A8AEB471-D466-4E8F-A856-A6A702FA4324}">
      <dgm:prSet/>
      <dgm:spPr/>
      <dgm:t>
        <a:bodyPr/>
        <a:lstStyle/>
        <a:p>
          <a:endParaRPr lang="en-US"/>
        </a:p>
      </dgm:t>
    </dgm:pt>
    <dgm:pt modelId="{F3796552-B440-4A56-8840-F5E379F88035}" type="sibTrans" cxnId="{A8AEB471-D466-4E8F-A856-A6A702FA4324}">
      <dgm:prSet/>
      <dgm:spPr/>
      <dgm:t>
        <a:bodyPr/>
        <a:lstStyle/>
        <a:p>
          <a:endParaRPr lang="en-US"/>
        </a:p>
      </dgm:t>
    </dgm:pt>
    <dgm:pt modelId="{50EAE213-90DB-45CF-9572-AB94024C984D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জাম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2735E4-57D9-441A-9454-9F1C206F02E8}" type="parTrans" cxnId="{9D0335E2-20EA-4F24-959D-68A035127D62}">
      <dgm:prSet/>
      <dgm:spPr/>
      <dgm:t>
        <a:bodyPr/>
        <a:lstStyle/>
        <a:p>
          <a:endParaRPr lang="en-US"/>
        </a:p>
      </dgm:t>
    </dgm:pt>
    <dgm:pt modelId="{98204645-2FFF-4CC4-B846-EDF361ADBD26}" type="sibTrans" cxnId="{9D0335E2-20EA-4F24-959D-68A035127D62}">
      <dgm:prSet/>
      <dgm:spPr/>
      <dgm:t>
        <a:bodyPr/>
        <a:lstStyle/>
        <a:p>
          <a:endParaRPr lang="en-US"/>
        </a:p>
      </dgm:t>
    </dgm:pt>
    <dgm:pt modelId="{7B6C02E0-6595-4FC7-B41B-E7D7EAB686A1}">
      <dgm:prSet phldrT="[Text]"/>
      <dgm:spPr/>
      <dgm:t>
        <a:bodyPr/>
        <a:lstStyle/>
        <a:p>
          <a:pPr algn="ctr"/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C6D017-E8F4-4022-91CC-216B0AE79492}" type="parTrans" cxnId="{22863190-F607-47EF-917A-03FECC8CF12D}">
      <dgm:prSet/>
      <dgm:spPr/>
      <dgm:t>
        <a:bodyPr/>
        <a:lstStyle/>
        <a:p>
          <a:endParaRPr lang="en-US"/>
        </a:p>
      </dgm:t>
    </dgm:pt>
    <dgm:pt modelId="{13EE6F04-1F8C-450F-B8F9-AA6896CEB4D9}" type="sibTrans" cxnId="{22863190-F607-47EF-917A-03FECC8CF12D}">
      <dgm:prSet/>
      <dgm:spPr/>
      <dgm:t>
        <a:bodyPr/>
        <a:lstStyle/>
        <a:p>
          <a:endParaRPr lang="en-US"/>
        </a:p>
      </dgm:t>
    </dgm:pt>
    <dgm:pt modelId="{F903B179-3A59-4CBE-867C-A88C151F3213}" type="pres">
      <dgm:prSet presAssocID="{A990F2D7-F94D-4A7E-9324-25CA65A33606}" presName="rootNode" presStyleCnt="0">
        <dgm:presLayoutVars>
          <dgm:chMax/>
          <dgm:chPref/>
          <dgm:dir/>
          <dgm:animLvl val="lvl"/>
        </dgm:presLayoutVars>
      </dgm:prSet>
      <dgm:spPr/>
    </dgm:pt>
    <dgm:pt modelId="{E4662130-A50F-44CE-A788-E147A1FE36DA}" type="pres">
      <dgm:prSet presAssocID="{31C368D6-EE60-48A5-AD85-05C64716EBAE}" presName="composite" presStyleCnt="0"/>
      <dgm:spPr/>
    </dgm:pt>
    <dgm:pt modelId="{03616ED1-B964-49A9-BF68-3A6800ABC34C}" type="pres">
      <dgm:prSet presAssocID="{31C368D6-EE60-48A5-AD85-05C64716EBAE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3C301-4101-49C8-A28B-FB3BCE12298A}" type="pres">
      <dgm:prSet presAssocID="{31C368D6-EE60-48A5-AD85-05C64716EBAE}" presName="Image" presStyleLbl="bgImgPlace1" presStyleIdx="0" presStyleCnt="3" custLinFactNeighborY="7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5DDCC3EC-ADE9-48F9-B3C4-AD21217028FB}" type="pres">
      <dgm:prSet presAssocID="{31C368D6-EE60-48A5-AD85-05C64716EBAE}" presName="ChildText" presStyleLbl="fg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EADB3-79F7-4D3A-A5FE-5C5317012873}" type="pres">
      <dgm:prSet presAssocID="{AD119971-3121-4FE3-BF2D-9783A05C059D}" presName="sibTrans" presStyleCnt="0"/>
      <dgm:spPr/>
    </dgm:pt>
    <dgm:pt modelId="{E9797703-89F0-448F-BBB8-3D4967F10D03}" type="pres">
      <dgm:prSet presAssocID="{840B4CC1-332D-4757-9516-62488BA91DE7}" presName="composite" presStyleCnt="0"/>
      <dgm:spPr/>
    </dgm:pt>
    <dgm:pt modelId="{06BCBC7B-58C4-4FDE-A629-746C518469EF}" type="pres">
      <dgm:prSet presAssocID="{840B4CC1-332D-4757-9516-62488BA91DE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094E1-A1BE-40F9-BDB0-A44E37E02019}" type="pres">
      <dgm:prSet presAssocID="{840B4CC1-332D-4757-9516-62488BA91DE7}" presName="Image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7553B7F-A8BB-422A-8E1F-E978F4661E56}" type="pres">
      <dgm:prSet presAssocID="{840B4CC1-332D-4757-9516-62488BA91DE7}" presName="ChildText" presStyleLbl="fg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AD1DA-34BC-4F48-816C-BFBE535A5D81}" type="pres">
      <dgm:prSet presAssocID="{66B299B3-D0AD-4A83-AF58-09EE8101CF12}" presName="sibTrans" presStyleCnt="0"/>
      <dgm:spPr/>
    </dgm:pt>
    <dgm:pt modelId="{095991A0-6AFC-4F72-ACD2-E4B0E356C1B1}" type="pres">
      <dgm:prSet presAssocID="{50EAE213-90DB-45CF-9572-AB94024C984D}" presName="composite" presStyleCnt="0"/>
      <dgm:spPr/>
    </dgm:pt>
    <dgm:pt modelId="{7966E06F-A7D0-4FF2-A6C5-590B392DB237}" type="pres">
      <dgm:prSet presAssocID="{50EAE213-90DB-45CF-9572-AB94024C984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3451CBFB-B39F-4FB6-8351-DE8585779BBA}" type="pres">
      <dgm:prSet presAssocID="{50EAE213-90DB-45CF-9572-AB94024C984D}" presName="Image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A85C750-29BF-4B7B-9A08-CFCB5414E741}" type="pres">
      <dgm:prSet presAssocID="{50EAE213-90DB-45CF-9572-AB94024C984D}" presName="ChildText" presStyleLbl="fg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BB445BF-0CA7-49ED-A5C5-A6EE750EC1F3}" type="presOf" srcId="{3617452E-974F-499C-AAB3-68AB28EFCACB}" destId="{17553B7F-A8BB-422A-8E1F-E978F4661E56}" srcOrd="0" destOrd="0" presId="urn:microsoft.com/office/officeart/2008/layout/TitledPictureBlocks"/>
    <dgm:cxn modelId="{97FB0E6D-49F7-4D50-A657-D28E5353482C}" type="presOf" srcId="{A990F2D7-F94D-4A7E-9324-25CA65A33606}" destId="{F903B179-3A59-4CBE-867C-A88C151F3213}" srcOrd="0" destOrd="0" presId="urn:microsoft.com/office/officeart/2008/layout/TitledPictureBlocks"/>
    <dgm:cxn modelId="{A8AEB471-D466-4E8F-A856-A6A702FA4324}" srcId="{840B4CC1-332D-4757-9516-62488BA91DE7}" destId="{3617452E-974F-499C-AAB3-68AB28EFCACB}" srcOrd="0" destOrd="0" parTransId="{1D59EAE4-D0F1-4385-8CF7-1B3B614C2CB0}" sibTransId="{F3796552-B440-4A56-8840-F5E379F88035}"/>
    <dgm:cxn modelId="{1FD66725-1ADF-4BEF-AB73-993B624F84E6}" type="presOf" srcId="{31C368D6-EE60-48A5-AD85-05C64716EBAE}" destId="{03616ED1-B964-49A9-BF68-3A6800ABC34C}" srcOrd="0" destOrd="0" presId="urn:microsoft.com/office/officeart/2008/layout/TitledPictureBlocks"/>
    <dgm:cxn modelId="{22863190-F607-47EF-917A-03FECC8CF12D}" srcId="{50EAE213-90DB-45CF-9572-AB94024C984D}" destId="{7B6C02E0-6595-4FC7-B41B-E7D7EAB686A1}" srcOrd="0" destOrd="0" parTransId="{2FC6D017-E8F4-4022-91CC-216B0AE79492}" sibTransId="{13EE6F04-1F8C-450F-B8F9-AA6896CEB4D9}"/>
    <dgm:cxn modelId="{27FBBC00-94FA-49EC-8ABB-292C6CEE8F8D}" type="presOf" srcId="{840B4CC1-332D-4757-9516-62488BA91DE7}" destId="{06BCBC7B-58C4-4FDE-A629-746C518469EF}" srcOrd="0" destOrd="0" presId="urn:microsoft.com/office/officeart/2008/layout/TitledPictureBlocks"/>
    <dgm:cxn modelId="{40D63019-E6CB-4077-83E1-F567B7AF44C3}" type="presOf" srcId="{50EAE213-90DB-45CF-9572-AB94024C984D}" destId="{7966E06F-A7D0-4FF2-A6C5-590B392DB237}" srcOrd="0" destOrd="0" presId="urn:microsoft.com/office/officeart/2008/layout/TitledPictureBlocks"/>
    <dgm:cxn modelId="{581AB475-7423-4C6C-BB0A-2D695E32CD63}" srcId="{31C368D6-EE60-48A5-AD85-05C64716EBAE}" destId="{DE0DB0AF-0D10-4FF3-A718-1BDCB1AF0C0D}" srcOrd="0" destOrd="0" parTransId="{3F1DBFBB-A097-4594-A4FE-C0C5371429CC}" sibTransId="{1EED57DD-6649-4B79-8769-91E41FE54092}"/>
    <dgm:cxn modelId="{360381B3-9851-4118-957B-C118AC42A1D9}" type="presOf" srcId="{7B6C02E0-6595-4FC7-B41B-E7D7EAB686A1}" destId="{7A85C750-29BF-4B7B-9A08-CFCB5414E741}" srcOrd="0" destOrd="0" presId="urn:microsoft.com/office/officeart/2008/layout/TitledPictureBlocks"/>
    <dgm:cxn modelId="{CBA2F56E-4779-4CCE-BCBC-74FCF5324543}" srcId="{A990F2D7-F94D-4A7E-9324-25CA65A33606}" destId="{840B4CC1-332D-4757-9516-62488BA91DE7}" srcOrd="1" destOrd="0" parTransId="{2B824984-C389-4B6E-B283-6A518CAB218E}" sibTransId="{66B299B3-D0AD-4A83-AF58-09EE8101CF12}"/>
    <dgm:cxn modelId="{4CF65EEB-9CC5-4DE9-8929-90758B2C22AC}" type="presOf" srcId="{DE0DB0AF-0D10-4FF3-A718-1BDCB1AF0C0D}" destId="{5DDCC3EC-ADE9-48F9-B3C4-AD21217028FB}" srcOrd="0" destOrd="0" presId="urn:microsoft.com/office/officeart/2008/layout/TitledPictureBlocks"/>
    <dgm:cxn modelId="{9D0335E2-20EA-4F24-959D-68A035127D62}" srcId="{A990F2D7-F94D-4A7E-9324-25CA65A33606}" destId="{50EAE213-90DB-45CF-9572-AB94024C984D}" srcOrd="2" destOrd="0" parTransId="{052735E4-57D9-441A-9454-9F1C206F02E8}" sibTransId="{98204645-2FFF-4CC4-B846-EDF361ADBD26}"/>
    <dgm:cxn modelId="{E1D176FA-7843-4136-BAE7-B1B1CC974F7A}" srcId="{A990F2D7-F94D-4A7E-9324-25CA65A33606}" destId="{31C368D6-EE60-48A5-AD85-05C64716EBAE}" srcOrd="0" destOrd="0" parTransId="{1A3A7BBC-1ED4-4326-AD55-064AE64F9C8E}" sibTransId="{AD119971-3121-4FE3-BF2D-9783A05C059D}"/>
    <dgm:cxn modelId="{74D09602-2F0F-460C-ADCB-6DBD84F7C515}" type="presParOf" srcId="{F903B179-3A59-4CBE-867C-A88C151F3213}" destId="{E4662130-A50F-44CE-A788-E147A1FE36DA}" srcOrd="0" destOrd="0" presId="urn:microsoft.com/office/officeart/2008/layout/TitledPictureBlocks"/>
    <dgm:cxn modelId="{2C679A6D-15D4-4AB5-B5B7-67EDFF6C3A1A}" type="presParOf" srcId="{E4662130-A50F-44CE-A788-E147A1FE36DA}" destId="{03616ED1-B964-49A9-BF68-3A6800ABC34C}" srcOrd="0" destOrd="0" presId="urn:microsoft.com/office/officeart/2008/layout/TitledPictureBlocks"/>
    <dgm:cxn modelId="{394201A1-7B87-4CE9-BD47-378AA61082A4}" type="presParOf" srcId="{E4662130-A50F-44CE-A788-E147A1FE36DA}" destId="{3B93C301-4101-49C8-A28B-FB3BCE12298A}" srcOrd="1" destOrd="0" presId="urn:microsoft.com/office/officeart/2008/layout/TitledPictureBlocks"/>
    <dgm:cxn modelId="{588666F0-187A-4FEF-B5CD-D40758F57342}" type="presParOf" srcId="{E4662130-A50F-44CE-A788-E147A1FE36DA}" destId="{5DDCC3EC-ADE9-48F9-B3C4-AD21217028FB}" srcOrd="2" destOrd="0" presId="urn:microsoft.com/office/officeart/2008/layout/TitledPictureBlocks"/>
    <dgm:cxn modelId="{9320D1F7-EE95-466C-80F1-591325DD968D}" type="presParOf" srcId="{F903B179-3A59-4CBE-867C-A88C151F3213}" destId="{BD5EADB3-79F7-4D3A-A5FE-5C5317012873}" srcOrd="1" destOrd="0" presId="urn:microsoft.com/office/officeart/2008/layout/TitledPictureBlocks"/>
    <dgm:cxn modelId="{ACA68947-8DBD-4D81-A883-4724D125AE95}" type="presParOf" srcId="{F903B179-3A59-4CBE-867C-A88C151F3213}" destId="{E9797703-89F0-448F-BBB8-3D4967F10D03}" srcOrd="2" destOrd="0" presId="urn:microsoft.com/office/officeart/2008/layout/TitledPictureBlocks"/>
    <dgm:cxn modelId="{7D904F9A-E749-4777-A343-39B5A6E3EFA6}" type="presParOf" srcId="{E9797703-89F0-448F-BBB8-3D4967F10D03}" destId="{06BCBC7B-58C4-4FDE-A629-746C518469EF}" srcOrd="0" destOrd="0" presId="urn:microsoft.com/office/officeart/2008/layout/TitledPictureBlocks"/>
    <dgm:cxn modelId="{CEA7C247-1DFA-4A9D-96F0-E73F2B95E509}" type="presParOf" srcId="{E9797703-89F0-448F-BBB8-3D4967F10D03}" destId="{89E094E1-A1BE-40F9-BDB0-A44E37E02019}" srcOrd="1" destOrd="0" presId="urn:microsoft.com/office/officeart/2008/layout/TitledPictureBlocks"/>
    <dgm:cxn modelId="{197EBD5F-8EF1-462A-AD4E-A90BCE014F85}" type="presParOf" srcId="{E9797703-89F0-448F-BBB8-3D4967F10D03}" destId="{17553B7F-A8BB-422A-8E1F-E978F4661E56}" srcOrd="2" destOrd="0" presId="urn:microsoft.com/office/officeart/2008/layout/TitledPictureBlocks"/>
    <dgm:cxn modelId="{E423E91C-FF75-4579-B108-DE9759C7A3E3}" type="presParOf" srcId="{F903B179-3A59-4CBE-867C-A88C151F3213}" destId="{204AD1DA-34BC-4F48-816C-BFBE535A5D81}" srcOrd="3" destOrd="0" presId="urn:microsoft.com/office/officeart/2008/layout/TitledPictureBlocks"/>
    <dgm:cxn modelId="{82A752E7-2F85-4779-B6F8-092610A93CA6}" type="presParOf" srcId="{F903B179-3A59-4CBE-867C-A88C151F3213}" destId="{095991A0-6AFC-4F72-ACD2-E4B0E356C1B1}" srcOrd="4" destOrd="0" presId="urn:microsoft.com/office/officeart/2008/layout/TitledPictureBlocks"/>
    <dgm:cxn modelId="{AACBC1EE-7614-43E3-A892-79C804CC3805}" type="presParOf" srcId="{095991A0-6AFC-4F72-ACD2-E4B0E356C1B1}" destId="{7966E06F-A7D0-4FF2-A6C5-590B392DB237}" srcOrd="0" destOrd="0" presId="urn:microsoft.com/office/officeart/2008/layout/TitledPictureBlocks"/>
    <dgm:cxn modelId="{78206D8C-46BF-4D39-B268-044BEB896302}" type="presParOf" srcId="{095991A0-6AFC-4F72-ACD2-E4B0E356C1B1}" destId="{3451CBFB-B39F-4FB6-8351-DE8585779BBA}" srcOrd="1" destOrd="0" presId="urn:microsoft.com/office/officeart/2008/layout/TitledPictureBlocks"/>
    <dgm:cxn modelId="{9B646474-0445-4BAF-9091-EF521EBA6424}" type="presParOf" srcId="{095991A0-6AFC-4F72-ACD2-E4B0E356C1B1}" destId="{7A85C750-29BF-4B7B-9A08-CFCB5414E741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956F9-5901-4B7F-B4EE-5F6520822CFE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DE168F6-026A-432B-9175-6916B273B4CB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চাল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985A36-4CE3-42EC-A849-5EAFD7188FBD}" type="parTrans" cxnId="{FCD69880-310B-4A54-8383-64DAB3FFCDFA}">
      <dgm:prSet/>
      <dgm:spPr/>
      <dgm:t>
        <a:bodyPr/>
        <a:lstStyle/>
        <a:p>
          <a:endParaRPr lang="en-US" sz="2400"/>
        </a:p>
      </dgm:t>
    </dgm:pt>
    <dgm:pt modelId="{A36A931D-3A54-425D-B746-554D4BC72EBA}" type="sibTrans" cxnId="{FCD69880-310B-4A54-8383-64DAB3FFCDFA}">
      <dgm:prSet/>
      <dgm:spPr/>
      <dgm:t>
        <a:bodyPr/>
        <a:lstStyle/>
        <a:p>
          <a:endParaRPr lang="en-US" sz="2400"/>
        </a:p>
      </dgm:t>
    </dgm:pt>
    <dgm:pt modelId="{25053064-8651-4265-9CDB-86B97799E712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গম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4E6D52-6D7A-4F5B-8673-BF4384658DB8}" type="parTrans" cxnId="{A721A5E1-B2E8-48BA-AA35-427C0F344580}">
      <dgm:prSet/>
      <dgm:spPr/>
      <dgm:t>
        <a:bodyPr/>
        <a:lstStyle/>
        <a:p>
          <a:endParaRPr lang="en-US" sz="2400"/>
        </a:p>
      </dgm:t>
    </dgm:pt>
    <dgm:pt modelId="{F8F8730E-E234-48B7-B416-A711B1716092}" type="sibTrans" cxnId="{A721A5E1-B2E8-48BA-AA35-427C0F344580}">
      <dgm:prSet/>
      <dgm:spPr/>
      <dgm:t>
        <a:bodyPr/>
        <a:lstStyle/>
        <a:p>
          <a:endParaRPr lang="en-US" sz="2400"/>
        </a:p>
      </dgm:t>
    </dgm:pt>
    <dgm:pt modelId="{E27BA9E8-933F-4BB0-A4B5-D0A7B0DA2F25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আলু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2DA35A-56D7-414A-94B6-7B81FD39C8AC}" type="parTrans" cxnId="{4B63D750-68C5-4107-8A0C-4E0DE2AFE4F3}">
      <dgm:prSet/>
      <dgm:spPr/>
      <dgm:t>
        <a:bodyPr/>
        <a:lstStyle/>
        <a:p>
          <a:endParaRPr lang="en-US" sz="2400"/>
        </a:p>
      </dgm:t>
    </dgm:pt>
    <dgm:pt modelId="{C99DE035-24EE-4D2F-86A5-6D674C620702}" type="sibTrans" cxnId="{4B63D750-68C5-4107-8A0C-4E0DE2AFE4F3}">
      <dgm:prSet/>
      <dgm:spPr/>
      <dgm:t>
        <a:bodyPr/>
        <a:lstStyle/>
        <a:p>
          <a:endParaRPr lang="en-US" sz="2400"/>
        </a:p>
      </dgm:t>
    </dgm:pt>
    <dgm:pt modelId="{4B801592-E1BB-4304-A94A-91657F3A6958}">
      <dgm:prSet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ভুট্টা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8B4194-C17F-4B9C-A1F1-5D0612365EA9}" type="parTrans" cxnId="{690DA4FA-9B54-4F52-9019-E031A0350EEC}">
      <dgm:prSet/>
      <dgm:spPr/>
      <dgm:t>
        <a:bodyPr/>
        <a:lstStyle/>
        <a:p>
          <a:endParaRPr lang="en-US" sz="2400"/>
        </a:p>
      </dgm:t>
    </dgm:pt>
    <dgm:pt modelId="{F6F804E0-D963-4C96-832B-D53F2AB61EA1}" type="sibTrans" cxnId="{690DA4FA-9B54-4F52-9019-E031A0350EEC}">
      <dgm:prSet/>
      <dgm:spPr/>
      <dgm:t>
        <a:bodyPr/>
        <a:lstStyle/>
        <a:p>
          <a:endParaRPr lang="en-US" sz="2400"/>
        </a:p>
      </dgm:t>
    </dgm:pt>
    <dgm:pt modelId="{9396B8DB-ACD7-4967-9704-64AAE4711FBD}" type="pres">
      <dgm:prSet presAssocID="{517956F9-5901-4B7F-B4EE-5F6520822CFE}" presName="Name0" presStyleCnt="0">
        <dgm:presLayoutVars>
          <dgm:dir/>
          <dgm:resizeHandles val="exact"/>
        </dgm:presLayoutVars>
      </dgm:prSet>
      <dgm:spPr/>
    </dgm:pt>
    <dgm:pt modelId="{EF331FD5-DE5A-4276-B856-BD0ADCEB156C}" type="pres">
      <dgm:prSet presAssocID="{DDE168F6-026A-432B-9175-6916B273B4CB}" presName="composite" presStyleCnt="0"/>
      <dgm:spPr/>
    </dgm:pt>
    <dgm:pt modelId="{D94C7F82-CC9C-4B08-823E-73AFCA2D6BF7}" type="pres">
      <dgm:prSet presAssocID="{DDE168F6-026A-432B-9175-6916B273B4CB}" presName="rect1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9743FCFD-2122-4E58-BE29-8FE2A12DA595}" type="pres">
      <dgm:prSet presAssocID="{DDE168F6-026A-432B-9175-6916B273B4CB}" presName="wedgeRectCallout1" presStyleLbl="node1" presStyleIdx="0" presStyleCnt="4">
        <dgm:presLayoutVars>
          <dgm:bulletEnabled val="1"/>
        </dgm:presLayoutVars>
      </dgm:prSet>
      <dgm:spPr/>
    </dgm:pt>
    <dgm:pt modelId="{7B0419E7-32F1-492D-84B2-D37B5E9A8CB7}" type="pres">
      <dgm:prSet presAssocID="{A36A931D-3A54-425D-B746-554D4BC72EBA}" presName="sibTrans" presStyleCnt="0"/>
      <dgm:spPr/>
    </dgm:pt>
    <dgm:pt modelId="{7CDC30A9-5EEB-41B4-97EE-F8E231DC98E1}" type="pres">
      <dgm:prSet presAssocID="{25053064-8651-4265-9CDB-86B97799E712}" presName="composite" presStyleCnt="0"/>
      <dgm:spPr/>
    </dgm:pt>
    <dgm:pt modelId="{60CC7380-A5E8-4435-AA17-FDEC548D9CF4}" type="pres">
      <dgm:prSet presAssocID="{25053064-8651-4265-9CDB-86B97799E712}" presName="rect1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7E14862-9492-4D83-97F6-12F65C14C4CB}" type="pres">
      <dgm:prSet presAssocID="{25053064-8651-4265-9CDB-86B97799E712}" presName="wedgeRectCallout1" presStyleLbl="node1" presStyleIdx="1" presStyleCnt="4">
        <dgm:presLayoutVars>
          <dgm:bulletEnabled val="1"/>
        </dgm:presLayoutVars>
      </dgm:prSet>
      <dgm:spPr/>
    </dgm:pt>
    <dgm:pt modelId="{80F6A6CC-3649-4459-98C0-82D87B78F631}" type="pres">
      <dgm:prSet presAssocID="{F8F8730E-E234-48B7-B416-A711B1716092}" presName="sibTrans" presStyleCnt="0"/>
      <dgm:spPr/>
    </dgm:pt>
    <dgm:pt modelId="{BF379A4F-8D29-4ADE-AEA2-95ECF41E2C7E}" type="pres">
      <dgm:prSet presAssocID="{E27BA9E8-933F-4BB0-A4B5-D0A7B0DA2F25}" presName="composite" presStyleCnt="0"/>
      <dgm:spPr/>
    </dgm:pt>
    <dgm:pt modelId="{0190410B-30AF-4003-A7E8-AE411AFD475B}" type="pres">
      <dgm:prSet presAssocID="{E27BA9E8-933F-4BB0-A4B5-D0A7B0DA2F25}" presName="rect1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1E441985-CA3E-43EF-BCB9-28DECE8B3544}" type="pres">
      <dgm:prSet presAssocID="{E27BA9E8-933F-4BB0-A4B5-D0A7B0DA2F25}" presName="wedgeRectCallout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3ACBA-9573-4B68-97FB-BB9BB8FD13C9}" type="pres">
      <dgm:prSet presAssocID="{C99DE035-24EE-4D2F-86A5-6D674C620702}" presName="sibTrans" presStyleCnt="0"/>
      <dgm:spPr/>
    </dgm:pt>
    <dgm:pt modelId="{B7C8982B-FBE0-44E3-9BAA-EE42A8DA5C4B}" type="pres">
      <dgm:prSet presAssocID="{4B801592-E1BB-4304-A94A-91657F3A6958}" presName="composite" presStyleCnt="0"/>
      <dgm:spPr/>
    </dgm:pt>
    <dgm:pt modelId="{B28327B6-FBDE-4D3F-AEB9-E5B2C94E83FF}" type="pres">
      <dgm:prSet presAssocID="{4B801592-E1BB-4304-A94A-91657F3A6958}" presName="rect1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39578D3D-9286-422D-8AB0-51454A04F964}" type="pres">
      <dgm:prSet presAssocID="{4B801592-E1BB-4304-A94A-91657F3A6958}" presName="wedgeRectCallout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63D750-68C5-4107-8A0C-4E0DE2AFE4F3}" srcId="{517956F9-5901-4B7F-B4EE-5F6520822CFE}" destId="{E27BA9E8-933F-4BB0-A4B5-D0A7B0DA2F25}" srcOrd="2" destOrd="0" parTransId="{652DA35A-56D7-414A-94B6-7B81FD39C8AC}" sibTransId="{C99DE035-24EE-4D2F-86A5-6D674C620702}"/>
    <dgm:cxn modelId="{5D1E1D2D-A0CF-4A5A-A980-4AA14EFDBBE8}" type="presOf" srcId="{E27BA9E8-933F-4BB0-A4B5-D0A7B0DA2F25}" destId="{1E441985-CA3E-43EF-BCB9-28DECE8B3544}" srcOrd="0" destOrd="0" presId="urn:microsoft.com/office/officeart/2008/layout/BendingPictureCaptionList"/>
    <dgm:cxn modelId="{387F389C-D953-4C08-9E63-DAEEB96D622E}" type="presOf" srcId="{DDE168F6-026A-432B-9175-6916B273B4CB}" destId="{9743FCFD-2122-4E58-BE29-8FE2A12DA595}" srcOrd="0" destOrd="0" presId="urn:microsoft.com/office/officeart/2008/layout/BendingPictureCaptionList"/>
    <dgm:cxn modelId="{B18C741F-A8B3-4C67-A42E-0745C0599AD0}" type="presOf" srcId="{4B801592-E1BB-4304-A94A-91657F3A6958}" destId="{39578D3D-9286-422D-8AB0-51454A04F964}" srcOrd="0" destOrd="0" presId="urn:microsoft.com/office/officeart/2008/layout/BendingPictureCaptionList"/>
    <dgm:cxn modelId="{A721A5E1-B2E8-48BA-AA35-427C0F344580}" srcId="{517956F9-5901-4B7F-B4EE-5F6520822CFE}" destId="{25053064-8651-4265-9CDB-86B97799E712}" srcOrd="1" destOrd="0" parTransId="{014E6D52-6D7A-4F5B-8673-BF4384658DB8}" sibTransId="{F8F8730E-E234-48B7-B416-A711B1716092}"/>
    <dgm:cxn modelId="{BC228FB9-E08C-4513-BEC3-5555DC9CDEA5}" type="presOf" srcId="{25053064-8651-4265-9CDB-86B97799E712}" destId="{57E14862-9492-4D83-97F6-12F65C14C4CB}" srcOrd="0" destOrd="0" presId="urn:microsoft.com/office/officeart/2008/layout/BendingPictureCaptionList"/>
    <dgm:cxn modelId="{690DA4FA-9B54-4F52-9019-E031A0350EEC}" srcId="{517956F9-5901-4B7F-B4EE-5F6520822CFE}" destId="{4B801592-E1BB-4304-A94A-91657F3A6958}" srcOrd="3" destOrd="0" parTransId="{E48B4194-C17F-4B9C-A1F1-5D0612365EA9}" sibTransId="{F6F804E0-D963-4C96-832B-D53F2AB61EA1}"/>
    <dgm:cxn modelId="{A87EB8AC-D819-4DC2-BF63-565ADFFE01D2}" type="presOf" srcId="{517956F9-5901-4B7F-B4EE-5F6520822CFE}" destId="{9396B8DB-ACD7-4967-9704-64AAE4711FBD}" srcOrd="0" destOrd="0" presId="urn:microsoft.com/office/officeart/2008/layout/BendingPictureCaptionList"/>
    <dgm:cxn modelId="{FCD69880-310B-4A54-8383-64DAB3FFCDFA}" srcId="{517956F9-5901-4B7F-B4EE-5F6520822CFE}" destId="{DDE168F6-026A-432B-9175-6916B273B4CB}" srcOrd="0" destOrd="0" parTransId="{5E985A36-4CE3-42EC-A849-5EAFD7188FBD}" sibTransId="{A36A931D-3A54-425D-B746-554D4BC72EBA}"/>
    <dgm:cxn modelId="{F7EFCB75-0D53-4A16-A760-0B77372A07AF}" type="presParOf" srcId="{9396B8DB-ACD7-4967-9704-64AAE4711FBD}" destId="{EF331FD5-DE5A-4276-B856-BD0ADCEB156C}" srcOrd="0" destOrd="0" presId="urn:microsoft.com/office/officeart/2008/layout/BendingPictureCaptionList"/>
    <dgm:cxn modelId="{25837E19-D630-4A93-8983-5E2192E8ECF3}" type="presParOf" srcId="{EF331FD5-DE5A-4276-B856-BD0ADCEB156C}" destId="{D94C7F82-CC9C-4B08-823E-73AFCA2D6BF7}" srcOrd="0" destOrd="0" presId="urn:microsoft.com/office/officeart/2008/layout/BendingPictureCaptionList"/>
    <dgm:cxn modelId="{4749E24A-CBA4-426D-B40C-07CD349C0B20}" type="presParOf" srcId="{EF331FD5-DE5A-4276-B856-BD0ADCEB156C}" destId="{9743FCFD-2122-4E58-BE29-8FE2A12DA595}" srcOrd="1" destOrd="0" presId="urn:microsoft.com/office/officeart/2008/layout/BendingPictureCaptionList"/>
    <dgm:cxn modelId="{031B82D3-ABBA-42E6-A3BF-C957ED002C71}" type="presParOf" srcId="{9396B8DB-ACD7-4967-9704-64AAE4711FBD}" destId="{7B0419E7-32F1-492D-84B2-D37B5E9A8CB7}" srcOrd="1" destOrd="0" presId="urn:microsoft.com/office/officeart/2008/layout/BendingPictureCaptionList"/>
    <dgm:cxn modelId="{03A27871-6A92-4927-A505-24F9F135E091}" type="presParOf" srcId="{9396B8DB-ACD7-4967-9704-64AAE4711FBD}" destId="{7CDC30A9-5EEB-41B4-97EE-F8E231DC98E1}" srcOrd="2" destOrd="0" presId="urn:microsoft.com/office/officeart/2008/layout/BendingPictureCaptionList"/>
    <dgm:cxn modelId="{E377A066-B06E-4B0E-84C6-52F0A5583E1B}" type="presParOf" srcId="{7CDC30A9-5EEB-41B4-97EE-F8E231DC98E1}" destId="{60CC7380-A5E8-4435-AA17-FDEC548D9CF4}" srcOrd="0" destOrd="0" presId="urn:microsoft.com/office/officeart/2008/layout/BendingPictureCaptionList"/>
    <dgm:cxn modelId="{3DAFF2CF-7CBC-4596-A47C-94E340B1813D}" type="presParOf" srcId="{7CDC30A9-5EEB-41B4-97EE-F8E231DC98E1}" destId="{57E14862-9492-4D83-97F6-12F65C14C4CB}" srcOrd="1" destOrd="0" presId="urn:microsoft.com/office/officeart/2008/layout/BendingPictureCaptionList"/>
    <dgm:cxn modelId="{7B1D308D-78A7-4030-A083-C661C584790C}" type="presParOf" srcId="{9396B8DB-ACD7-4967-9704-64AAE4711FBD}" destId="{80F6A6CC-3649-4459-98C0-82D87B78F631}" srcOrd="3" destOrd="0" presId="urn:microsoft.com/office/officeart/2008/layout/BendingPictureCaptionList"/>
    <dgm:cxn modelId="{9ABE9DDE-BB21-46E9-92A1-2E57B98C8C02}" type="presParOf" srcId="{9396B8DB-ACD7-4967-9704-64AAE4711FBD}" destId="{BF379A4F-8D29-4ADE-AEA2-95ECF41E2C7E}" srcOrd="4" destOrd="0" presId="urn:microsoft.com/office/officeart/2008/layout/BendingPictureCaptionList"/>
    <dgm:cxn modelId="{A5AFD127-236D-466A-BAB7-C357D1AEE563}" type="presParOf" srcId="{BF379A4F-8D29-4ADE-AEA2-95ECF41E2C7E}" destId="{0190410B-30AF-4003-A7E8-AE411AFD475B}" srcOrd="0" destOrd="0" presId="urn:microsoft.com/office/officeart/2008/layout/BendingPictureCaptionList"/>
    <dgm:cxn modelId="{979099F4-CD70-48AE-8547-4217C7873347}" type="presParOf" srcId="{BF379A4F-8D29-4ADE-AEA2-95ECF41E2C7E}" destId="{1E441985-CA3E-43EF-BCB9-28DECE8B3544}" srcOrd="1" destOrd="0" presId="urn:microsoft.com/office/officeart/2008/layout/BendingPictureCaptionList"/>
    <dgm:cxn modelId="{0FBD935C-EF98-4E53-BE64-D8959715FF91}" type="presParOf" srcId="{9396B8DB-ACD7-4967-9704-64AAE4711FBD}" destId="{1D03ACBA-9573-4B68-97FB-BB9BB8FD13C9}" srcOrd="5" destOrd="0" presId="urn:microsoft.com/office/officeart/2008/layout/BendingPictureCaptionList"/>
    <dgm:cxn modelId="{02C1EF48-9F49-44AF-A782-3F091ED19C0F}" type="presParOf" srcId="{9396B8DB-ACD7-4967-9704-64AAE4711FBD}" destId="{B7C8982B-FBE0-44E3-9BAA-EE42A8DA5C4B}" srcOrd="6" destOrd="0" presId="urn:microsoft.com/office/officeart/2008/layout/BendingPictureCaptionList"/>
    <dgm:cxn modelId="{7D8CF0F6-A6C2-4B98-9A37-0260F57987BE}" type="presParOf" srcId="{B7C8982B-FBE0-44E3-9BAA-EE42A8DA5C4B}" destId="{B28327B6-FBDE-4D3F-AEB9-E5B2C94E83FF}" srcOrd="0" destOrd="0" presId="urn:microsoft.com/office/officeart/2008/layout/BendingPictureCaptionList"/>
    <dgm:cxn modelId="{EC08243C-729A-4DFA-896C-070DA9E5C1BD}" type="presParOf" srcId="{B7C8982B-FBE0-44E3-9BAA-EE42A8DA5C4B}" destId="{39578D3D-9286-422D-8AB0-51454A04F96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7956F9-5901-4B7F-B4EE-5F6520822CFE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DE168F6-026A-432B-9175-6916B273B4CB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ফুলকপি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985A36-4CE3-42EC-A849-5EAFD7188FBD}" type="parTrans" cxnId="{FCD69880-310B-4A54-8383-64DAB3FFCDFA}">
      <dgm:prSet/>
      <dgm:spPr/>
      <dgm:t>
        <a:bodyPr/>
        <a:lstStyle/>
        <a:p>
          <a:endParaRPr lang="en-US" sz="2400"/>
        </a:p>
      </dgm:t>
    </dgm:pt>
    <dgm:pt modelId="{A36A931D-3A54-425D-B746-554D4BC72EBA}" type="sibTrans" cxnId="{FCD69880-310B-4A54-8383-64DAB3FFCDFA}">
      <dgm:prSet/>
      <dgm:spPr/>
      <dgm:t>
        <a:bodyPr/>
        <a:lstStyle/>
        <a:p>
          <a:endParaRPr lang="en-US" sz="2400"/>
        </a:p>
      </dgm:t>
    </dgm:pt>
    <dgm:pt modelId="{25053064-8651-4265-9CDB-86B97799E712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4E6D52-6D7A-4F5B-8673-BF4384658DB8}" type="parTrans" cxnId="{A721A5E1-B2E8-48BA-AA35-427C0F344580}">
      <dgm:prSet/>
      <dgm:spPr/>
      <dgm:t>
        <a:bodyPr/>
        <a:lstStyle/>
        <a:p>
          <a:endParaRPr lang="en-US" sz="2400"/>
        </a:p>
      </dgm:t>
    </dgm:pt>
    <dgm:pt modelId="{F8F8730E-E234-48B7-B416-A711B1716092}" type="sibTrans" cxnId="{A721A5E1-B2E8-48BA-AA35-427C0F344580}">
      <dgm:prSet/>
      <dgm:spPr/>
      <dgm:t>
        <a:bodyPr/>
        <a:lstStyle/>
        <a:p>
          <a:endParaRPr lang="en-US" sz="2400"/>
        </a:p>
      </dgm:t>
    </dgm:pt>
    <dgm:pt modelId="{E27BA9E8-933F-4BB0-A4B5-D0A7B0DA2F25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গাজর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2DA35A-56D7-414A-94B6-7B81FD39C8AC}" type="parTrans" cxnId="{4B63D750-68C5-4107-8A0C-4E0DE2AFE4F3}">
      <dgm:prSet/>
      <dgm:spPr/>
      <dgm:t>
        <a:bodyPr/>
        <a:lstStyle/>
        <a:p>
          <a:endParaRPr lang="en-US" sz="2400"/>
        </a:p>
      </dgm:t>
    </dgm:pt>
    <dgm:pt modelId="{C99DE035-24EE-4D2F-86A5-6D674C620702}" type="sibTrans" cxnId="{4B63D750-68C5-4107-8A0C-4E0DE2AFE4F3}">
      <dgm:prSet/>
      <dgm:spPr/>
      <dgm:t>
        <a:bodyPr/>
        <a:lstStyle/>
        <a:p>
          <a:endParaRPr lang="en-US" sz="2400"/>
        </a:p>
      </dgm:t>
    </dgm:pt>
    <dgm:pt modelId="{4B801592-E1BB-4304-A94A-91657F3A6958}">
      <dgm:prSet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পেঁয়াজ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8B4194-C17F-4B9C-A1F1-5D0612365EA9}" type="parTrans" cxnId="{690DA4FA-9B54-4F52-9019-E031A0350EEC}">
      <dgm:prSet/>
      <dgm:spPr/>
      <dgm:t>
        <a:bodyPr/>
        <a:lstStyle/>
        <a:p>
          <a:endParaRPr lang="en-US" sz="2400"/>
        </a:p>
      </dgm:t>
    </dgm:pt>
    <dgm:pt modelId="{F6F804E0-D963-4C96-832B-D53F2AB61EA1}" type="sibTrans" cxnId="{690DA4FA-9B54-4F52-9019-E031A0350EEC}">
      <dgm:prSet/>
      <dgm:spPr/>
      <dgm:t>
        <a:bodyPr/>
        <a:lstStyle/>
        <a:p>
          <a:endParaRPr lang="en-US" sz="2400"/>
        </a:p>
      </dgm:t>
    </dgm:pt>
    <dgm:pt modelId="{9396B8DB-ACD7-4967-9704-64AAE4711FBD}" type="pres">
      <dgm:prSet presAssocID="{517956F9-5901-4B7F-B4EE-5F6520822CFE}" presName="Name0" presStyleCnt="0">
        <dgm:presLayoutVars>
          <dgm:dir/>
          <dgm:resizeHandles val="exact"/>
        </dgm:presLayoutVars>
      </dgm:prSet>
      <dgm:spPr/>
    </dgm:pt>
    <dgm:pt modelId="{EF331FD5-DE5A-4276-B856-BD0ADCEB156C}" type="pres">
      <dgm:prSet presAssocID="{DDE168F6-026A-432B-9175-6916B273B4CB}" presName="composite" presStyleCnt="0"/>
      <dgm:spPr/>
    </dgm:pt>
    <dgm:pt modelId="{D94C7F82-CC9C-4B08-823E-73AFCA2D6BF7}" type="pres">
      <dgm:prSet presAssocID="{DDE168F6-026A-432B-9175-6916B273B4CB}" presName="rect1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743FCFD-2122-4E58-BE29-8FE2A12DA595}" type="pres">
      <dgm:prSet presAssocID="{DDE168F6-026A-432B-9175-6916B273B4CB}" presName="wedgeRectCallout1" presStyleLbl="node1" presStyleIdx="0" presStyleCnt="4">
        <dgm:presLayoutVars>
          <dgm:bulletEnabled val="1"/>
        </dgm:presLayoutVars>
      </dgm:prSet>
      <dgm:spPr/>
    </dgm:pt>
    <dgm:pt modelId="{7B0419E7-32F1-492D-84B2-D37B5E9A8CB7}" type="pres">
      <dgm:prSet presAssocID="{A36A931D-3A54-425D-B746-554D4BC72EBA}" presName="sibTrans" presStyleCnt="0"/>
      <dgm:spPr/>
    </dgm:pt>
    <dgm:pt modelId="{7CDC30A9-5EEB-41B4-97EE-F8E231DC98E1}" type="pres">
      <dgm:prSet presAssocID="{25053064-8651-4265-9CDB-86B97799E712}" presName="composite" presStyleCnt="0"/>
      <dgm:spPr/>
    </dgm:pt>
    <dgm:pt modelId="{60CC7380-A5E8-4435-AA17-FDEC548D9CF4}" type="pres">
      <dgm:prSet presAssocID="{25053064-8651-4265-9CDB-86B97799E712}" presName="rect1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57E14862-9492-4D83-97F6-12F65C14C4CB}" type="pres">
      <dgm:prSet presAssocID="{25053064-8651-4265-9CDB-86B97799E712}" presName="wedgeRectCallout1" presStyleLbl="node1" presStyleIdx="1" presStyleCnt="4">
        <dgm:presLayoutVars>
          <dgm:bulletEnabled val="1"/>
        </dgm:presLayoutVars>
      </dgm:prSet>
      <dgm:spPr/>
    </dgm:pt>
    <dgm:pt modelId="{80F6A6CC-3649-4459-98C0-82D87B78F631}" type="pres">
      <dgm:prSet presAssocID="{F8F8730E-E234-48B7-B416-A711B1716092}" presName="sibTrans" presStyleCnt="0"/>
      <dgm:spPr/>
    </dgm:pt>
    <dgm:pt modelId="{BF379A4F-8D29-4ADE-AEA2-95ECF41E2C7E}" type="pres">
      <dgm:prSet presAssocID="{E27BA9E8-933F-4BB0-A4B5-D0A7B0DA2F25}" presName="composite" presStyleCnt="0"/>
      <dgm:spPr/>
    </dgm:pt>
    <dgm:pt modelId="{0190410B-30AF-4003-A7E8-AE411AFD475B}" type="pres">
      <dgm:prSet presAssocID="{E27BA9E8-933F-4BB0-A4B5-D0A7B0DA2F25}" presName="rect1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1E441985-CA3E-43EF-BCB9-28DECE8B3544}" type="pres">
      <dgm:prSet presAssocID="{E27BA9E8-933F-4BB0-A4B5-D0A7B0DA2F25}" presName="wedgeRectCallout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3ACBA-9573-4B68-97FB-BB9BB8FD13C9}" type="pres">
      <dgm:prSet presAssocID="{C99DE035-24EE-4D2F-86A5-6D674C620702}" presName="sibTrans" presStyleCnt="0"/>
      <dgm:spPr/>
    </dgm:pt>
    <dgm:pt modelId="{B7C8982B-FBE0-44E3-9BAA-EE42A8DA5C4B}" type="pres">
      <dgm:prSet presAssocID="{4B801592-E1BB-4304-A94A-91657F3A6958}" presName="composite" presStyleCnt="0"/>
      <dgm:spPr/>
    </dgm:pt>
    <dgm:pt modelId="{B28327B6-FBDE-4D3F-AEB9-E5B2C94E83FF}" type="pres">
      <dgm:prSet presAssocID="{4B801592-E1BB-4304-A94A-91657F3A6958}" presName="rect1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39578D3D-9286-422D-8AB0-51454A04F964}" type="pres">
      <dgm:prSet presAssocID="{4B801592-E1BB-4304-A94A-91657F3A6958}" presName="wedgeRectCallout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63D750-68C5-4107-8A0C-4E0DE2AFE4F3}" srcId="{517956F9-5901-4B7F-B4EE-5F6520822CFE}" destId="{E27BA9E8-933F-4BB0-A4B5-D0A7B0DA2F25}" srcOrd="2" destOrd="0" parTransId="{652DA35A-56D7-414A-94B6-7B81FD39C8AC}" sibTransId="{C99DE035-24EE-4D2F-86A5-6D674C620702}"/>
    <dgm:cxn modelId="{5D1E1D2D-A0CF-4A5A-A980-4AA14EFDBBE8}" type="presOf" srcId="{E27BA9E8-933F-4BB0-A4B5-D0A7B0DA2F25}" destId="{1E441985-CA3E-43EF-BCB9-28DECE8B3544}" srcOrd="0" destOrd="0" presId="urn:microsoft.com/office/officeart/2008/layout/BendingPictureCaptionList"/>
    <dgm:cxn modelId="{B18C741F-A8B3-4C67-A42E-0745C0599AD0}" type="presOf" srcId="{4B801592-E1BB-4304-A94A-91657F3A6958}" destId="{39578D3D-9286-422D-8AB0-51454A04F964}" srcOrd="0" destOrd="0" presId="urn:microsoft.com/office/officeart/2008/layout/BendingPictureCaptionList"/>
    <dgm:cxn modelId="{387F389C-D953-4C08-9E63-DAEEB96D622E}" type="presOf" srcId="{DDE168F6-026A-432B-9175-6916B273B4CB}" destId="{9743FCFD-2122-4E58-BE29-8FE2A12DA595}" srcOrd="0" destOrd="0" presId="urn:microsoft.com/office/officeart/2008/layout/BendingPictureCaptionList"/>
    <dgm:cxn modelId="{A721A5E1-B2E8-48BA-AA35-427C0F344580}" srcId="{517956F9-5901-4B7F-B4EE-5F6520822CFE}" destId="{25053064-8651-4265-9CDB-86B97799E712}" srcOrd="1" destOrd="0" parTransId="{014E6D52-6D7A-4F5B-8673-BF4384658DB8}" sibTransId="{F8F8730E-E234-48B7-B416-A711B1716092}"/>
    <dgm:cxn modelId="{BC228FB9-E08C-4513-BEC3-5555DC9CDEA5}" type="presOf" srcId="{25053064-8651-4265-9CDB-86B97799E712}" destId="{57E14862-9492-4D83-97F6-12F65C14C4CB}" srcOrd="0" destOrd="0" presId="urn:microsoft.com/office/officeart/2008/layout/BendingPictureCaptionList"/>
    <dgm:cxn modelId="{690DA4FA-9B54-4F52-9019-E031A0350EEC}" srcId="{517956F9-5901-4B7F-B4EE-5F6520822CFE}" destId="{4B801592-E1BB-4304-A94A-91657F3A6958}" srcOrd="3" destOrd="0" parTransId="{E48B4194-C17F-4B9C-A1F1-5D0612365EA9}" sibTransId="{F6F804E0-D963-4C96-832B-D53F2AB61EA1}"/>
    <dgm:cxn modelId="{A87EB8AC-D819-4DC2-BF63-565ADFFE01D2}" type="presOf" srcId="{517956F9-5901-4B7F-B4EE-5F6520822CFE}" destId="{9396B8DB-ACD7-4967-9704-64AAE4711FBD}" srcOrd="0" destOrd="0" presId="urn:microsoft.com/office/officeart/2008/layout/BendingPictureCaptionList"/>
    <dgm:cxn modelId="{FCD69880-310B-4A54-8383-64DAB3FFCDFA}" srcId="{517956F9-5901-4B7F-B4EE-5F6520822CFE}" destId="{DDE168F6-026A-432B-9175-6916B273B4CB}" srcOrd="0" destOrd="0" parTransId="{5E985A36-4CE3-42EC-A849-5EAFD7188FBD}" sibTransId="{A36A931D-3A54-425D-B746-554D4BC72EBA}"/>
    <dgm:cxn modelId="{F7EFCB75-0D53-4A16-A760-0B77372A07AF}" type="presParOf" srcId="{9396B8DB-ACD7-4967-9704-64AAE4711FBD}" destId="{EF331FD5-DE5A-4276-B856-BD0ADCEB156C}" srcOrd="0" destOrd="0" presId="urn:microsoft.com/office/officeart/2008/layout/BendingPictureCaptionList"/>
    <dgm:cxn modelId="{25837E19-D630-4A93-8983-5E2192E8ECF3}" type="presParOf" srcId="{EF331FD5-DE5A-4276-B856-BD0ADCEB156C}" destId="{D94C7F82-CC9C-4B08-823E-73AFCA2D6BF7}" srcOrd="0" destOrd="0" presId="urn:microsoft.com/office/officeart/2008/layout/BendingPictureCaptionList"/>
    <dgm:cxn modelId="{4749E24A-CBA4-426D-B40C-07CD349C0B20}" type="presParOf" srcId="{EF331FD5-DE5A-4276-B856-BD0ADCEB156C}" destId="{9743FCFD-2122-4E58-BE29-8FE2A12DA595}" srcOrd="1" destOrd="0" presId="urn:microsoft.com/office/officeart/2008/layout/BendingPictureCaptionList"/>
    <dgm:cxn modelId="{031B82D3-ABBA-42E6-A3BF-C957ED002C71}" type="presParOf" srcId="{9396B8DB-ACD7-4967-9704-64AAE4711FBD}" destId="{7B0419E7-32F1-492D-84B2-D37B5E9A8CB7}" srcOrd="1" destOrd="0" presId="urn:microsoft.com/office/officeart/2008/layout/BendingPictureCaptionList"/>
    <dgm:cxn modelId="{03A27871-6A92-4927-A505-24F9F135E091}" type="presParOf" srcId="{9396B8DB-ACD7-4967-9704-64AAE4711FBD}" destId="{7CDC30A9-5EEB-41B4-97EE-F8E231DC98E1}" srcOrd="2" destOrd="0" presId="urn:microsoft.com/office/officeart/2008/layout/BendingPictureCaptionList"/>
    <dgm:cxn modelId="{E377A066-B06E-4B0E-84C6-52F0A5583E1B}" type="presParOf" srcId="{7CDC30A9-5EEB-41B4-97EE-F8E231DC98E1}" destId="{60CC7380-A5E8-4435-AA17-FDEC548D9CF4}" srcOrd="0" destOrd="0" presId="urn:microsoft.com/office/officeart/2008/layout/BendingPictureCaptionList"/>
    <dgm:cxn modelId="{3DAFF2CF-7CBC-4596-A47C-94E340B1813D}" type="presParOf" srcId="{7CDC30A9-5EEB-41B4-97EE-F8E231DC98E1}" destId="{57E14862-9492-4D83-97F6-12F65C14C4CB}" srcOrd="1" destOrd="0" presId="urn:microsoft.com/office/officeart/2008/layout/BendingPictureCaptionList"/>
    <dgm:cxn modelId="{7B1D308D-78A7-4030-A083-C661C584790C}" type="presParOf" srcId="{9396B8DB-ACD7-4967-9704-64AAE4711FBD}" destId="{80F6A6CC-3649-4459-98C0-82D87B78F631}" srcOrd="3" destOrd="0" presId="urn:microsoft.com/office/officeart/2008/layout/BendingPictureCaptionList"/>
    <dgm:cxn modelId="{9ABE9DDE-BB21-46E9-92A1-2E57B98C8C02}" type="presParOf" srcId="{9396B8DB-ACD7-4967-9704-64AAE4711FBD}" destId="{BF379A4F-8D29-4ADE-AEA2-95ECF41E2C7E}" srcOrd="4" destOrd="0" presId="urn:microsoft.com/office/officeart/2008/layout/BendingPictureCaptionList"/>
    <dgm:cxn modelId="{A5AFD127-236D-466A-BAB7-C357D1AEE563}" type="presParOf" srcId="{BF379A4F-8D29-4ADE-AEA2-95ECF41E2C7E}" destId="{0190410B-30AF-4003-A7E8-AE411AFD475B}" srcOrd="0" destOrd="0" presId="urn:microsoft.com/office/officeart/2008/layout/BendingPictureCaptionList"/>
    <dgm:cxn modelId="{979099F4-CD70-48AE-8547-4217C7873347}" type="presParOf" srcId="{BF379A4F-8D29-4ADE-AEA2-95ECF41E2C7E}" destId="{1E441985-CA3E-43EF-BCB9-28DECE8B3544}" srcOrd="1" destOrd="0" presId="urn:microsoft.com/office/officeart/2008/layout/BendingPictureCaptionList"/>
    <dgm:cxn modelId="{0FBD935C-EF98-4E53-BE64-D8959715FF91}" type="presParOf" srcId="{9396B8DB-ACD7-4967-9704-64AAE4711FBD}" destId="{1D03ACBA-9573-4B68-97FB-BB9BB8FD13C9}" srcOrd="5" destOrd="0" presId="urn:microsoft.com/office/officeart/2008/layout/BendingPictureCaptionList"/>
    <dgm:cxn modelId="{02C1EF48-9F49-44AF-A782-3F091ED19C0F}" type="presParOf" srcId="{9396B8DB-ACD7-4967-9704-64AAE4711FBD}" destId="{B7C8982B-FBE0-44E3-9BAA-EE42A8DA5C4B}" srcOrd="6" destOrd="0" presId="urn:microsoft.com/office/officeart/2008/layout/BendingPictureCaptionList"/>
    <dgm:cxn modelId="{7D8CF0F6-A6C2-4B98-9A37-0260F57987BE}" type="presParOf" srcId="{B7C8982B-FBE0-44E3-9BAA-EE42A8DA5C4B}" destId="{B28327B6-FBDE-4D3F-AEB9-E5B2C94E83FF}" srcOrd="0" destOrd="0" presId="urn:microsoft.com/office/officeart/2008/layout/BendingPictureCaptionList"/>
    <dgm:cxn modelId="{EC08243C-729A-4DFA-896C-070DA9E5C1BD}" type="presParOf" srcId="{B7C8982B-FBE0-44E3-9BAA-EE42A8DA5C4B}" destId="{39578D3D-9286-422D-8AB0-51454A04F96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956F9-5901-4B7F-B4EE-5F6520822CFE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E168F6-026A-432B-9175-6916B273B4CB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টমেটো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985A36-4CE3-42EC-A849-5EAFD7188FBD}" type="parTrans" cxnId="{FCD69880-310B-4A54-8383-64DAB3FFCDFA}">
      <dgm:prSet/>
      <dgm:spPr/>
      <dgm:t>
        <a:bodyPr/>
        <a:lstStyle/>
        <a:p>
          <a:endParaRPr lang="en-US" sz="2400"/>
        </a:p>
      </dgm:t>
    </dgm:pt>
    <dgm:pt modelId="{A36A931D-3A54-425D-B746-554D4BC72EBA}" type="sibTrans" cxnId="{FCD69880-310B-4A54-8383-64DAB3FFCDFA}">
      <dgm:prSet/>
      <dgm:spPr/>
      <dgm:t>
        <a:bodyPr/>
        <a:lstStyle/>
        <a:p>
          <a:endParaRPr lang="en-US" sz="2400"/>
        </a:p>
      </dgm:t>
    </dgm:pt>
    <dgm:pt modelId="{25053064-8651-4265-9CDB-86B97799E712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ঢেঁড়স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4E6D52-6D7A-4F5B-8673-BF4384658DB8}" type="parTrans" cxnId="{A721A5E1-B2E8-48BA-AA35-427C0F344580}">
      <dgm:prSet/>
      <dgm:spPr/>
      <dgm:t>
        <a:bodyPr/>
        <a:lstStyle/>
        <a:p>
          <a:endParaRPr lang="en-US" sz="2400"/>
        </a:p>
      </dgm:t>
    </dgm:pt>
    <dgm:pt modelId="{F8F8730E-E234-48B7-B416-A711B1716092}" type="sibTrans" cxnId="{A721A5E1-B2E8-48BA-AA35-427C0F344580}">
      <dgm:prSet/>
      <dgm:spPr/>
      <dgm:t>
        <a:bodyPr/>
        <a:lstStyle/>
        <a:p>
          <a:endParaRPr lang="en-US" sz="2400"/>
        </a:p>
      </dgm:t>
    </dgm:pt>
    <dgm:pt modelId="{E27BA9E8-933F-4BB0-A4B5-D0A7B0DA2F25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মিষ্টিকুমড়া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2DA35A-56D7-414A-94B6-7B81FD39C8AC}" type="parTrans" cxnId="{4B63D750-68C5-4107-8A0C-4E0DE2AFE4F3}">
      <dgm:prSet/>
      <dgm:spPr/>
      <dgm:t>
        <a:bodyPr/>
        <a:lstStyle/>
        <a:p>
          <a:endParaRPr lang="en-US" sz="2400"/>
        </a:p>
      </dgm:t>
    </dgm:pt>
    <dgm:pt modelId="{C99DE035-24EE-4D2F-86A5-6D674C620702}" type="sibTrans" cxnId="{4B63D750-68C5-4107-8A0C-4E0DE2AFE4F3}">
      <dgm:prSet/>
      <dgm:spPr/>
      <dgm:t>
        <a:bodyPr/>
        <a:lstStyle/>
        <a:p>
          <a:endParaRPr lang="en-US" sz="2400"/>
        </a:p>
      </dgm:t>
    </dgm:pt>
    <dgm:pt modelId="{4B801592-E1BB-4304-A94A-91657F3A6958}">
      <dgm:prSet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পুঁইশাক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8B4194-C17F-4B9C-A1F1-5D0612365EA9}" type="parTrans" cxnId="{690DA4FA-9B54-4F52-9019-E031A0350EEC}">
      <dgm:prSet/>
      <dgm:spPr/>
      <dgm:t>
        <a:bodyPr/>
        <a:lstStyle/>
        <a:p>
          <a:endParaRPr lang="en-US" sz="2400"/>
        </a:p>
      </dgm:t>
    </dgm:pt>
    <dgm:pt modelId="{F6F804E0-D963-4C96-832B-D53F2AB61EA1}" type="sibTrans" cxnId="{690DA4FA-9B54-4F52-9019-E031A0350EEC}">
      <dgm:prSet/>
      <dgm:spPr/>
      <dgm:t>
        <a:bodyPr/>
        <a:lstStyle/>
        <a:p>
          <a:endParaRPr lang="en-US" sz="2400"/>
        </a:p>
      </dgm:t>
    </dgm:pt>
    <dgm:pt modelId="{9396B8DB-ACD7-4967-9704-64AAE4711FBD}" type="pres">
      <dgm:prSet presAssocID="{517956F9-5901-4B7F-B4EE-5F6520822CFE}" presName="Name0" presStyleCnt="0">
        <dgm:presLayoutVars>
          <dgm:dir/>
          <dgm:resizeHandles val="exact"/>
        </dgm:presLayoutVars>
      </dgm:prSet>
      <dgm:spPr/>
    </dgm:pt>
    <dgm:pt modelId="{EF331FD5-DE5A-4276-B856-BD0ADCEB156C}" type="pres">
      <dgm:prSet presAssocID="{DDE168F6-026A-432B-9175-6916B273B4CB}" presName="composite" presStyleCnt="0"/>
      <dgm:spPr/>
    </dgm:pt>
    <dgm:pt modelId="{D94C7F82-CC9C-4B08-823E-73AFCA2D6BF7}" type="pres">
      <dgm:prSet presAssocID="{DDE168F6-026A-432B-9175-6916B273B4CB}" presName="rect1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9743FCFD-2122-4E58-BE29-8FE2A12DA595}" type="pres">
      <dgm:prSet presAssocID="{DDE168F6-026A-432B-9175-6916B273B4CB}" presName="wedgeRectCallout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419E7-32F1-492D-84B2-D37B5E9A8CB7}" type="pres">
      <dgm:prSet presAssocID="{A36A931D-3A54-425D-B746-554D4BC72EBA}" presName="sibTrans" presStyleCnt="0"/>
      <dgm:spPr/>
    </dgm:pt>
    <dgm:pt modelId="{7CDC30A9-5EEB-41B4-97EE-F8E231DC98E1}" type="pres">
      <dgm:prSet presAssocID="{25053064-8651-4265-9CDB-86B97799E712}" presName="composite" presStyleCnt="0"/>
      <dgm:spPr/>
    </dgm:pt>
    <dgm:pt modelId="{60CC7380-A5E8-4435-AA17-FDEC548D9CF4}" type="pres">
      <dgm:prSet presAssocID="{25053064-8651-4265-9CDB-86B97799E712}" presName="rect1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57E14862-9492-4D83-97F6-12F65C14C4CB}" type="pres">
      <dgm:prSet presAssocID="{25053064-8651-4265-9CDB-86B97799E712}" presName="wedgeRectCallout1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6A6CC-3649-4459-98C0-82D87B78F631}" type="pres">
      <dgm:prSet presAssocID="{F8F8730E-E234-48B7-B416-A711B1716092}" presName="sibTrans" presStyleCnt="0"/>
      <dgm:spPr/>
    </dgm:pt>
    <dgm:pt modelId="{BF379A4F-8D29-4ADE-AEA2-95ECF41E2C7E}" type="pres">
      <dgm:prSet presAssocID="{E27BA9E8-933F-4BB0-A4B5-D0A7B0DA2F25}" presName="composite" presStyleCnt="0"/>
      <dgm:spPr/>
    </dgm:pt>
    <dgm:pt modelId="{0190410B-30AF-4003-A7E8-AE411AFD475B}" type="pres">
      <dgm:prSet presAssocID="{E27BA9E8-933F-4BB0-A4B5-D0A7B0DA2F25}" presName="rect1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1E441985-CA3E-43EF-BCB9-28DECE8B3544}" type="pres">
      <dgm:prSet presAssocID="{E27BA9E8-933F-4BB0-A4B5-D0A7B0DA2F25}" presName="wedgeRectCallout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3ACBA-9573-4B68-97FB-BB9BB8FD13C9}" type="pres">
      <dgm:prSet presAssocID="{C99DE035-24EE-4D2F-86A5-6D674C620702}" presName="sibTrans" presStyleCnt="0"/>
      <dgm:spPr/>
    </dgm:pt>
    <dgm:pt modelId="{B7C8982B-FBE0-44E3-9BAA-EE42A8DA5C4B}" type="pres">
      <dgm:prSet presAssocID="{4B801592-E1BB-4304-A94A-91657F3A6958}" presName="composite" presStyleCnt="0"/>
      <dgm:spPr/>
    </dgm:pt>
    <dgm:pt modelId="{B28327B6-FBDE-4D3F-AEB9-E5B2C94E83FF}" type="pres">
      <dgm:prSet presAssocID="{4B801592-E1BB-4304-A94A-91657F3A6958}" presName="rect1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39578D3D-9286-422D-8AB0-51454A04F964}" type="pres">
      <dgm:prSet presAssocID="{4B801592-E1BB-4304-A94A-91657F3A6958}" presName="wedgeRectCallout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63D750-68C5-4107-8A0C-4E0DE2AFE4F3}" srcId="{517956F9-5901-4B7F-B4EE-5F6520822CFE}" destId="{E27BA9E8-933F-4BB0-A4B5-D0A7B0DA2F25}" srcOrd="2" destOrd="0" parTransId="{652DA35A-56D7-414A-94B6-7B81FD39C8AC}" sibTransId="{C99DE035-24EE-4D2F-86A5-6D674C620702}"/>
    <dgm:cxn modelId="{5D1E1D2D-A0CF-4A5A-A980-4AA14EFDBBE8}" type="presOf" srcId="{E27BA9E8-933F-4BB0-A4B5-D0A7B0DA2F25}" destId="{1E441985-CA3E-43EF-BCB9-28DECE8B3544}" srcOrd="0" destOrd="0" presId="urn:microsoft.com/office/officeart/2008/layout/BendingPictureCaptionList"/>
    <dgm:cxn modelId="{B18C741F-A8B3-4C67-A42E-0745C0599AD0}" type="presOf" srcId="{4B801592-E1BB-4304-A94A-91657F3A6958}" destId="{39578D3D-9286-422D-8AB0-51454A04F964}" srcOrd="0" destOrd="0" presId="urn:microsoft.com/office/officeart/2008/layout/BendingPictureCaptionList"/>
    <dgm:cxn modelId="{387F389C-D953-4C08-9E63-DAEEB96D622E}" type="presOf" srcId="{DDE168F6-026A-432B-9175-6916B273B4CB}" destId="{9743FCFD-2122-4E58-BE29-8FE2A12DA595}" srcOrd="0" destOrd="0" presId="urn:microsoft.com/office/officeart/2008/layout/BendingPictureCaptionList"/>
    <dgm:cxn modelId="{A721A5E1-B2E8-48BA-AA35-427C0F344580}" srcId="{517956F9-5901-4B7F-B4EE-5F6520822CFE}" destId="{25053064-8651-4265-9CDB-86B97799E712}" srcOrd="1" destOrd="0" parTransId="{014E6D52-6D7A-4F5B-8673-BF4384658DB8}" sibTransId="{F8F8730E-E234-48B7-B416-A711B1716092}"/>
    <dgm:cxn modelId="{BC228FB9-E08C-4513-BEC3-5555DC9CDEA5}" type="presOf" srcId="{25053064-8651-4265-9CDB-86B97799E712}" destId="{57E14862-9492-4D83-97F6-12F65C14C4CB}" srcOrd="0" destOrd="0" presId="urn:microsoft.com/office/officeart/2008/layout/BendingPictureCaptionList"/>
    <dgm:cxn modelId="{690DA4FA-9B54-4F52-9019-E031A0350EEC}" srcId="{517956F9-5901-4B7F-B4EE-5F6520822CFE}" destId="{4B801592-E1BB-4304-A94A-91657F3A6958}" srcOrd="3" destOrd="0" parTransId="{E48B4194-C17F-4B9C-A1F1-5D0612365EA9}" sibTransId="{F6F804E0-D963-4C96-832B-D53F2AB61EA1}"/>
    <dgm:cxn modelId="{A87EB8AC-D819-4DC2-BF63-565ADFFE01D2}" type="presOf" srcId="{517956F9-5901-4B7F-B4EE-5F6520822CFE}" destId="{9396B8DB-ACD7-4967-9704-64AAE4711FBD}" srcOrd="0" destOrd="0" presId="urn:microsoft.com/office/officeart/2008/layout/BendingPictureCaptionList"/>
    <dgm:cxn modelId="{FCD69880-310B-4A54-8383-64DAB3FFCDFA}" srcId="{517956F9-5901-4B7F-B4EE-5F6520822CFE}" destId="{DDE168F6-026A-432B-9175-6916B273B4CB}" srcOrd="0" destOrd="0" parTransId="{5E985A36-4CE3-42EC-A849-5EAFD7188FBD}" sibTransId="{A36A931D-3A54-425D-B746-554D4BC72EBA}"/>
    <dgm:cxn modelId="{F7EFCB75-0D53-4A16-A760-0B77372A07AF}" type="presParOf" srcId="{9396B8DB-ACD7-4967-9704-64AAE4711FBD}" destId="{EF331FD5-DE5A-4276-B856-BD0ADCEB156C}" srcOrd="0" destOrd="0" presId="urn:microsoft.com/office/officeart/2008/layout/BendingPictureCaptionList"/>
    <dgm:cxn modelId="{25837E19-D630-4A93-8983-5E2192E8ECF3}" type="presParOf" srcId="{EF331FD5-DE5A-4276-B856-BD0ADCEB156C}" destId="{D94C7F82-CC9C-4B08-823E-73AFCA2D6BF7}" srcOrd="0" destOrd="0" presId="urn:microsoft.com/office/officeart/2008/layout/BendingPictureCaptionList"/>
    <dgm:cxn modelId="{4749E24A-CBA4-426D-B40C-07CD349C0B20}" type="presParOf" srcId="{EF331FD5-DE5A-4276-B856-BD0ADCEB156C}" destId="{9743FCFD-2122-4E58-BE29-8FE2A12DA595}" srcOrd="1" destOrd="0" presId="urn:microsoft.com/office/officeart/2008/layout/BendingPictureCaptionList"/>
    <dgm:cxn modelId="{031B82D3-ABBA-42E6-A3BF-C957ED002C71}" type="presParOf" srcId="{9396B8DB-ACD7-4967-9704-64AAE4711FBD}" destId="{7B0419E7-32F1-492D-84B2-D37B5E9A8CB7}" srcOrd="1" destOrd="0" presId="urn:microsoft.com/office/officeart/2008/layout/BendingPictureCaptionList"/>
    <dgm:cxn modelId="{03A27871-6A92-4927-A505-24F9F135E091}" type="presParOf" srcId="{9396B8DB-ACD7-4967-9704-64AAE4711FBD}" destId="{7CDC30A9-5EEB-41B4-97EE-F8E231DC98E1}" srcOrd="2" destOrd="0" presId="urn:microsoft.com/office/officeart/2008/layout/BendingPictureCaptionList"/>
    <dgm:cxn modelId="{E377A066-B06E-4B0E-84C6-52F0A5583E1B}" type="presParOf" srcId="{7CDC30A9-5EEB-41B4-97EE-F8E231DC98E1}" destId="{60CC7380-A5E8-4435-AA17-FDEC548D9CF4}" srcOrd="0" destOrd="0" presId="urn:microsoft.com/office/officeart/2008/layout/BendingPictureCaptionList"/>
    <dgm:cxn modelId="{3DAFF2CF-7CBC-4596-A47C-94E340B1813D}" type="presParOf" srcId="{7CDC30A9-5EEB-41B4-97EE-F8E231DC98E1}" destId="{57E14862-9492-4D83-97F6-12F65C14C4CB}" srcOrd="1" destOrd="0" presId="urn:microsoft.com/office/officeart/2008/layout/BendingPictureCaptionList"/>
    <dgm:cxn modelId="{7B1D308D-78A7-4030-A083-C661C584790C}" type="presParOf" srcId="{9396B8DB-ACD7-4967-9704-64AAE4711FBD}" destId="{80F6A6CC-3649-4459-98C0-82D87B78F631}" srcOrd="3" destOrd="0" presId="urn:microsoft.com/office/officeart/2008/layout/BendingPictureCaptionList"/>
    <dgm:cxn modelId="{9ABE9DDE-BB21-46E9-92A1-2E57B98C8C02}" type="presParOf" srcId="{9396B8DB-ACD7-4967-9704-64AAE4711FBD}" destId="{BF379A4F-8D29-4ADE-AEA2-95ECF41E2C7E}" srcOrd="4" destOrd="0" presId="urn:microsoft.com/office/officeart/2008/layout/BendingPictureCaptionList"/>
    <dgm:cxn modelId="{A5AFD127-236D-466A-BAB7-C357D1AEE563}" type="presParOf" srcId="{BF379A4F-8D29-4ADE-AEA2-95ECF41E2C7E}" destId="{0190410B-30AF-4003-A7E8-AE411AFD475B}" srcOrd="0" destOrd="0" presId="urn:microsoft.com/office/officeart/2008/layout/BendingPictureCaptionList"/>
    <dgm:cxn modelId="{979099F4-CD70-48AE-8547-4217C7873347}" type="presParOf" srcId="{BF379A4F-8D29-4ADE-AEA2-95ECF41E2C7E}" destId="{1E441985-CA3E-43EF-BCB9-28DECE8B3544}" srcOrd="1" destOrd="0" presId="urn:microsoft.com/office/officeart/2008/layout/BendingPictureCaptionList"/>
    <dgm:cxn modelId="{0FBD935C-EF98-4E53-BE64-D8959715FF91}" type="presParOf" srcId="{9396B8DB-ACD7-4967-9704-64AAE4711FBD}" destId="{1D03ACBA-9573-4B68-97FB-BB9BB8FD13C9}" srcOrd="5" destOrd="0" presId="urn:microsoft.com/office/officeart/2008/layout/BendingPictureCaptionList"/>
    <dgm:cxn modelId="{02C1EF48-9F49-44AF-A782-3F091ED19C0F}" type="presParOf" srcId="{9396B8DB-ACD7-4967-9704-64AAE4711FBD}" destId="{B7C8982B-FBE0-44E3-9BAA-EE42A8DA5C4B}" srcOrd="6" destOrd="0" presId="urn:microsoft.com/office/officeart/2008/layout/BendingPictureCaptionList"/>
    <dgm:cxn modelId="{7D8CF0F6-A6C2-4B98-9A37-0260F57987BE}" type="presParOf" srcId="{B7C8982B-FBE0-44E3-9BAA-EE42A8DA5C4B}" destId="{B28327B6-FBDE-4D3F-AEB9-E5B2C94E83FF}" srcOrd="0" destOrd="0" presId="urn:microsoft.com/office/officeart/2008/layout/BendingPictureCaptionList"/>
    <dgm:cxn modelId="{EC08243C-729A-4DFA-896C-070DA9E5C1BD}" type="presParOf" srcId="{B7C8982B-FBE0-44E3-9BAA-EE42A8DA5C4B}" destId="{39578D3D-9286-422D-8AB0-51454A04F96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956F9-5901-4B7F-B4EE-5F6520822CFE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E168F6-026A-432B-9175-6916B273B4CB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985A36-4CE3-42EC-A849-5EAFD7188FBD}" type="parTrans" cxnId="{FCD69880-310B-4A54-8383-64DAB3FFCDFA}">
      <dgm:prSet/>
      <dgm:spPr/>
      <dgm:t>
        <a:bodyPr/>
        <a:lstStyle/>
        <a:p>
          <a:endParaRPr lang="en-US" sz="2400"/>
        </a:p>
      </dgm:t>
    </dgm:pt>
    <dgm:pt modelId="{A36A931D-3A54-425D-B746-554D4BC72EBA}" type="sibTrans" cxnId="{FCD69880-310B-4A54-8383-64DAB3FFCDFA}">
      <dgm:prSet/>
      <dgm:spPr/>
      <dgm:t>
        <a:bodyPr/>
        <a:lstStyle/>
        <a:p>
          <a:endParaRPr lang="en-US" sz="2400"/>
        </a:p>
      </dgm:t>
    </dgm:pt>
    <dgm:pt modelId="{25053064-8651-4265-9CDB-86B97799E712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জাম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4E6D52-6D7A-4F5B-8673-BF4384658DB8}" type="parTrans" cxnId="{A721A5E1-B2E8-48BA-AA35-427C0F344580}">
      <dgm:prSet/>
      <dgm:spPr/>
      <dgm:t>
        <a:bodyPr/>
        <a:lstStyle/>
        <a:p>
          <a:endParaRPr lang="en-US" sz="2400"/>
        </a:p>
      </dgm:t>
    </dgm:pt>
    <dgm:pt modelId="{F8F8730E-E234-48B7-B416-A711B1716092}" type="sibTrans" cxnId="{A721A5E1-B2E8-48BA-AA35-427C0F344580}">
      <dgm:prSet/>
      <dgm:spPr/>
      <dgm:t>
        <a:bodyPr/>
        <a:lstStyle/>
        <a:p>
          <a:endParaRPr lang="en-US" sz="2400"/>
        </a:p>
      </dgm:t>
    </dgm:pt>
    <dgm:pt modelId="{E27BA9E8-933F-4BB0-A4B5-D0A7B0DA2F25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কাঁঠাল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2DA35A-56D7-414A-94B6-7B81FD39C8AC}" type="parTrans" cxnId="{4B63D750-68C5-4107-8A0C-4E0DE2AFE4F3}">
      <dgm:prSet/>
      <dgm:spPr/>
      <dgm:t>
        <a:bodyPr/>
        <a:lstStyle/>
        <a:p>
          <a:endParaRPr lang="en-US" sz="2400"/>
        </a:p>
      </dgm:t>
    </dgm:pt>
    <dgm:pt modelId="{C99DE035-24EE-4D2F-86A5-6D674C620702}" type="sibTrans" cxnId="{4B63D750-68C5-4107-8A0C-4E0DE2AFE4F3}">
      <dgm:prSet/>
      <dgm:spPr/>
      <dgm:t>
        <a:bodyPr/>
        <a:lstStyle/>
        <a:p>
          <a:endParaRPr lang="en-US" sz="2400"/>
        </a:p>
      </dgm:t>
    </dgm:pt>
    <dgm:pt modelId="{4B801592-E1BB-4304-A94A-91657F3A6958}">
      <dgm:prSet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কলা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8B4194-C17F-4B9C-A1F1-5D0612365EA9}" type="parTrans" cxnId="{690DA4FA-9B54-4F52-9019-E031A0350EEC}">
      <dgm:prSet/>
      <dgm:spPr/>
      <dgm:t>
        <a:bodyPr/>
        <a:lstStyle/>
        <a:p>
          <a:endParaRPr lang="en-US" sz="2400"/>
        </a:p>
      </dgm:t>
    </dgm:pt>
    <dgm:pt modelId="{F6F804E0-D963-4C96-832B-D53F2AB61EA1}" type="sibTrans" cxnId="{690DA4FA-9B54-4F52-9019-E031A0350EEC}">
      <dgm:prSet/>
      <dgm:spPr/>
      <dgm:t>
        <a:bodyPr/>
        <a:lstStyle/>
        <a:p>
          <a:endParaRPr lang="en-US" sz="2400"/>
        </a:p>
      </dgm:t>
    </dgm:pt>
    <dgm:pt modelId="{9396B8DB-ACD7-4967-9704-64AAE4711FBD}" type="pres">
      <dgm:prSet presAssocID="{517956F9-5901-4B7F-B4EE-5F6520822CFE}" presName="Name0" presStyleCnt="0">
        <dgm:presLayoutVars>
          <dgm:dir/>
          <dgm:resizeHandles val="exact"/>
        </dgm:presLayoutVars>
      </dgm:prSet>
      <dgm:spPr/>
    </dgm:pt>
    <dgm:pt modelId="{EF331FD5-DE5A-4276-B856-BD0ADCEB156C}" type="pres">
      <dgm:prSet presAssocID="{DDE168F6-026A-432B-9175-6916B273B4CB}" presName="composite" presStyleCnt="0"/>
      <dgm:spPr/>
    </dgm:pt>
    <dgm:pt modelId="{D94C7F82-CC9C-4B08-823E-73AFCA2D6BF7}" type="pres">
      <dgm:prSet presAssocID="{DDE168F6-026A-432B-9175-6916B273B4CB}" presName="rect1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9743FCFD-2122-4E58-BE29-8FE2A12DA595}" type="pres">
      <dgm:prSet presAssocID="{DDE168F6-026A-432B-9175-6916B273B4CB}" presName="wedgeRectCallout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419E7-32F1-492D-84B2-D37B5E9A8CB7}" type="pres">
      <dgm:prSet presAssocID="{A36A931D-3A54-425D-B746-554D4BC72EBA}" presName="sibTrans" presStyleCnt="0"/>
      <dgm:spPr/>
    </dgm:pt>
    <dgm:pt modelId="{7CDC30A9-5EEB-41B4-97EE-F8E231DC98E1}" type="pres">
      <dgm:prSet presAssocID="{25053064-8651-4265-9CDB-86B97799E712}" presName="composite" presStyleCnt="0"/>
      <dgm:spPr/>
    </dgm:pt>
    <dgm:pt modelId="{60CC7380-A5E8-4435-AA17-FDEC548D9CF4}" type="pres">
      <dgm:prSet presAssocID="{25053064-8651-4265-9CDB-86B97799E712}" presName="rect1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57E14862-9492-4D83-97F6-12F65C14C4CB}" type="pres">
      <dgm:prSet presAssocID="{25053064-8651-4265-9CDB-86B97799E712}" presName="wedgeRectCallout1" presStyleLbl="node1" presStyleIdx="1" presStyleCnt="4">
        <dgm:presLayoutVars>
          <dgm:bulletEnabled val="1"/>
        </dgm:presLayoutVars>
      </dgm:prSet>
      <dgm:spPr/>
    </dgm:pt>
    <dgm:pt modelId="{80F6A6CC-3649-4459-98C0-82D87B78F631}" type="pres">
      <dgm:prSet presAssocID="{F8F8730E-E234-48B7-B416-A711B1716092}" presName="sibTrans" presStyleCnt="0"/>
      <dgm:spPr/>
    </dgm:pt>
    <dgm:pt modelId="{BF379A4F-8D29-4ADE-AEA2-95ECF41E2C7E}" type="pres">
      <dgm:prSet presAssocID="{E27BA9E8-933F-4BB0-A4B5-D0A7B0DA2F25}" presName="composite" presStyleCnt="0"/>
      <dgm:spPr/>
    </dgm:pt>
    <dgm:pt modelId="{0190410B-30AF-4003-A7E8-AE411AFD475B}" type="pres">
      <dgm:prSet presAssocID="{E27BA9E8-933F-4BB0-A4B5-D0A7B0DA2F25}" presName="rect1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1E441985-CA3E-43EF-BCB9-28DECE8B3544}" type="pres">
      <dgm:prSet presAssocID="{E27BA9E8-933F-4BB0-A4B5-D0A7B0DA2F25}" presName="wedgeRectCallout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3ACBA-9573-4B68-97FB-BB9BB8FD13C9}" type="pres">
      <dgm:prSet presAssocID="{C99DE035-24EE-4D2F-86A5-6D674C620702}" presName="sibTrans" presStyleCnt="0"/>
      <dgm:spPr/>
    </dgm:pt>
    <dgm:pt modelId="{B7C8982B-FBE0-44E3-9BAA-EE42A8DA5C4B}" type="pres">
      <dgm:prSet presAssocID="{4B801592-E1BB-4304-A94A-91657F3A6958}" presName="composite" presStyleCnt="0"/>
      <dgm:spPr/>
    </dgm:pt>
    <dgm:pt modelId="{B28327B6-FBDE-4D3F-AEB9-E5B2C94E83FF}" type="pres">
      <dgm:prSet presAssocID="{4B801592-E1BB-4304-A94A-91657F3A6958}" presName="rect1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39578D3D-9286-422D-8AB0-51454A04F964}" type="pres">
      <dgm:prSet presAssocID="{4B801592-E1BB-4304-A94A-91657F3A6958}" presName="wedgeRectCallout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63D750-68C5-4107-8A0C-4E0DE2AFE4F3}" srcId="{517956F9-5901-4B7F-B4EE-5F6520822CFE}" destId="{E27BA9E8-933F-4BB0-A4B5-D0A7B0DA2F25}" srcOrd="2" destOrd="0" parTransId="{652DA35A-56D7-414A-94B6-7B81FD39C8AC}" sibTransId="{C99DE035-24EE-4D2F-86A5-6D674C620702}"/>
    <dgm:cxn modelId="{5D1E1D2D-A0CF-4A5A-A980-4AA14EFDBBE8}" type="presOf" srcId="{E27BA9E8-933F-4BB0-A4B5-D0A7B0DA2F25}" destId="{1E441985-CA3E-43EF-BCB9-28DECE8B3544}" srcOrd="0" destOrd="0" presId="urn:microsoft.com/office/officeart/2008/layout/BendingPictureCaptionList"/>
    <dgm:cxn modelId="{B18C741F-A8B3-4C67-A42E-0745C0599AD0}" type="presOf" srcId="{4B801592-E1BB-4304-A94A-91657F3A6958}" destId="{39578D3D-9286-422D-8AB0-51454A04F964}" srcOrd="0" destOrd="0" presId="urn:microsoft.com/office/officeart/2008/layout/BendingPictureCaptionList"/>
    <dgm:cxn modelId="{387F389C-D953-4C08-9E63-DAEEB96D622E}" type="presOf" srcId="{DDE168F6-026A-432B-9175-6916B273B4CB}" destId="{9743FCFD-2122-4E58-BE29-8FE2A12DA595}" srcOrd="0" destOrd="0" presId="urn:microsoft.com/office/officeart/2008/layout/BendingPictureCaptionList"/>
    <dgm:cxn modelId="{A721A5E1-B2E8-48BA-AA35-427C0F344580}" srcId="{517956F9-5901-4B7F-B4EE-5F6520822CFE}" destId="{25053064-8651-4265-9CDB-86B97799E712}" srcOrd="1" destOrd="0" parTransId="{014E6D52-6D7A-4F5B-8673-BF4384658DB8}" sibTransId="{F8F8730E-E234-48B7-B416-A711B1716092}"/>
    <dgm:cxn modelId="{BC228FB9-E08C-4513-BEC3-5555DC9CDEA5}" type="presOf" srcId="{25053064-8651-4265-9CDB-86B97799E712}" destId="{57E14862-9492-4D83-97F6-12F65C14C4CB}" srcOrd="0" destOrd="0" presId="urn:microsoft.com/office/officeart/2008/layout/BendingPictureCaptionList"/>
    <dgm:cxn modelId="{690DA4FA-9B54-4F52-9019-E031A0350EEC}" srcId="{517956F9-5901-4B7F-B4EE-5F6520822CFE}" destId="{4B801592-E1BB-4304-A94A-91657F3A6958}" srcOrd="3" destOrd="0" parTransId="{E48B4194-C17F-4B9C-A1F1-5D0612365EA9}" sibTransId="{F6F804E0-D963-4C96-832B-D53F2AB61EA1}"/>
    <dgm:cxn modelId="{A87EB8AC-D819-4DC2-BF63-565ADFFE01D2}" type="presOf" srcId="{517956F9-5901-4B7F-B4EE-5F6520822CFE}" destId="{9396B8DB-ACD7-4967-9704-64AAE4711FBD}" srcOrd="0" destOrd="0" presId="urn:microsoft.com/office/officeart/2008/layout/BendingPictureCaptionList"/>
    <dgm:cxn modelId="{FCD69880-310B-4A54-8383-64DAB3FFCDFA}" srcId="{517956F9-5901-4B7F-B4EE-5F6520822CFE}" destId="{DDE168F6-026A-432B-9175-6916B273B4CB}" srcOrd="0" destOrd="0" parTransId="{5E985A36-4CE3-42EC-A849-5EAFD7188FBD}" sibTransId="{A36A931D-3A54-425D-B746-554D4BC72EBA}"/>
    <dgm:cxn modelId="{F7EFCB75-0D53-4A16-A760-0B77372A07AF}" type="presParOf" srcId="{9396B8DB-ACD7-4967-9704-64AAE4711FBD}" destId="{EF331FD5-DE5A-4276-B856-BD0ADCEB156C}" srcOrd="0" destOrd="0" presId="urn:microsoft.com/office/officeart/2008/layout/BendingPictureCaptionList"/>
    <dgm:cxn modelId="{25837E19-D630-4A93-8983-5E2192E8ECF3}" type="presParOf" srcId="{EF331FD5-DE5A-4276-B856-BD0ADCEB156C}" destId="{D94C7F82-CC9C-4B08-823E-73AFCA2D6BF7}" srcOrd="0" destOrd="0" presId="urn:microsoft.com/office/officeart/2008/layout/BendingPictureCaptionList"/>
    <dgm:cxn modelId="{4749E24A-CBA4-426D-B40C-07CD349C0B20}" type="presParOf" srcId="{EF331FD5-DE5A-4276-B856-BD0ADCEB156C}" destId="{9743FCFD-2122-4E58-BE29-8FE2A12DA595}" srcOrd="1" destOrd="0" presId="urn:microsoft.com/office/officeart/2008/layout/BendingPictureCaptionList"/>
    <dgm:cxn modelId="{031B82D3-ABBA-42E6-A3BF-C957ED002C71}" type="presParOf" srcId="{9396B8DB-ACD7-4967-9704-64AAE4711FBD}" destId="{7B0419E7-32F1-492D-84B2-D37B5E9A8CB7}" srcOrd="1" destOrd="0" presId="urn:microsoft.com/office/officeart/2008/layout/BendingPictureCaptionList"/>
    <dgm:cxn modelId="{03A27871-6A92-4927-A505-24F9F135E091}" type="presParOf" srcId="{9396B8DB-ACD7-4967-9704-64AAE4711FBD}" destId="{7CDC30A9-5EEB-41B4-97EE-F8E231DC98E1}" srcOrd="2" destOrd="0" presId="urn:microsoft.com/office/officeart/2008/layout/BendingPictureCaptionList"/>
    <dgm:cxn modelId="{E377A066-B06E-4B0E-84C6-52F0A5583E1B}" type="presParOf" srcId="{7CDC30A9-5EEB-41B4-97EE-F8E231DC98E1}" destId="{60CC7380-A5E8-4435-AA17-FDEC548D9CF4}" srcOrd="0" destOrd="0" presId="urn:microsoft.com/office/officeart/2008/layout/BendingPictureCaptionList"/>
    <dgm:cxn modelId="{3DAFF2CF-7CBC-4596-A47C-94E340B1813D}" type="presParOf" srcId="{7CDC30A9-5EEB-41B4-97EE-F8E231DC98E1}" destId="{57E14862-9492-4D83-97F6-12F65C14C4CB}" srcOrd="1" destOrd="0" presId="urn:microsoft.com/office/officeart/2008/layout/BendingPictureCaptionList"/>
    <dgm:cxn modelId="{7B1D308D-78A7-4030-A083-C661C584790C}" type="presParOf" srcId="{9396B8DB-ACD7-4967-9704-64AAE4711FBD}" destId="{80F6A6CC-3649-4459-98C0-82D87B78F631}" srcOrd="3" destOrd="0" presId="urn:microsoft.com/office/officeart/2008/layout/BendingPictureCaptionList"/>
    <dgm:cxn modelId="{9ABE9DDE-BB21-46E9-92A1-2E57B98C8C02}" type="presParOf" srcId="{9396B8DB-ACD7-4967-9704-64AAE4711FBD}" destId="{BF379A4F-8D29-4ADE-AEA2-95ECF41E2C7E}" srcOrd="4" destOrd="0" presId="urn:microsoft.com/office/officeart/2008/layout/BendingPictureCaptionList"/>
    <dgm:cxn modelId="{A5AFD127-236D-466A-BAB7-C357D1AEE563}" type="presParOf" srcId="{BF379A4F-8D29-4ADE-AEA2-95ECF41E2C7E}" destId="{0190410B-30AF-4003-A7E8-AE411AFD475B}" srcOrd="0" destOrd="0" presId="urn:microsoft.com/office/officeart/2008/layout/BendingPictureCaptionList"/>
    <dgm:cxn modelId="{979099F4-CD70-48AE-8547-4217C7873347}" type="presParOf" srcId="{BF379A4F-8D29-4ADE-AEA2-95ECF41E2C7E}" destId="{1E441985-CA3E-43EF-BCB9-28DECE8B3544}" srcOrd="1" destOrd="0" presId="urn:microsoft.com/office/officeart/2008/layout/BendingPictureCaptionList"/>
    <dgm:cxn modelId="{0FBD935C-EF98-4E53-BE64-D8959715FF91}" type="presParOf" srcId="{9396B8DB-ACD7-4967-9704-64AAE4711FBD}" destId="{1D03ACBA-9573-4B68-97FB-BB9BB8FD13C9}" srcOrd="5" destOrd="0" presId="urn:microsoft.com/office/officeart/2008/layout/BendingPictureCaptionList"/>
    <dgm:cxn modelId="{02C1EF48-9F49-44AF-A782-3F091ED19C0F}" type="presParOf" srcId="{9396B8DB-ACD7-4967-9704-64AAE4711FBD}" destId="{B7C8982B-FBE0-44E3-9BAA-EE42A8DA5C4B}" srcOrd="6" destOrd="0" presId="urn:microsoft.com/office/officeart/2008/layout/BendingPictureCaptionList"/>
    <dgm:cxn modelId="{7D8CF0F6-A6C2-4B98-9A37-0260F57987BE}" type="presParOf" srcId="{B7C8982B-FBE0-44E3-9BAA-EE42A8DA5C4B}" destId="{B28327B6-FBDE-4D3F-AEB9-E5B2C94E83FF}" srcOrd="0" destOrd="0" presId="urn:microsoft.com/office/officeart/2008/layout/BendingPictureCaptionList"/>
    <dgm:cxn modelId="{EC08243C-729A-4DFA-896C-070DA9E5C1BD}" type="presParOf" srcId="{B7C8982B-FBE0-44E3-9BAA-EE42A8DA5C4B}" destId="{39578D3D-9286-422D-8AB0-51454A04F96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7956F9-5901-4B7F-B4EE-5F6520822CFE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DE168F6-026A-432B-9175-6916B273B4CB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আপেল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985A36-4CE3-42EC-A849-5EAFD7188FBD}" type="parTrans" cxnId="{FCD69880-310B-4A54-8383-64DAB3FFCDFA}">
      <dgm:prSet/>
      <dgm:spPr/>
      <dgm:t>
        <a:bodyPr/>
        <a:lstStyle/>
        <a:p>
          <a:endParaRPr lang="en-US" sz="2400"/>
        </a:p>
      </dgm:t>
    </dgm:pt>
    <dgm:pt modelId="{A36A931D-3A54-425D-B746-554D4BC72EBA}" type="sibTrans" cxnId="{FCD69880-310B-4A54-8383-64DAB3FFCDFA}">
      <dgm:prSet/>
      <dgm:spPr/>
      <dgm:t>
        <a:bodyPr/>
        <a:lstStyle/>
        <a:p>
          <a:endParaRPr lang="en-US" sz="2400"/>
        </a:p>
      </dgm:t>
    </dgm:pt>
    <dgm:pt modelId="{25053064-8651-4265-9CDB-86B97799E712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কমলা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4E6D52-6D7A-4F5B-8673-BF4384658DB8}" type="parTrans" cxnId="{A721A5E1-B2E8-48BA-AA35-427C0F344580}">
      <dgm:prSet/>
      <dgm:spPr/>
      <dgm:t>
        <a:bodyPr/>
        <a:lstStyle/>
        <a:p>
          <a:endParaRPr lang="en-US" sz="2400"/>
        </a:p>
      </dgm:t>
    </dgm:pt>
    <dgm:pt modelId="{F8F8730E-E234-48B7-B416-A711B1716092}" type="sibTrans" cxnId="{A721A5E1-B2E8-48BA-AA35-427C0F344580}">
      <dgm:prSet/>
      <dgm:spPr/>
      <dgm:t>
        <a:bodyPr/>
        <a:lstStyle/>
        <a:p>
          <a:endParaRPr lang="en-US" sz="2400"/>
        </a:p>
      </dgm:t>
    </dgm:pt>
    <dgm:pt modelId="{E27BA9E8-933F-4BB0-A4B5-D0A7B0DA2F25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আঙ্গুর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2DA35A-56D7-414A-94B6-7B81FD39C8AC}" type="parTrans" cxnId="{4B63D750-68C5-4107-8A0C-4E0DE2AFE4F3}">
      <dgm:prSet/>
      <dgm:spPr/>
      <dgm:t>
        <a:bodyPr/>
        <a:lstStyle/>
        <a:p>
          <a:endParaRPr lang="en-US" sz="2400"/>
        </a:p>
      </dgm:t>
    </dgm:pt>
    <dgm:pt modelId="{C99DE035-24EE-4D2F-86A5-6D674C620702}" type="sibTrans" cxnId="{4B63D750-68C5-4107-8A0C-4E0DE2AFE4F3}">
      <dgm:prSet/>
      <dgm:spPr/>
      <dgm:t>
        <a:bodyPr/>
        <a:lstStyle/>
        <a:p>
          <a:endParaRPr lang="en-US" sz="2400"/>
        </a:p>
      </dgm:t>
    </dgm:pt>
    <dgm:pt modelId="{4B801592-E1BB-4304-A94A-91657F3A6958}">
      <dgm:prSet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আনারস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8B4194-C17F-4B9C-A1F1-5D0612365EA9}" type="parTrans" cxnId="{690DA4FA-9B54-4F52-9019-E031A0350EEC}">
      <dgm:prSet/>
      <dgm:spPr/>
      <dgm:t>
        <a:bodyPr/>
        <a:lstStyle/>
        <a:p>
          <a:endParaRPr lang="en-US" sz="2400"/>
        </a:p>
      </dgm:t>
    </dgm:pt>
    <dgm:pt modelId="{F6F804E0-D963-4C96-832B-D53F2AB61EA1}" type="sibTrans" cxnId="{690DA4FA-9B54-4F52-9019-E031A0350EEC}">
      <dgm:prSet/>
      <dgm:spPr/>
      <dgm:t>
        <a:bodyPr/>
        <a:lstStyle/>
        <a:p>
          <a:endParaRPr lang="en-US" sz="2400"/>
        </a:p>
      </dgm:t>
    </dgm:pt>
    <dgm:pt modelId="{9396B8DB-ACD7-4967-9704-64AAE4711FBD}" type="pres">
      <dgm:prSet presAssocID="{517956F9-5901-4B7F-B4EE-5F6520822CFE}" presName="Name0" presStyleCnt="0">
        <dgm:presLayoutVars>
          <dgm:dir/>
          <dgm:resizeHandles val="exact"/>
        </dgm:presLayoutVars>
      </dgm:prSet>
      <dgm:spPr/>
    </dgm:pt>
    <dgm:pt modelId="{EF331FD5-DE5A-4276-B856-BD0ADCEB156C}" type="pres">
      <dgm:prSet presAssocID="{DDE168F6-026A-432B-9175-6916B273B4CB}" presName="composite" presStyleCnt="0"/>
      <dgm:spPr/>
    </dgm:pt>
    <dgm:pt modelId="{D94C7F82-CC9C-4B08-823E-73AFCA2D6BF7}" type="pres">
      <dgm:prSet presAssocID="{DDE168F6-026A-432B-9175-6916B273B4CB}" presName="rect1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9743FCFD-2122-4E58-BE29-8FE2A12DA595}" type="pres">
      <dgm:prSet presAssocID="{DDE168F6-026A-432B-9175-6916B273B4CB}" presName="wedgeRectCallout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419E7-32F1-492D-84B2-D37B5E9A8CB7}" type="pres">
      <dgm:prSet presAssocID="{A36A931D-3A54-425D-B746-554D4BC72EBA}" presName="sibTrans" presStyleCnt="0"/>
      <dgm:spPr/>
    </dgm:pt>
    <dgm:pt modelId="{7CDC30A9-5EEB-41B4-97EE-F8E231DC98E1}" type="pres">
      <dgm:prSet presAssocID="{25053064-8651-4265-9CDB-86B97799E712}" presName="composite" presStyleCnt="0"/>
      <dgm:spPr/>
    </dgm:pt>
    <dgm:pt modelId="{60CC7380-A5E8-4435-AA17-FDEC548D9CF4}" type="pres">
      <dgm:prSet presAssocID="{25053064-8651-4265-9CDB-86B97799E712}" presName="rect1" presStyleLbl="b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57E14862-9492-4D83-97F6-12F65C14C4CB}" type="pres">
      <dgm:prSet presAssocID="{25053064-8651-4265-9CDB-86B97799E712}" presName="wedgeRectCallout1" presStyleLbl="node1" presStyleIdx="1" presStyleCnt="4">
        <dgm:presLayoutVars>
          <dgm:bulletEnabled val="1"/>
        </dgm:presLayoutVars>
      </dgm:prSet>
      <dgm:spPr/>
    </dgm:pt>
    <dgm:pt modelId="{80F6A6CC-3649-4459-98C0-82D87B78F631}" type="pres">
      <dgm:prSet presAssocID="{F8F8730E-E234-48B7-B416-A711B1716092}" presName="sibTrans" presStyleCnt="0"/>
      <dgm:spPr/>
    </dgm:pt>
    <dgm:pt modelId="{BF379A4F-8D29-4ADE-AEA2-95ECF41E2C7E}" type="pres">
      <dgm:prSet presAssocID="{E27BA9E8-933F-4BB0-A4B5-D0A7B0DA2F25}" presName="composite" presStyleCnt="0"/>
      <dgm:spPr/>
    </dgm:pt>
    <dgm:pt modelId="{0190410B-30AF-4003-A7E8-AE411AFD475B}" type="pres">
      <dgm:prSet presAssocID="{E27BA9E8-933F-4BB0-A4B5-D0A7B0DA2F25}" presName="rect1" presStyleLbl="b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E441985-CA3E-43EF-BCB9-28DECE8B3544}" type="pres">
      <dgm:prSet presAssocID="{E27BA9E8-933F-4BB0-A4B5-D0A7B0DA2F25}" presName="wedgeRectCallout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3ACBA-9573-4B68-97FB-BB9BB8FD13C9}" type="pres">
      <dgm:prSet presAssocID="{C99DE035-24EE-4D2F-86A5-6D674C620702}" presName="sibTrans" presStyleCnt="0"/>
      <dgm:spPr/>
    </dgm:pt>
    <dgm:pt modelId="{B7C8982B-FBE0-44E3-9BAA-EE42A8DA5C4B}" type="pres">
      <dgm:prSet presAssocID="{4B801592-E1BB-4304-A94A-91657F3A6958}" presName="composite" presStyleCnt="0"/>
      <dgm:spPr/>
    </dgm:pt>
    <dgm:pt modelId="{B28327B6-FBDE-4D3F-AEB9-E5B2C94E83FF}" type="pres">
      <dgm:prSet presAssocID="{4B801592-E1BB-4304-A94A-91657F3A6958}" presName="rect1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39578D3D-9286-422D-8AB0-51454A04F964}" type="pres">
      <dgm:prSet presAssocID="{4B801592-E1BB-4304-A94A-91657F3A6958}" presName="wedgeRectCallout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63D750-68C5-4107-8A0C-4E0DE2AFE4F3}" srcId="{517956F9-5901-4B7F-B4EE-5F6520822CFE}" destId="{E27BA9E8-933F-4BB0-A4B5-D0A7B0DA2F25}" srcOrd="2" destOrd="0" parTransId="{652DA35A-56D7-414A-94B6-7B81FD39C8AC}" sibTransId="{C99DE035-24EE-4D2F-86A5-6D674C620702}"/>
    <dgm:cxn modelId="{5D1E1D2D-A0CF-4A5A-A980-4AA14EFDBBE8}" type="presOf" srcId="{E27BA9E8-933F-4BB0-A4B5-D0A7B0DA2F25}" destId="{1E441985-CA3E-43EF-BCB9-28DECE8B3544}" srcOrd="0" destOrd="0" presId="urn:microsoft.com/office/officeart/2008/layout/BendingPictureCaptionList"/>
    <dgm:cxn modelId="{B18C741F-A8B3-4C67-A42E-0745C0599AD0}" type="presOf" srcId="{4B801592-E1BB-4304-A94A-91657F3A6958}" destId="{39578D3D-9286-422D-8AB0-51454A04F964}" srcOrd="0" destOrd="0" presId="urn:microsoft.com/office/officeart/2008/layout/BendingPictureCaptionList"/>
    <dgm:cxn modelId="{387F389C-D953-4C08-9E63-DAEEB96D622E}" type="presOf" srcId="{DDE168F6-026A-432B-9175-6916B273B4CB}" destId="{9743FCFD-2122-4E58-BE29-8FE2A12DA595}" srcOrd="0" destOrd="0" presId="urn:microsoft.com/office/officeart/2008/layout/BendingPictureCaptionList"/>
    <dgm:cxn modelId="{A721A5E1-B2E8-48BA-AA35-427C0F344580}" srcId="{517956F9-5901-4B7F-B4EE-5F6520822CFE}" destId="{25053064-8651-4265-9CDB-86B97799E712}" srcOrd="1" destOrd="0" parTransId="{014E6D52-6D7A-4F5B-8673-BF4384658DB8}" sibTransId="{F8F8730E-E234-48B7-B416-A711B1716092}"/>
    <dgm:cxn modelId="{BC228FB9-E08C-4513-BEC3-5555DC9CDEA5}" type="presOf" srcId="{25053064-8651-4265-9CDB-86B97799E712}" destId="{57E14862-9492-4D83-97F6-12F65C14C4CB}" srcOrd="0" destOrd="0" presId="urn:microsoft.com/office/officeart/2008/layout/BendingPictureCaptionList"/>
    <dgm:cxn modelId="{690DA4FA-9B54-4F52-9019-E031A0350EEC}" srcId="{517956F9-5901-4B7F-B4EE-5F6520822CFE}" destId="{4B801592-E1BB-4304-A94A-91657F3A6958}" srcOrd="3" destOrd="0" parTransId="{E48B4194-C17F-4B9C-A1F1-5D0612365EA9}" sibTransId="{F6F804E0-D963-4C96-832B-D53F2AB61EA1}"/>
    <dgm:cxn modelId="{A87EB8AC-D819-4DC2-BF63-565ADFFE01D2}" type="presOf" srcId="{517956F9-5901-4B7F-B4EE-5F6520822CFE}" destId="{9396B8DB-ACD7-4967-9704-64AAE4711FBD}" srcOrd="0" destOrd="0" presId="urn:microsoft.com/office/officeart/2008/layout/BendingPictureCaptionList"/>
    <dgm:cxn modelId="{FCD69880-310B-4A54-8383-64DAB3FFCDFA}" srcId="{517956F9-5901-4B7F-B4EE-5F6520822CFE}" destId="{DDE168F6-026A-432B-9175-6916B273B4CB}" srcOrd="0" destOrd="0" parTransId="{5E985A36-4CE3-42EC-A849-5EAFD7188FBD}" sibTransId="{A36A931D-3A54-425D-B746-554D4BC72EBA}"/>
    <dgm:cxn modelId="{F7EFCB75-0D53-4A16-A760-0B77372A07AF}" type="presParOf" srcId="{9396B8DB-ACD7-4967-9704-64AAE4711FBD}" destId="{EF331FD5-DE5A-4276-B856-BD0ADCEB156C}" srcOrd="0" destOrd="0" presId="urn:microsoft.com/office/officeart/2008/layout/BendingPictureCaptionList"/>
    <dgm:cxn modelId="{25837E19-D630-4A93-8983-5E2192E8ECF3}" type="presParOf" srcId="{EF331FD5-DE5A-4276-B856-BD0ADCEB156C}" destId="{D94C7F82-CC9C-4B08-823E-73AFCA2D6BF7}" srcOrd="0" destOrd="0" presId="urn:microsoft.com/office/officeart/2008/layout/BendingPictureCaptionList"/>
    <dgm:cxn modelId="{4749E24A-CBA4-426D-B40C-07CD349C0B20}" type="presParOf" srcId="{EF331FD5-DE5A-4276-B856-BD0ADCEB156C}" destId="{9743FCFD-2122-4E58-BE29-8FE2A12DA595}" srcOrd="1" destOrd="0" presId="urn:microsoft.com/office/officeart/2008/layout/BendingPictureCaptionList"/>
    <dgm:cxn modelId="{031B82D3-ABBA-42E6-A3BF-C957ED002C71}" type="presParOf" srcId="{9396B8DB-ACD7-4967-9704-64AAE4711FBD}" destId="{7B0419E7-32F1-492D-84B2-D37B5E9A8CB7}" srcOrd="1" destOrd="0" presId="urn:microsoft.com/office/officeart/2008/layout/BendingPictureCaptionList"/>
    <dgm:cxn modelId="{03A27871-6A92-4927-A505-24F9F135E091}" type="presParOf" srcId="{9396B8DB-ACD7-4967-9704-64AAE4711FBD}" destId="{7CDC30A9-5EEB-41B4-97EE-F8E231DC98E1}" srcOrd="2" destOrd="0" presId="urn:microsoft.com/office/officeart/2008/layout/BendingPictureCaptionList"/>
    <dgm:cxn modelId="{E377A066-B06E-4B0E-84C6-52F0A5583E1B}" type="presParOf" srcId="{7CDC30A9-5EEB-41B4-97EE-F8E231DC98E1}" destId="{60CC7380-A5E8-4435-AA17-FDEC548D9CF4}" srcOrd="0" destOrd="0" presId="urn:microsoft.com/office/officeart/2008/layout/BendingPictureCaptionList"/>
    <dgm:cxn modelId="{3DAFF2CF-7CBC-4596-A47C-94E340B1813D}" type="presParOf" srcId="{7CDC30A9-5EEB-41B4-97EE-F8E231DC98E1}" destId="{57E14862-9492-4D83-97F6-12F65C14C4CB}" srcOrd="1" destOrd="0" presId="urn:microsoft.com/office/officeart/2008/layout/BendingPictureCaptionList"/>
    <dgm:cxn modelId="{7B1D308D-78A7-4030-A083-C661C584790C}" type="presParOf" srcId="{9396B8DB-ACD7-4967-9704-64AAE4711FBD}" destId="{80F6A6CC-3649-4459-98C0-82D87B78F631}" srcOrd="3" destOrd="0" presId="urn:microsoft.com/office/officeart/2008/layout/BendingPictureCaptionList"/>
    <dgm:cxn modelId="{9ABE9DDE-BB21-46E9-92A1-2E57B98C8C02}" type="presParOf" srcId="{9396B8DB-ACD7-4967-9704-64AAE4711FBD}" destId="{BF379A4F-8D29-4ADE-AEA2-95ECF41E2C7E}" srcOrd="4" destOrd="0" presId="urn:microsoft.com/office/officeart/2008/layout/BendingPictureCaptionList"/>
    <dgm:cxn modelId="{A5AFD127-236D-466A-BAB7-C357D1AEE563}" type="presParOf" srcId="{BF379A4F-8D29-4ADE-AEA2-95ECF41E2C7E}" destId="{0190410B-30AF-4003-A7E8-AE411AFD475B}" srcOrd="0" destOrd="0" presId="urn:microsoft.com/office/officeart/2008/layout/BendingPictureCaptionList"/>
    <dgm:cxn modelId="{979099F4-CD70-48AE-8547-4217C7873347}" type="presParOf" srcId="{BF379A4F-8D29-4ADE-AEA2-95ECF41E2C7E}" destId="{1E441985-CA3E-43EF-BCB9-28DECE8B3544}" srcOrd="1" destOrd="0" presId="urn:microsoft.com/office/officeart/2008/layout/BendingPictureCaptionList"/>
    <dgm:cxn modelId="{0FBD935C-EF98-4E53-BE64-D8959715FF91}" type="presParOf" srcId="{9396B8DB-ACD7-4967-9704-64AAE4711FBD}" destId="{1D03ACBA-9573-4B68-97FB-BB9BB8FD13C9}" srcOrd="5" destOrd="0" presId="urn:microsoft.com/office/officeart/2008/layout/BendingPictureCaptionList"/>
    <dgm:cxn modelId="{02C1EF48-9F49-44AF-A782-3F091ED19C0F}" type="presParOf" srcId="{9396B8DB-ACD7-4967-9704-64AAE4711FBD}" destId="{B7C8982B-FBE0-44E3-9BAA-EE42A8DA5C4B}" srcOrd="6" destOrd="0" presId="urn:microsoft.com/office/officeart/2008/layout/BendingPictureCaptionList"/>
    <dgm:cxn modelId="{7D8CF0F6-A6C2-4B98-9A37-0260F57987BE}" type="presParOf" srcId="{B7C8982B-FBE0-44E3-9BAA-EE42A8DA5C4B}" destId="{B28327B6-FBDE-4D3F-AEB9-E5B2C94E83FF}" srcOrd="0" destOrd="0" presId="urn:microsoft.com/office/officeart/2008/layout/BendingPictureCaptionList"/>
    <dgm:cxn modelId="{EC08243C-729A-4DFA-896C-070DA9E5C1BD}" type="presParOf" srcId="{B7C8982B-FBE0-44E3-9BAA-EE42A8DA5C4B}" destId="{39578D3D-9286-422D-8AB0-51454A04F96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7956F9-5901-4B7F-B4EE-5F6520822CFE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DE168F6-026A-432B-9175-6916B273B4CB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মাছ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985A36-4CE3-42EC-A849-5EAFD7188FBD}" type="parTrans" cxnId="{FCD69880-310B-4A54-8383-64DAB3FFCDFA}">
      <dgm:prSet/>
      <dgm:spPr/>
      <dgm:t>
        <a:bodyPr/>
        <a:lstStyle/>
        <a:p>
          <a:endParaRPr lang="en-US" sz="2400"/>
        </a:p>
      </dgm:t>
    </dgm:pt>
    <dgm:pt modelId="{A36A931D-3A54-425D-B746-554D4BC72EBA}" type="sibTrans" cxnId="{FCD69880-310B-4A54-8383-64DAB3FFCDFA}">
      <dgm:prSet/>
      <dgm:spPr/>
      <dgm:t>
        <a:bodyPr/>
        <a:lstStyle/>
        <a:p>
          <a:endParaRPr lang="en-US" sz="2400"/>
        </a:p>
      </dgm:t>
    </dgm:pt>
    <dgm:pt modelId="{25053064-8651-4265-9CDB-86B97799E712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মাংস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4E6D52-6D7A-4F5B-8673-BF4384658DB8}" type="parTrans" cxnId="{A721A5E1-B2E8-48BA-AA35-427C0F344580}">
      <dgm:prSet/>
      <dgm:spPr/>
      <dgm:t>
        <a:bodyPr/>
        <a:lstStyle/>
        <a:p>
          <a:endParaRPr lang="en-US" sz="2400"/>
        </a:p>
      </dgm:t>
    </dgm:pt>
    <dgm:pt modelId="{F8F8730E-E234-48B7-B416-A711B1716092}" type="sibTrans" cxnId="{A721A5E1-B2E8-48BA-AA35-427C0F344580}">
      <dgm:prSet/>
      <dgm:spPr/>
      <dgm:t>
        <a:bodyPr/>
        <a:lstStyle/>
        <a:p>
          <a:endParaRPr lang="en-US" sz="2400"/>
        </a:p>
      </dgm:t>
    </dgm:pt>
    <dgm:pt modelId="{E27BA9E8-933F-4BB0-A4B5-D0A7B0DA2F25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ডিম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2DA35A-56D7-414A-94B6-7B81FD39C8AC}" type="parTrans" cxnId="{4B63D750-68C5-4107-8A0C-4E0DE2AFE4F3}">
      <dgm:prSet/>
      <dgm:spPr/>
      <dgm:t>
        <a:bodyPr/>
        <a:lstStyle/>
        <a:p>
          <a:endParaRPr lang="en-US" sz="2400"/>
        </a:p>
      </dgm:t>
    </dgm:pt>
    <dgm:pt modelId="{C99DE035-24EE-4D2F-86A5-6D674C620702}" type="sibTrans" cxnId="{4B63D750-68C5-4107-8A0C-4E0DE2AFE4F3}">
      <dgm:prSet/>
      <dgm:spPr/>
      <dgm:t>
        <a:bodyPr/>
        <a:lstStyle/>
        <a:p>
          <a:endParaRPr lang="en-US" sz="2400"/>
        </a:p>
      </dgm:t>
    </dgm:pt>
    <dgm:pt modelId="{4B801592-E1BB-4304-A94A-91657F3A6958}">
      <dgm:prSet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বাদাম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8B4194-C17F-4B9C-A1F1-5D0612365EA9}" type="parTrans" cxnId="{690DA4FA-9B54-4F52-9019-E031A0350EEC}">
      <dgm:prSet/>
      <dgm:spPr/>
      <dgm:t>
        <a:bodyPr/>
        <a:lstStyle/>
        <a:p>
          <a:endParaRPr lang="en-US" sz="2400"/>
        </a:p>
      </dgm:t>
    </dgm:pt>
    <dgm:pt modelId="{F6F804E0-D963-4C96-832B-D53F2AB61EA1}" type="sibTrans" cxnId="{690DA4FA-9B54-4F52-9019-E031A0350EEC}">
      <dgm:prSet/>
      <dgm:spPr/>
      <dgm:t>
        <a:bodyPr/>
        <a:lstStyle/>
        <a:p>
          <a:endParaRPr lang="en-US" sz="2400"/>
        </a:p>
      </dgm:t>
    </dgm:pt>
    <dgm:pt modelId="{941E656D-DB0F-4CF5-BB40-767677A8976A}">
      <dgm:prSet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মটরশুঁটি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4B67FB-B60C-465D-9017-E8F0BCA209A0}" type="parTrans" cxnId="{A3FD445D-48D3-431F-84F3-749545781466}">
      <dgm:prSet/>
      <dgm:spPr/>
      <dgm:t>
        <a:bodyPr/>
        <a:lstStyle/>
        <a:p>
          <a:endParaRPr lang="en-US"/>
        </a:p>
      </dgm:t>
    </dgm:pt>
    <dgm:pt modelId="{02F20C1B-26BD-49C9-BA35-E6FA6A5C8C83}" type="sibTrans" cxnId="{A3FD445D-48D3-431F-84F3-749545781466}">
      <dgm:prSet/>
      <dgm:spPr/>
      <dgm:t>
        <a:bodyPr/>
        <a:lstStyle/>
        <a:p>
          <a:endParaRPr lang="en-US"/>
        </a:p>
      </dgm:t>
    </dgm:pt>
    <dgm:pt modelId="{055CC866-0FC7-4E4A-ADEE-E15C148095D8}">
      <dgm:prSet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ডাল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554530-53FB-4B12-A766-EFC93BF3AF38}" type="parTrans" cxnId="{3C42F256-EDF2-4A88-AEE1-BEAD768B48DB}">
      <dgm:prSet/>
      <dgm:spPr/>
      <dgm:t>
        <a:bodyPr/>
        <a:lstStyle/>
        <a:p>
          <a:endParaRPr lang="en-US"/>
        </a:p>
      </dgm:t>
    </dgm:pt>
    <dgm:pt modelId="{DF1BDC93-9579-47E0-AE48-935ED45D4824}" type="sibTrans" cxnId="{3C42F256-EDF2-4A88-AEE1-BEAD768B48DB}">
      <dgm:prSet/>
      <dgm:spPr/>
      <dgm:t>
        <a:bodyPr/>
        <a:lstStyle/>
        <a:p>
          <a:endParaRPr lang="en-US"/>
        </a:p>
      </dgm:t>
    </dgm:pt>
    <dgm:pt modelId="{44D176A7-E8E5-439C-9C68-7E4904093C56}">
      <dgm:prSet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দুধ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EBF336-F204-4947-AFE7-6D1C3651220E}" type="parTrans" cxnId="{329A6D35-3129-417A-BD08-A109C75CF717}">
      <dgm:prSet/>
      <dgm:spPr/>
      <dgm:t>
        <a:bodyPr/>
        <a:lstStyle/>
        <a:p>
          <a:endParaRPr lang="en-US"/>
        </a:p>
      </dgm:t>
    </dgm:pt>
    <dgm:pt modelId="{22549306-622B-4F23-BDDA-7CF851CBE6F1}" type="sibTrans" cxnId="{329A6D35-3129-417A-BD08-A109C75CF717}">
      <dgm:prSet/>
      <dgm:spPr/>
      <dgm:t>
        <a:bodyPr/>
        <a:lstStyle/>
        <a:p>
          <a:endParaRPr lang="en-US"/>
        </a:p>
      </dgm:t>
    </dgm:pt>
    <dgm:pt modelId="{D6356D24-2EB2-494E-B1B3-7C2F45E648CB}">
      <dgm:prSet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শিম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1112FD-050C-4A33-8591-E06007CB5AE4}" type="parTrans" cxnId="{FB687509-4484-438D-B45D-D58AF28E124E}">
      <dgm:prSet/>
      <dgm:spPr/>
      <dgm:t>
        <a:bodyPr/>
        <a:lstStyle/>
        <a:p>
          <a:endParaRPr lang="en-US"/>
        </a:p>
      </dgm:t>
    </dgm:pt>
    <dgm:pt modelId="{E40FFED5-99B2-4565-B5B9-EA46FBA53A74}" type="sibTrans" cxnId="{FB687509-4484-438D-B45D-D58AF28E124E}">
      <dgm:prSet/>
      <dgm:spPr/>
      <dgm:t>
        <a:bodyPr/>
        <a:lstStyle/>
        <a:p>
          <a:endParaRPr lang="en-US"/>
        </a:p>
      </dgm:t>
    </dgm:pt>
    <dgm:pt modelId="{9396B8DB-ACD7-4967-9704-64AAE4711FBD}" type="pres">
      <dgm:prSet presAssocID="{517956F9-5901-4B7F-B4EE-5F6520822CFE}" presName="Name0" presStyleCnt="0">
        <dgm:presLayoutVars>
          <dgm:dir/>
          <dgm:resizeHandles val="exact"/>
        </dgm:presLayoutVars>
      </dgm:prSet>
      <dgm:spPr/>
    </dgm:pt>
    <dgm:pt modelId="{EF331FD5-DE5A-4276-B856-BD0ADCEB156C}" type="pres">
      <dgm:prSet presAssocID="{DDE168F6-026A-432B-9175-6916B273B4CB}" presName="composite" presStyleCnt="0"/>
      <dgm:spPr/>
    </dgm:pt>
    <dgm:pt modelId="{D94C7F82-CC9C-4B08-823E-73AFCA2D6BF7}" type="pres">
      <dgm:prSet presAssocID="{DDE168F6-026A-432B-9175-6916B273B4CB}" presName="rect1" presStyleLbl="bg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9743FCFD-2122-4E58-BE29-8FE2A12DA595}" type="pres">
      <dgm:prSet presAssocID="{DDE168F6-026A-432B-9175-6916B273B4CB}" presName="wedgeRectCallout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419E7-32F1-492D-84B2-D37B5E9A8CB7}" type="pres">
      <dgm:prSet presAssocID="{A36A931D-3A54-425D-B746-554D4BC72EBA}" presName="sibTrans" presStyleCnt="0"/>
      <dgm:spPr/>
    </dgm:pt>
    <dgm:pt modelId="{7CDC30A9-5EEB-41B4-97EE-F8E231DC98E1}" type="pres">
      <dgm:prSet presAssocID="{25053064-8651-4265-9CDB-86B97799E712}" presName="composite" presStyleCnt="0"/>
      <dgm:spPr/>
    </dgm:pt>
    <dgm:pt modelId="{60CC7380-A5E8-4435-AA17-FDEC548D9CF4}" type="pres">
      <dgm:prSet presAssocID="{25053064-8651-4265-9CDB-86B97799E712}" presName="rect1" presStyleLbl="bgImgPlac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57E14862-9492-4D83-97F6-12F65C14C4CB}" type="pres">
      <dgm:prSet presAssocID="{25053064-8651-4265-9CDB-86B97799E712}" presName="wedgeRectCallout1" presStyleLbl="node1" presStyleIdx="1" presStyleCnt="8">
        <dgm:presLayoutVars>
          <dgm:bulletEnabled val="1"/>
        </dgm:presLayoutVars>
      </dgm:prSet>
      <dgm:spPr/>
    </dgm:pt>
    <dgm:pt modelId="{80F6A6CC-3649-4459-98C0-82D87B78F631}" type="pres">
      <dgm:prSet presAssocID="{F8F8730E-E234-48B7-B416-A711B1716092}" presName="sibTrans" presStyleCnt="0"/>
      <dgm:spPr/>
    </dgm:pt>
    <dgm:pt modelId="{BF379A4F-8D29-4ADE-AEA2-95ECF41E2C7E}" type="pres">
      <dgm:prSet presAssocID="{E27BA9E8-933F-4BB0-A4B5-D0A7B0DA2F25}" presName="composite" presStyleCnt="0"/>
      <dgm:spPr/>
    </dgm:pt>
    <dgm:pt modelId="{0190410B-30AF-4003-A7E8-AE411AFD475B}" type="pres">
      <dgm:prSet presAssocID="{E27BA9E8-933F-4BB0-A4B5-D0A7B0DA2F25}" presName="rect1" presStyleLbl="bgImgPlac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1E441985-CA3E-43EF-BCB9-28DECE8B3544}" type="pres">
      <dgm:prSet presAssocID="{E27BA9E8-933F-4BB0-A4B5-D0A7B0DA2F25}" presName="wedgeRectCallout1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3ACBA-9573-4B68-97FB-BB9BB8FD13C9}" type="pres">
      <dgm:prSet presAssocID="{C99DE035-24EE-4D2F-86A5-6D674C620702}" presName="sibTrans" presStyleCnt="0"/>
      <dgm:spPr/>
    </dgm:pt>
    <dgm:pt modelId="{B7C8982B-FBE0-44E3-9BAA-EE42A8DA5C4B}" type="pres">
      <dgm:prSet presAssocID="{4B801592-E1BB-4304-A94A-91657F3A6958}" presName="composite" presStyleCnt="0"/>
      <dgm:spPr/>
    </dgm:pt>
    <dgm:pt modelId="{B28327B6-FBDE-4D3F-AEB9-E5B2C94E83FF}" type="pres">
      <dgm:prSet presAssocID="{4B801592-E1BB-4304-A94A-91657F3A6958}" presName="rect1" presStyleLbl="bgImgPlac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39578D3D-9286-422D-8AB0-51454A04F964}" type="pres">
      <dgm:prSet presAssocID="{4B801592-E1BB-4304-A94A-91657F3A6958}" presName="wedgeRectCallout1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40E35-EE3B-4FD1-8CB8-34770EEA8E3C}" type="pres">
      <dgm:prSet presAssocID="{F6F804E0-D963-4C96-832B-D53F2AB61EA1}" presName="sibTrans" presStyleCnt="0"/>
      <dgm:spPr/>
    </dgm:pt>
    <dgm:pt modelId="{0172F54A-E494-4D56-912E-E291F9F36245}" type="pres">
      <dgm:prSet presAssocID="{941E656D-DB0F-4CF5-BB40-767677A8976A}" presName="composite" presStyleCnt="0"/>
      <dgm:spPr/>
    </dgm:pt>
    <dgm:pt modelId="{C5A6CE63-EAD1-4CD9-A34A-EB93D7FCF58F}" type="pres">
      <dgm:prSet presAssocID="{941E656D-DB0F-4CF5-BB40-767677A8976A}" presName="rect1" presStyleLbl="bgImgPlac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BD6A74A3-8591-4CA9-96E3-69C5C524EC28}" type="pres">
      <dgm:prSet presAssocID="{941E656D-DB0F-4CF5-BB40-767677A8976A}" presName="wedgeRectCallout1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EF35D-15C0-4C19-A5E8-5814F04CB26B}" type="pres">
      <dgm:prSet presAssocID="{02F20C1B-26BD-49C9-BA35-E6FA6A5C8C83}" presName="sibTrans" presStyleCnt="0"/>
      <dgm:spPr/>
    </dgm:pt>
    <dgm:pt modelId="{30C98E0D-80D6-4661-86FC-2F7B34C12746}" type="pres">
      <dgm:prSet presAssocID="{055CC866-0FC7-4E4A-ADEE-E15C148095D8}" presName="composite" presStyleCnt="0"/>
      <dgm:spPr/>
    </dgm:pt>
    <dgm:pt modelId="{E5600CC6-2FC9-43EA-B36B-9F90FF9CA3D3}" type="pres">
      <dgm:prSet presAssocID="{055CC866-0FC7-4E4A-ADEE-E15C148095D8}" presName="rect1" presStyleLbl="bgImgPlac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D2BC0A40-F4E2-4182-A64F-951631566A73}" type="pres">
      <dgm:prSet presAssocID="{055CC866-0FC7-4E4A-ADEE-E15C148095D8}" presName="wedgeRectCallout1" presStyleLbl="node1" presStyleIdx="5" presStyleCnt="8">
        <dgm:presLayoutVars>
          <dgm:bulletEnabled val="1"/>
        </dgm:presLayoutVars>
      </dgm:prSet>
      <dgm:spPr/>
    </dgm:pt>
    <dgm:pt modelId="{7AA3ABF1-073B-495F-993A-95903D3786DA}" type="pres">
      <dgm:prSet presAssocID="{DF1BDC93-9579-47E0-AE48-935ED45D4824}" presName="sibTrans" presStyleCnt="0"/>
      <dgm:spPr/>
    </dgm:pt>
    <dgm:pt modelId="{5335FA90-B694-4456-BDEC-372455B25EF3}" type="pres">
      <dgm:prSet presAssocID="{44D176A7-E8E5-439C-9C68-7E4904093C56}" presName="composite" presStyleCnt="0"/>
      <dgm:spPr/>
    </dgm:pt>
    <dgm:pt modelId="{367CF834-48D7-4CC3-9DF7-E2C5857CF60E}" type="pres">
      <dgm:prSet presAssocID="{44D176A7-E8E5-439C-9C68-7E4904093C56}" presName="rect1" presStyleLbl="bgImgPlace1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4144A07C-39C3-4BE3-87D2-BB45B48D7F5D}" type="pres">
      <dgm:prSet presAssocID="{44D176A7-E8E5-439C-9C68-7E4904093C56}" presName="wedgeRectCallout1" presStyleLbl="node1" presStyleIdx="6" presStyleCnt="8">
        <dgm:presLayoutVars>
          <dgm:bulletEnabled val="1"/>
        </dgm:presLayoutVars>
      </dgm:prSet>
      <dgm:spPr/>
    </dgm:pt>
    <dgm:pt modelId="{DB4269BB-BC06-47FC-9532-C7C5E5DAA725}" type="pres">
      <dgm:prSet presAssocID="{22549306-622B-4F23-BDDA-7CF851CBE6F1}" presName="sibTrans" presStyleCnt="0"/>
      <dgm:spPr/>
    </dgm:pt>
    <dgm:pt modelId="{CE065A16-18EA-4102-8402-6A81AEE59DA8}" type="pres">
      <dgm:prSet presAssocID="{D6356D24-2EB2-494E-B1B3-7C2F45E648CB}" presName="composite" presStyleCnt="0"/>
      <dgm:spPr/>
    </dgm:pt>
    <dgm:pt modelId="{42E40559-C7E2-4B70-8840-07BA3D46B125}" type="pres">
      <dgm:prSet presAssocID="{D6356D24-2EB2-494E-B1B3-7C2F45E648CB}" presName="rect1" presStyleLbl="bgImgPlac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4DC1B78-2D7A-4BA6-8F65-F118CAD03AE1}" type="pres">
      <dgm:prSet presAssocID="{D6356D24-2EB2-494E-B1B3-7C2F45E648CB}" presName="wedgeRectCallout1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9A6D35-3129-417A-BD08-A109C75CF717}" srcId="{517956F9-5901-4B7F-B4EE-5F6520822CFE}" destId="{44D176A7-E8E5-439C-9C68-7E4904093C56}" srcOrd="6" destOrd="0" parTransId="{0EEBF336-F204-4947-AFE7-6D1C3651220E}" sibTransId="{22549306-622B-4F23-BDDA-7CF851CBE6F1}"/>
    <dgm:cxn modelId="{690DA4FA-9B54-4F52-9019-E031A0350EEC}" srcId="{517956F9-5901-4B7F-B4EE-5F6520822CFE}" destId="{4B801592-E1BB-4304-A94A-91657F3A6958}" srcOrd="3" destOrd="0" parTransId="{E48B4194-C17F-4B9C-A1F1-5D0612365EA9}" sibTransId="{F6F804E0-D963-4C96-832B-D53F2AB61EA1}"/>
    <dgm:cxn modelId="{B18C741F-A8B3-4C67-A42E-0745C0599AD0}" type="presOf" srcId="{4B801592-E1BB-4304-A94A-91657F3A6958}" destId="{39578D3D-9286-422D-8AB0-51454A04F964}" srcOrd="0" destOrd="0" presId="urn:microsoft.com/office/officeart/2008/layout/BendingPictureCaptionList"/>
    <dgm:cxn modelId="{387F389C-D953-4C08-9E63-DAEEB96D622E}" type="presOf" srcId="{DDE168F6-026A-432B-9175-6916B273B4CB}" destId="{9743FCFD-2122-4E58-BE29-8FE2A12DA595}" srcOrd="0" destOrd="0" presId="urn:microsoft.com/office/officeart/2008/layout/BendingPictureCaptionList"/>
    <dgm:cxn modelId="{BC228FB9-E08C-4513-BEC3-5555DC9CDEA5}" type="presOf" srcId="{25053064-8651-4265-9CDB-86B97799E712}" destId="{57E14862-9492-4D83-97F6-12F65C14C4CB}" srcOrd="0" destOrd="0" presId="urn:microsoft.com/office/officeart/2008/layout/BendingPictureCaptionList"/>
    <dgm:cxn modelId="{A3FD445D-48D3-431F-84F3-749545781466}" srcId="{517956F9-5901-4B7F-B4EE-5F6520822CFE}" destId="{941E656D-DB0F-4CF5-BB40-767677A8976A}" srcOrd="4" destOrd="0" parTransId="{324B67FB-B60C-465D-9017-E8F0BCA209A0}" sibTransId="{02F20C1B-26BD-49C9-BA35-E6FA6A5C8C83}"/>
    <dgm:cxn modelId="{AA9B4D5C-81F2-4ADE-8601-3B6CF0F1D83B}" type="presOf" srcId="{941E656D-DB0F-4CF5-BB40-767677A8976A}" destId="{BD6A74A3-8591-4CA9-96E3-69C5C524EC28}" srcOrd="0" destOrd="0" presId="urn:microsoft.com/office/officeart/2008/layout/BendingPictureCaptionList"/>
    <dgm:cxn modelId="{FB687509-4484-438D-B45D-D58AF28E124E}" srcId="{517956F9-5901-4B7F-B4EE-5F6520822CFE}" destId="{D6356D24-2EB2-494E-B1B3-7C2F45E648CB}" srcOrd="7" destOrd="0" parTransId="{651112FD-050C-4A33-8591-E06007CB5AE4}" sibTransId="{E40FFED5-99B2-4565-B5B9-EA46FBA53A74}"/>
    <dgm:cxn modelId="{A87EB8AC-D819-4DC2-BF63-565ADFFE01D2}" type="presOf" srcId="{517956F9-5901-4B7F-B4EE-5F6520822CFE}" destId="{9396B8DB-ACD7-4967-9704-64AAE4711FBD}" srcOrd="0" destOrd="0" presId="urn:microsoft.com/office/officeart/2008/layout/BendingPictureCaptionList"/>
    <dgm:cxn modelId="{5D1E1D2D-A0CF-4A5A-A980-4AA14EFDBBE8}" type="presOf" srcId="{E27BA9E8-933F-4BB0-A4B5-D0A7B0DA2F25}" destId="{1E441985-CA3E-43EF-BCB9-28DECE8B3544}" srcOrd="0" destOrd="0" presId="urn:microsoft.com/office/officeart/2008/layout/BendingPictureCaptionList"/>
    <dgm:cxn modelId="{A16BB349-CE5B-479C-A8A0-698A6E56A704}" type="presOf" srcId="{D6356D24-2EB2-494E-B1B3-7C2F45E648CB}" destId="{94DC1B78-2D7A-4BA6-8F65-F118CAD03AE1}" srcOrd="0" destOrd="0" presId="urn:microsoft.com/office/officeart/2008/layout/BendingPictureCaptionList"/>
    <dgm:cxn modelId="{3C42F256-EDF2-4A88-AEE1-BEAD768B48DB}" srcId="{517956F9-5901-4B7F-B4EE-5F6520822CFE}" destId="{055CC866-0FC7-4E4A-ADEE-E15C148095D8}" srcOrd="5" destOrd="0" parTransId="{17554530-53FB-4B12-A766-EFC93BF3AF38}" sibTransId="{DF1BDC93-9579-47E0-AE48-935ED45D4824}"/>
    <dgm:cxn modelId="{9AA25D30-D039-4D8C-81A6-2DA821327E58}" type="presOf" srcId="{055CC866-0FC7-4E4A-ADEE-E15C148095D8}" destId="{D2BC0A40-F4E2-4182-A64F-951631566A73}" srcOrd="0" destOrd="0" presId="urn:microsoft.com/office/officeart/2008/layout/BendingPictureCaptionList"/>
    <dgm:cxn modelId="{FCD69880-310B-4A54-8383-64DAB3FFCDFA}" srcId="{517956F9-5901-4B7F-B4EE-5F6520822CFE}" destId="{DDE168F6-026A-432B-9175-6916B273B4CB}" srcOrd="0" destOrd="0" parTransId="{5E985A36-4CE3-42EC-A849-5EAFD7188FBD}" sibTransId="{A36A931D-3A54-425D-B746-554D4BC72EBA}"/>
    <dgm:cxn modelId="{4B63D750-68C5-4107-8A0C-4E0DE2AFE4F3}" srcId="{517956F9-5901-4B7F-B4EE-5F6520822CFE}" destId="{E27BA9E8-933F-4BB0-A4B5-D0A7B0DA2F25}" srcOrd="2" destOrd="0" parTransId="{652DA35A-56D7-414A-94B6-7B81FD39C8AC}" sibTransId="{C99DE035-24EE-4D2F-86A5-6D674C620702}"/>
    <dgm:cxn modelId="{95DCC02B-40ED-4AA3-98C5-65F0EB4B739C}" type="presOf" srcId="{44D176A7-E8E5-439C-9C68-7E4904093C56}" destId="{4144A07C-39C3-4BE3-87D2-BB45B48D7F5D}" srcOrd="0" destOrd="0" presId="urn:microsoft.com/office/officeart/2008/layout/BendingPictureCaptionList"/>
    <dgm:cxn modelId="{A721A5E1-B2E8-48BA-AA35-427C0F344580}" srcId="{517956F9-5901-4B7F-B4EE-5F6520822CFE}" destId="{25053064-8651-4265-9CDB-86B97799E712}" srcOrd="1" destOrd="0" parTransId="{014E6D52-6D7A-4F5B-8673-BF4384658DB8}" sibTransId="{F8F8730E-E234-48B7-B416-A711B1716092}"/>
    <dgm:cxn modelId="{F7EFCB75-0D53-4A16-A760-0B77372A07AF}" type="presParOf" srcId="{9396B8DB-ACD7-4967-9704-64AAE4711FBD}" destId="{EF331FD5-DE5A-4276-B856-BD0ADCEB156C}" srcOrd="0" destOrd="0" presId="urn:microsoft.com/office/officeart/2008/layout/BendingPictureCaptionList"/>
    <dgm:cxn modelId="{25837E19-D630-4A93-8983-5E2192E8ECF3}" type="presParOf" srcId="{EF331FD5-DE5A-4276-B856-BD0ADCEB156C}" destId="{D94C7F82-CC9C-4B08-823E-73AFCA2D6BF7}" srcOrd="0" destOrd="0" presId="urn:microsoft.com/office/officeart/2008/layout/BendingPictureCaptionList"/>
    <dgm:cxn modelId="{4749E24A-CBA4-426D-B40C-07CD349C0B20}" type="presParOf" srcId="{EF331FD5-DE5A-4276-B856-BD0ADCEB156C}" destId="{9743FCFD-2122-4E58-BE29-8FE2A12DA595}" srcOrd="1" destOrd="0" presId="urn:microsoft.com/office/officeart/2008/layout/BendingPictureCaptionList"/>
    <dgm:cxn modelId="{031B82D3-ABBA-42E6-A3BF-C957ED002C71}" type="presParOf" srcId="{9396B8DB-ACD7-4967-9704-64AAE4711FBD}" destId="{7B0419E7-32F1-492D-84B2-D37B5E9A8CB7}" srcOrd="1" destOrd="0" presId="urn:microsoft.com/office/officeart/2008/layout/BendingPictureCaptionList"/>
    <dgm:cxn modelId="{03A27871-6A92-4927-A505-24F9F135E091}" type="presParOf" srcId="{9396B8DB-ACD7-4967-9704-64AAE4711FBD}" destId="{7CDC30A9-5EEB-41B4-97EE-F8E231DC98E1}" srcOrd="2" destOrd="0" presId="urn:microsoft.com/office/officeart/2008/layout/BendingPictureCaptionList"/>
    <dgm:cxn modelId="{E377A066-B06E-4B0E-84C6-52F0A5583E1B}" type="presParOf" srcId="{7CDC30A9-5EEB-41B4-97EE-F8E231DC98E1}" destId="{60CC7380-A5E8-4435-AA17-FDEC548D9CF4}" srcOrd="0" destOrd="0" presId="urn:microsoft.com/office/officeart/2008/layout/BendingPictureCaptionList"/>
    <dgm:cxn modelId="{3DAFF2CF-7CBC-4596-A47C-94E340B1813D}" type="presParOf" srcId="{7CDC30A9-5EEB-41B4-97EE-F8E231DC98E1}" destId="{57E14862-9492-4D83-97F6-12F65C14C4CB}" srcOrd="1" destOrd="0" presId="urn:microsoft.com/office/officeart/2008/layout/BendingPictureCaptionList"/>
    <dgm:cxn modelId="{7B1D308D-78A7-4030-A083-C661C584790C}" type="presParOf" srcId="{9396B8DB-ACD7-4967-9704-64AAE4711FBD}" destId="{80F6A6CC-3649-4459-98C0-82D87B78F631}" srcOrd="3" destOrd="0" presId="urn:microsoft.com/office/officeart/2008/layout/BendingPictureCaptionList"/>
    <dgm:cxn modelId="{9ABE9DDE-BB21-46E9-92A1-2E57B98C8C02}" type="presParOf" srcId="{9396B8DB-ACD7-4967-9704-64AAE4711FBD}" destId="{BF379A4F-8D29-4ADE-AEA2-95ECF41E2C7E}" srcOrd="4" destOrd="0" presId="urn:microsoft.com/office/officeart/2008/layout/BendingPictureCaptionList"/>
    <dgm:cxn modelId="{A5AFD127-236D-466A-BAB7-C357D1AEE563}" type="presParOf" srcId="{BF379A4F-8D29-4ADE-AEA2-95ECF41E2C7E}" destId="{0190410B-30AF-4003-A7E8-AE411AFD475B}" srcOrd="0" destOrd="0" presId="urn:microsoft.com/office/officeart/2008/layout/BendingPictureCaptionList"/>
    <dgm:cxn modelId="{979099F4-CD70-48AE-8547-4217C7873347}" type="presParOf" srcId="{BF379A4F-8D29-4ADE-AEA2-95ECF41E2C7E}" destId="{1E441985-CA3E-43EF-BCB9-28DECE8B3544}" srcOrd="1" destOrd="0" presId="urn:microsoft.com/office/officeart/2008/layout/BendingPictureCaptionList"/>
    <dgm:cxn modelId="{0FBD935C-EF98-4E53-BE64-D8959715FF91}" type="presParOf" srcId="{9396B8DB-ACD7-4967-9704-64AAE4711FBD}" destId="{1D03ACBA-9573-4B68-97FB-BB9BB8FD13C9}" srcOrd="5" destOrd="0" presId="urn:microsoft.com/office/officeart/2008/layout/BendingPictureCaptionList"/>
    <dgm:cxn modelId="{02C1EF48-9F49-44AF-A782-3F091ED19C0F}" type="presParOf" srcId="{9396B8DB-ACD7-4967-9704-64AAE4711FBD}" destId="{B7C8982B-FBE0-44E3-9BAA-EE42A8DA5C4B}" srcOrd="6" destOrd="0" presId="urn:microsoft.com/office/officeart/2008/layout/BendingPictureCaptionList"/>
    <dgm:cxn modelId="{7D8CF0F6-A6C2-4B98-9A37-0260F57987BE}" type="presParOf" srcId="{B7C8982B-FBE0-44E3-9BAA-EE42A8DA5C4B}" destId="{B28327B6-FBDE-4D3F-AEB9-E5B2C94E83FF}" srcOrd="0" destOrd="0" presId="urn:microsoft.com/office/officeart/2008/layout/BendingPictureCaptionList"/>
    <dgm:cxn modelId="{EC08243C-729A-4DFA-896C-070DA9E5C1BD}" type="presParOf" srcId="{B7C8982B-FBE0-44E3-9BAA-EE42A8DA5C4B}" destId="{39578D3D-9286-422D-8AB0-51454A04F964}" srcOrd="1" destOrd="0" presId="urn:microsoft.com/office/officeart/2008/layout/BendingPictureCaptionList"/>
    <dgm:cxn modelId="{D34BDA72-8515-4842-9BF5-EC190771F3D3}" type="presParOf" srcId="{9396B8DB-ACD7-4967-9704-64AAE4711FBD}" destId="{38B40E35-EE3B-4FD1-8CB8-34770EEA8E3C}" srcOrd="7" destOrd="0" presId="urn:microsoft.com/office/officeart/2008/layout/BendingPictureCaptionList"/>
    <dgm:cxn modelId="{8ECB392A-E46E-432A-8697-F5A68492CA14}" type="presParOf" srcId="{9396B8DB-ACD7-4967-9704-64AAE4711FBD}" destId="{0172F54A-E494-4D56-912E-E291F9F36245}" srcOrd="8" destOrd="0" presId="urn:microsoft.com/office/officeart/2008/layout/BendingPictureCaptionList"/>
    <dgm:cxn modelId="{D47D0BF3-CA0C-48F6-BC6D-325F01D27597}" type="presParOf" srcId="{0172F54A-E494-4D56-912E-E291F9F36245}" destId="{C5A6CE63-EAD1-4CD9-A34A-EB93D7FCF58F}" srcOrd="0" destOrd="0" presId="urn:microsoft.com/office/officeart/2008/layout/BendingPictureCaptionList"/>
    <dgm:cxn modelId="{73BF73DD-A545-4FAD-B2D3-9D025013D5CC}" type="presParOf" srcId="{0172F54A-E494-4D56-912E-E291F9F36245}" destId="{BD6A74A3-8591-4CA9-96E3-69C5C524EC28}" srcOrd="1" destOrd="0" presId="urn:microsoft.com/office/officeart/2008/layout/BendingPictureCaptionList"/>
    <dgm:cxn modelId="{0217522D-996F-4EE3-A5C7-CA9AF4E84708}" type="presParOf" srcId="{9396B8DB-ACD7-4967-9704-64AAE4711FBD}" destId="{692EF35D-15C0-4C19-A5E8-5814F04CB26B}" srcOrd="9" destOrd="0" presId="urn:microsoft.com/office/officeart/2008/layout/BendingPictureCaptionList"/>
    <dgm:cxn modelId="{6BA5D0AB-3F63-4548-A097-04AC6BC2049C}" type="presParOf" srcId="{9396B8DB-ACD7-4967-9704-64AAE4711FBD}" destId="{30C98E0D-80D6-4661-86FC-2F7B34C12746}" srcOrd="10" destOrd="0" presId="urn:microsoft.com/office/officeart/2008/layout/BendingPictureCaptionList"/>
    <dgm:cxn modelId="{4EDC1C34-916D-416B-98C9-068F296A1EC2}" type="presParOf" srcId="{30C98E0D-80D6-4661-86FC-2F7B34C12746}" destId="{E5600CC6-2FC9-43EA-B36B-9F90FF9CA3D3}" srcOrd="0" destOrd="0" presId="urn:microsoft.com/office/officeart/2008/layout/BendingPictureCaptionList"/>
    <dgm:cxn modelId="{9C677A84-CFE0-4CFD-A8BC-4FE3B771146C}" type="presParOf" srcId="{30C98E0D-80D6-4661-86FC-2F7B34C12746}" destId="{D2BC0A40-F4E2-4182-A64F-951631566A73}" srcOrd="1" destOrd="0" presId="urn:microsoft.com/office/officeart/2008/layout/BendingPictureCaptionList"/>
    <dgm:cxn modelId="{C430596B-064D-45FA-9ACF-A90B52CD42B5}" type="presParOf" srcId="{9396B8DB-ACD7-4967-9704-64AAE4711FBD}" destId="{7AA3ABF1-073B-495F-993A-95903D3786DA}" srcOrd="11" destOrd="0" presId="urn:microsoft.com/office/officeart/2008/layout/BendingPictureCaptionList"/>
    <dgm:cxn modelId="{115D9AA3-7770-4A8C-B205-17F760233C0F}" type="presParOf" srcId="{9396B8DB-ACD7-4967-9704-64AAE4711FBD}" destId="{5335FA90-B694-4456-BDEC-372455B25EF3}" srcOrd="12" destOrd="0" presId="urn:microsoft.com/office/officeart/2008/layout/BendingPictureCaptionList"/>
    <dgm:cxn modelId="{EEAE33BF-5CA6-4B95-B9E7-0E5AB66178AD}" type="presParOf" srcId="{5335FA90-B694-4456-BDEC-372455B25EF3}" destId="{367CF834-48D7-4CC3-9DF7-E2C5857CF60E}" srcOrd="0" destOrd="0" presId="urn:microsoft.com/office/officeart/2008/layout/BendingPictureCaptionList"/>
    <dgm:cxn modelId="{1BC22905-A8A9-4C0C-A7F5-6F210DACA79D}" type="presParOf" srcId="{5335FA90-B694-4456-BDEC-372455B25EF3}" destId="{4144A07C-39C3-4BE3-87D2-BB45B48D7F5D}" srcOrd="1" destOrd="0" presId="urn:microsoft.com/office/officeart/2008/layout/BendingPictureCaptionList"/>
    <dgm:cxn modelId="{CDCA8417-6828-4BC4-94D5-DF640617DC0D}" type="presParOf" srcId="{9396B8DB-ACD7-4967-9704-64AAE4711FBD}" destId="{DB4269BB-BC06-47FC-9532-C7C5E5DAA725}" srcOrd="13" destOrd="0" presId="urn:microsoft.com/office/officeart/2008/layout/BendingPictureCaptionList"/>
    <dgm:cxn modelId="{65ACA4E5-4868-4356-92A2-7047564F9300}" type="presParOf" srcId="{9396B8DB-ACD7-4967-9704-64AAE4711FBD}" destId="{CE065A16-18EA-4102-8402-6A81AEE59DA8}" srcOrd="14" destOrd="0" presId="urn:microsoft.com/office/officeart/2008/layout/BendingPictureCaptionList"/>
    <dgm:cxn modelId="{E84FA79C-CD52-4428-8CF3-EBFC3019E949}" type="presParOf" srcId="{CE065A16-18EA-4102-8402-6A81AEE59DA8}" destId="{42E40559-C7E2-4B70-8840-07BA3D46B125}" srcOrd="0" destOrd="0" presId="urn:microsoft.com/office/officeart/2008/layout/BendingPictureCaptionList"/>
    <dgm:cxn modelId="{4CA0DC1A-4C9C-4E22-850E-84CA7E5097C8}" type="presParOf" srcId="{CE065A16-18EA-4102-8402-6A81AEE59DA8}" destId="{94DC1B78-2D7A-4BA6-8F65-F118CAD03AE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7956F9-5901-4B7F-B4EE-5F6520822CFE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DE168F6-026A-432B-9175-6916B273B4CB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দুধ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985A36-4CE3-42EC-A849-5EAFD7188FBD}" type="parTrans" cxnId="{FCD69880-310B-4A54-8383-64DAB3FFCDFA}">
      <dgm:prSet/>
      <dgm:spPr/>
      <dgm:t>
        <a:bodyPr/>
        <a:lstStyle/>
        <a:p>
          <a:endParaRPr lang="en-US" sz="2400"/>
        </a:p>
      </dgm:t>
    </dgm:pt>
    <dgm:pt modelId="{A36A931D-3A54-425D-B746-554D4BC72EBA}" type="sibTrans" cxnId="{FCD69880-310B-4A54-8383-64DAB3FFCDFA}">
      <dgm:prSet/>
      <dgm:spPr/>
      <dgm:t>
        <a:bodyPr/>
        <a:lstStyle/>
        <a:p>
          <a:endParaRPr lang="en-US" sz="2400"/>
        </a:p>
      </dgm:t>
    </dgm:pt>
    <dgm:pt modelId="{25053064-8651-4265-9CDB-86B97799E712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পনির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4E6D52-6D7A-4F5B-8673-BF4384658DB8}" type="parTrans" cxnId="{A721A5E1-B2E8-48BA-AA35-427C0F344580}">
      <dgm:prSet/>
      <dgm:spPr/>
      <dgm:t>
        <a:bodyPr/>
        <a:lstStyle/>
        <a:p>
          <a:endParaRPr lang="en-US" sz="2400"/>
        </a:p>
      </dgm:t>
    </dgm:pt>
    <dgm:pt modelId="{F8F8730E-E234-48B7-B416-A711B1716092}" type="sibTrans" cxnId="{A721A5E1-B2E8-48BA-AA35-427C0F344580}">
      <dgm:prSet/>
      <dgm:spPr/>
      <dgm:t>
        <a:bodyPr/>
        <a:lstStyle/>
        <a:p>
          <a:endParaRPr lang="en-US" sz="2400"/>
        </a:p>
      </dgm:t>
    </dgm:pt>
    <dgm:pt modelId="{E27BA9E8-933F-4BB0-A4B5-D0A7B0DA2F25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দই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2DA35A-56D7-414A-94B6-7B81FD39C8AC}" type="parTrans" cxnId="{4B63D750-68C5-4107-8A0C-4E0DE2AFE4F3}">
      <dgm:prSet/>
      <dgm:spPr/>
      <dgm:t>
        <a:bodyPr/>
        <a:lstStyle/>
        <a:p>
          <a:endParaRPr lang="en-US" sz="2400"/>
        </a:p>
      </dgm:t>
    </dgm:pt>
    <dgm:pt modelId="{C99DE035-24EE-4D2F-86A5-6D674C620702}" type="sibTrans" cxnId="{4B63D750-68C5-4107-8A0C-4E0DE2AFE4F3}">
      <dgm:prSet/>
      <dgm:spPr/>
      <dgm:t>
        <a:bodyPr/>
        <a:lstStyle/>
        <a:p>
          <a:endParaRPr lang="en-US" sz="2400"/>
        </a:p>
      </dgm:t>
    </dgm:pt>
    <dgm:pt modelId="{9396B8DB-ACD7-4967-9704-64AAE4711FBD}" type="pres">
      <dgm:prSet presAssocID="{517956F9-5901-4B7F-B4EE-5F6520822CFE}" presName="Name0" presStyleCnt="0">
        <dgm:presLayoutVars>
          <dgm:dir/>
          <dgm:resizeHandles val="exact"/>
        </dgm:presLayoutVars>
      </dgm:prSet>
      <dgm:spPr/>
    </dgm:pt>
    <dgm:pt modelId="{EF331FD5-DE5A-4276-B856-BD0ADCEB156C}" type="pres">
      <dgm:prSet presAssocID="{DDE168F6-026A-432B-9175-6916B273B4CB}" presName="composite" presStyleCnt="0"/>
      <dgm:spPr/>
    </dgm:pt>
    <dgm:pt modelId="{D94C7F82-CC9C-4B08-823E-73AFCA2D6BF7}" type="pres">
      <dgm:prSet presAssocID="{DDE168F6-026A-432B-9175-6916B273B4CB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743FCFD-2122-4E58-BE29-8FE2A12DA595}" type="pres">
      <dgm:prSet presAssocID="{DDE168F6-026A-432B-9175-6916B273B4CB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419E7-32F1-492D-84B2-D37B5E9A8CB7}" type="pres">
      <dgm:prSet presAssocID="{A36A931D-3A54-425D-B746-554D4BC72EBA}" presName="sibTrans" presStyleCnt="0"/>
      <dgm:spPr/>
    </dgm:pt>
    <dgm:pt modelId="{7CDC30A9-5EEB-41B4-97EE-F8E231DC98E1}" type="pres">
      <dgm:prSet presAssocID="{25053064-8651-4265-9CDB-86B97799E712}" presName="composite" presStyleCnt="0"/>
      <dgm:spPr/>
    </dgm:pt>
    <dgm:pt modelId="{60CC7380-A5E8-4435-AA17-FDEC548D9CF4}" type="pres">
      <dgm:prSet presAssocID="{25053064-8651-4265-9CDB-86B97799E712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57E14862-9492-4D83-97F6-12F65C14C4CB}" type="pres">
      <dgm:prSet presAssocID="{25053064-8651-4265-9CDB-86B97799E712}" presName="wedgeRectCallout1" presStyleLbl="node1" presStyleIdx="1" presStyleCnt="3">
        <dgm:presLayoutVars>
          <dgm:bulletEnabled val="1"/>
        </dgm:presLayoutVars>
      </dgm:prSet>
      <dgm:spPr/>
    </dgm:pt>
    <dgm:pt modelId="{80F6A6CC-3649-4459-98C0-82D87B78F631}" type="pres">
      <dgm:prSet presAssocID="{F8F8730E-E234-48B7-B416-A711B1716092}" presName="sibTrans" presStyleCnt="0"/>
      <dgm:spPr/>
    </dgm:pt>
    <dgm:pt modelId="{BF379A4F-8D29-4ADE-AEA2-95ECF41E2C7E}" type="pres">
      <dgm:prSet presAssocID="{E27BA9E8-933F-4BB0-A4B5-D0A7B0DA2F25}" presName="composite" presStyleCnt="0"/>
      <dgm:spPr/>
    </dgm:pt>
    <dgm:pt modelId="{0190410B-30AF-4003-A7E8-AE411AFD475B}" type="pres">
      <dgm:prSet presAssocID="{E27BA9E8-933F-4BB0-A4B5-D0A7B0DA2F25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1E441985-CA3E-43EF-BCB9-28DECE8B3544}" type="pres">
      <dgm:prSet presAssocID="{E27BA9E8-933F-4BB0-A4B5-D0A7B0DA2F25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63D750-68C5-4107-8A0C-4E0DE2AFE4F3}" srcId="{517956F9-5901-4B7F-B4EE-5F6520822CFE}" destId="{E27BA9E8-933F-4BB0-A4B5-D0A7B0DA2F25}" srcOrd="2" destOrd="0" parTransId="{652DA35A-56D7-414A-94B6-7B81FD39C8AC}" sibTransId="{C99DE035-24EE-4D2F-86A5-6D674C620702}"/>
    <dgm:cxn modelId="{5D1E1D2D-A0CF-4A5A-A980-4AA14EFDBBE8}" type="presOf" srcId="{E27BA9E8-933F-4BB0-A4B5-D0A7B0DA2F25}" destId="{1E441985-CA3E-43EF-BCB9-28DECE8B3544}" srcOrd="0" destOrd="0" presId="urn:microsoft.com/office/officeart/2008/layout/BendingPictureCaptionList"/>
    <dgm:cxn modelId="{FCD69880-310B-4A54-8383-64DAB3FFCDFA}" srcId="{517956F9-5901-4B7F-B4EE-5F6520822CFE}" destId="{DDE168F6-026A-432B-9175-6916B273B4CB}" srcOrd="0" destOrd="0" parTransId="{5E985A36-4CE3-42EC-A849-5EAFD7188FBD}" sibTransId="{A36A931D-3A54-425D-B746-554D4BC72EBA}"/>
    <dgm:cxn modelId="{BC228FB9-E08C-4513-BEC3-5555DC9CDEA5}" type="presOf" srcId="{25053064-8651-4265-9CDB-86B97799E712}" destId="{57E14862-9492-4D83-97F6-12F65C14C4CB}" srcOrd="0" destOrd="0" presId="urn:microsoft.com/office/officeart/2008/layout/BendingPictureCaptionList"/>
    <dgm:cxn modelId="{387F389C-D953-4C08-9E63-DAEEB96D622E}" type="presOf" srcId="{DDE168F6-026A-432B-9175-6916B273B4CB}" destId="{9743FCFD-2122-4E58-BE29-8FE2A12DA595}" srcOrd="0" destOrd="0" presId="urn:microsoft.com/office/officeart/2008/layout/BendingPictureCaptionList"/>
    <dgm:cxn modelId="{A87EB8AC-D819-4DC2-BF63-565ADFFE01D2}" type="presOf" srcId="{517956F9-5901-4B7F-B4EE-5F6520822CFE}" destId="{9396B8DB-ACD7-4967-9704-64AAE4711FBD}" srcOrd="0" destOrd="0" presId="urn:microsoft.com/office/officeart/2008/layout/BendingPictureCaptionList"/>
    <dgm:cxn modelId="{A721A5E1-B2E8-48BA-AA35-427C0F344580}" srcId="{517956F9-5901-4B7F-B4EE-5F6520822CFE}" destId="{25053064-8651-4265-9CDB-86B97799E712}" srcOrd="1" destOrd="0" parTransId="{014E6D52-6D7A-4F5B-8673-BF4384658DB8}" sibTransId="{F8F8730E-E234-48B7-B416-A711B1716092}"/>
    <dgm:cxn modelId="{F7EFCB75-0D53-4A16-A760-0B77372A07AF}" type="presParOf" srcId="{9396B8DB-ACD7-4967-9704-64AAE4711FBD}" destId="{EF331FD5-DE5A-4276-B856-BD0ADCEB156C}" srcOrd="0" destOrd="0" presId="urn:microsoft.com/office/officeart/2008/layout/BendingPictureCaptionList"/>
    <dgm:cxn modelId="{25837E19-D630-4A93-8983-5E2192E8ECF3}" type="presParOf" srcId="{EF331FD5-DE5A-4276-B856-BD0ADCEB156C}" destId="{D94C7F82-CC9C-4B08-823E-73AFCA2D6BF7}" srcOrd="0" destOrd="0" presId="urn:microsoft.com/office/officeart/2008/layout/BendingPictureCaptionList"/>
    <dgm:cxn modelId="{4749E24A-CBA4-426D-B40C-07CD349C0B20}" type="presParOf" srcId="{EF331FD5-DE5A-4276-B856-BD0ADCEB156C}" destId="{9743FCFD-2122-4E58-BE29-8FE2A12DA595}" srcOrd="1" destOrd="0" presId="urn:microsoft.com/office/officeart/2008/layout/BendingPictureCaptionList"/>
    <dgm:cxn modelId="{031B82D3-ABBA-42E6-A3BF-C957ED002C71}" type="presParOf" srcId="{9396B8DB-ACD7-4967-9704-64AAE4711FBD}" destId="{7B0419E7-32F1-492D-84B2-D37B5E9A8CB7}" srcOrd="1" destOrd="0" presId="urn:microsoft.com/office/officeart/2008/layout/BendingPictureCaptionList"/>
    <dgm:cxn modelId="{03A27871-6A92-4927-A505-24F9F135E091}" type="presParOf" srcId="{9396B8DB-ACD7-4967-9704-64AAE4711FBD}" destId="{7CDC30A9-5EEB-41B4-97EE-F8E231DC98E1}" srcOrd="2" destOrd="0" presId="urn:microsoft.com/office/officeart/2008/layout/BendingPictureCaptionList"/>
    <dgm:cxn modelId="{E377A066-B06E-4B0E-84C6-52F0A5583E1B}" type="presParOf" srcId="{7CDC30A9-5EEB-41B4-97EE-F8E231DC98E1}" destId="{60CC7380-A5E8-4435-AA17-FDEC548D9CF4}" srcOrd="0" destOrd="0" presId="urn:microsoft.com/office/officeart/2008/layout/BendingPictureCaptionList"/>
    <dgm:cxn modelId="{3DAFF2CF-7CBC-4596-A47C-94E340B1813D}" type="presParOf" srcId="{7CDC30A9-5EEB-41B4-97EE-F8E231DC98E1}" destId="{57E14862-9492-4D83-97F6-12F65C14C4CB}" srcOrd="1" destOrd="0" presId="urn:microsoft.com/office/officeart/2008/layout/BendingPictureCaptionList"/>
    <dgm:cxn modelId="{7B1D308D-78A7-4030-A083-C661C584790C}" type="presParOf" srcId="{9396B8DB-ACD7-4967-9704-64AAE4711FBD}" destId="{80F6A6CC-3649-4459-98C0-82D87B78F631}" srcOrd="3" destOrd="0" presId="urn:microsoft.com/office/officeart/2008/layout/BendingPictureCaptionList"/>
    <dgm:cxn modelId="{9ABE9DDE-BB21-46E9-92A1-2E57B98C8C02}" type="presParOf" srcId="{9396B8DB-ACD7-4967-9704-64AAE4711FBD}" destId="{BF379A4F-8D29-4ADE-AEA2-95ECF41E2C7E}" srcOrd="4" destOrd="0" presId="urn:microsoft.com/office/officeart/2008/layout/BendingPictureCaptionList"/>
    <dgm:cxn modelId="{A5AFD127-236D-466A-BAB7-C357D1AEE563}" type="presParOf" srcId="{BF379A4F-8D29-4ADE-AEA2-95ECF41E2C7E}" destId="{0190410B-30AF-4003-A7E8-AE411AFD475B}" srcOrd="0" destOrd="0" presId="urn:microsoft.com/office/officeart/2008/layout/BendingPictureCaptionList"/>
    <dgm:cxn modelId="{979099F4-CD70-48AE-8547-4217C7873347}" type="presParOf" srcId="{BF379A4F-8D29-4ADE-AEA2-95ECF41E2C7E}" destId="{1E441985-CA3E-43EF-BCB9-28DECE8B354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7956F9-5901-4B7F-B4EE-5F6520822CFE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DE168F6-026A-432B-9175-6916B273B4CB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985A36-4CE3-42EC-A849-5EAFD7188FBD}" type="parTrans" cxnId="{FCD69880-310B-4A54-8383-64DAB3FFCDFA}">
      <dgm:prSet/>
      <dgm:spPr/>
      <dgm:t>
        <a:bodyPr/>
        <a:lstStyle/>
        <a:p>
          <a:endParaRPr lang="en-US" sz="2400"/>
        </a:p>
      </dgm:t>
    </dgm:pt>
    <dgm:pt modelId="{A36A931D-3A54-425D-B746-554D4BC72EBA}" type="sibTrans" cxnId="{FCD69880-310B-4A54-8383-64DAB3FFCDFA}">
      <dgm:prSet/>
      <dgm:spPr/>
      <dgm:t>
        <a:bodyPr/>
        <a:lstStyle/>
        <a:p>
          <a:endParaRPr lang="en-US" sz="2400"/>
        </a:p>
      </dgm:t>
    </dgm:pt>
    <dgm:pt modelId="{25053064-8651-4265-9CDB-86B97799E712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মাখন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4E6D52-6D7A-4F5B-8673-BF4384658DB8}" type="parTrans" cxnId="{A721A5E1-B2E8-48BA-AA35-427C0F344580}">
      <dgm:prSet/>
      <dgm:spPr/>
      <dgm:t>
        <a:bodyPr/>
        <a:lstStyle/>
        <a:p>
          <a:endParaRPr lang="en-US" sz="2400"/>
        </a:p>
      </dgm:t>
    </dgm:pt>
    <dgm:pt modelId="{F8F8730E-E234-48B7-B416-A711B1716092}" type="sibTrans" cxnId="{A721A5E1-B2E8-48BA-AA35-427C0F344580}">
      <dgm:prSet/>
      <dgm:spPr/>
      <dgm:t>
        <a:bodyPr/>
        <a:lstStyle/>
        <a:p>
          <a:endParaRPr lang="en-US" sz="2400"/>
        </a:p>
      </dgm:t>
    </dgm:pt>
    <dgm:pt modelId="{E27BA9E8-933F-4BB0-A4B5-D0A7B0DA2F25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সরিষার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তেল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2DA35A-56D7-414A-94B6-7B81FD39C8AC}" type="parTrans" cxnId="{4B63D750-68C5-4107-8A0C-4E0DE2AFE4F3}">
      <dgm:prSet/>
      <dgm:spPr/>
      <dgm:t>
        <a:bodyPr/>
        <a:lstStyle/>
        <a:p>
          <a:endParaRPr lang="en-US" sz="2400"/>
        </a:p>
      </dgm:t>
    </dgm:pt>
    <dgm:pt modelId="{C99DE035-24EE-4D2F-86A5-6D674C620702}" type="sibTrans" cxnId="{4B63D750-68C5-4107-8A0C-4E0DE2AFE4F3}">
      <dgm:prSet/>
      <dgm:spPr/>
      <dgm:t>
        <a:bodyPr/>
        <a:lstStyle/>
        <a:p>
          <a:endParaRPr lang="en-US" sz="2400"/>
        </a:p>
      </dgm:t>
    </dgm:pt>
    <dgm:pt modelId="{4B801592-E1BB-4304-A94A-91657F3A6958}">
      <dgm:prSet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সয়াবিন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তেল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8B4194-C17F-4B9C-A1F1-5D0612365EA9}" type="parTrans" cxnId="{690DA4FA-9B54-4F52-9019-E031A0350EEC}">
      <dgm:prSet/>
      <dgm:spPr/>
      <dgm:t>
        <a:bodyPr/>
        <a:lstStyle/>
        <a:p>
          <a:endParaRPr lang="en-US" sz="2400"/>
        </a:p>
      </dgm:t>
    </dgm:pt>
    <dgm:pt modelId="{F6F804E0-D963-4C96-832B-D53F2AB61EA1}" type="sibTrans" cxnId="{690DA4FA-9B54-4F52-9019-E031A0350EEC}">
      <dgm:prSet/>
      <dgm:spPr/>
      <dgm:t>
        <a:bodyPr/>
        <a:lstStyle/>
        <a:p>
          <a:endParaRPr lang="en-US" sz="2400"/>
        </a:p>
      </dgm:t>
    </dgm:pt>
    <dgm:pt modelId="{9396B8DB-ACD7-4967-9704-64AAE4711FBD}" type="pres">
      <dgm:prSet presAssocID="{517956F9-5901-4B7F-B4EE-5F6520822CFE}" presName="Name0" presStyleCnt="0">
        <dgm:presLayoutVars>
          <dgm:dir/>
          <dgm:resizeHandles val="exact"/>
        </dgm:presLayoutVars>
      </dgm:prSet>
      <dgm:spPr/>
    </dgm:pt>
    <dgm:pt modelId="{EF331FD5-DE5A-4276-B856-BD0ADCEB156C}" type="pres">
      <dgm:prSet presAssocID="{DDE168F6-026A-432B-9175-6916B273B4CB}" presName="composite" presStyleCnt="0"/>
      <dgm:spPr/>
    </dgm:pt>
    <dgm:pt modelId="{D94C7F82-CC9C-4B08-823E-73AFCA2D6BF7}" type="pres">
      <dgm:prSet presAssocID="{DDE168F6-026A-432B-9175-6916B273B4CB}" presName="rect1" presStyleLbl="b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9743FCFD-2122-4E58-BE29-8FE2A12DA595}" type="pres">
      <dgm:prSet presAssocID="{DDE168F6-026A-432B-9175-6916B273B4CB}" presName="wedgeRectCallout1" presStyleLbl="node1" presStyleIdx="0" presStyleCnt="4">
        <dgm:presLayoutVars>
          <dgm:bulletEnabled val="1"/>
        </dgm:presLayoutVars>
      </dgm:prSet>
      <dgm:spPr/>
    </dgm:pt>
    <dgm:pt modelId="{7B0419E7-32F1-492D-84B2-D37B5E9A8CB7}" type="pres">
      <dgm:prSet presAssocID="{A36A931D-3A54-425D-B746-554D4BC72EBA}" presName="sibTrans" presStyleCnt="0"/>
      <dgm:spPr/>
    </dgm:pt>
    <dgm:pt modelId="{7CDC30A9-5EEB-41B4-97EE-F8E231DC98E1}" type="pres">
      <dgm:prSet presAssocID="{25053064-8651-4265-9CDB-86B97799E712}" presName="composite" presStyleCnt="0"/>
      <dgm:spPr/>
    </dgm:pt>
    <dgm:pt modelId="{60CC7380-A5E8-4435-AA17-FDEC548D9CF4}" type="pres">
      <dgm:prSet presAssocID="{25053064-8651-4265-9CDB-86B97799E712}" presName="rect1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57E14862-9492-4D83-97F6-12F65C14C4CB}" type="pres">
      <dgm:prSet presAssocID="{25053064-8651-4265-9CDB-86B97799E712}" presName="wedgeRectCallout1" presStyleLbl="node1" presStyleIdx="1" presStyleCnt="4">
        <dgm:presLayoutVars>
          <dgm:bulletEnabled val="1"/>
        </dgm:presLayoutVars>
      </dgm:prSet>
      <dgm:spPr/>
    </dgm:pt>
    <dgm:pt modelId="{80F6A6CC-3649-4459-98C0-82D87B78F631}" type="pres">
      <dgm:prSet presAssocID="{F8F8730E-E234-48B7-B416-A711B1716092}" presName="sibTrans" presStyleCnt="0"/>
      <dgm:spPr/>
    </dgm:pt>
    <dgm:pt modelId="{BF379A4F-8D29-4ADE-AEA2-95ECF41E2C7E}" type="pres">
      <dgm:prSet presAssocID="{E27BA9E8-933F-4BB0-A4B5-D0A7B0DA2F25}" presName="composite" presStyleCnt="0"/>
      <dgm:spPr/>
    </dgm:pt>
    <dgm:pt modelId="{0190410B-30AF-4003-A7E8-AE411AFD475B}" type="pres">
      <dgm:prSet presAssocID="{E27BA9E8-933F-4BB0-A4B5-D0A7B0DA2F25}" presName="rect1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1E441985-CA3E-43EF-BCB9-28DECE8B3544}" type="pres">
      <dgm:prSet presAssocID="{E27BA9E8-933F-4BB0-A4B5-D0A7B0DA2F25}" presName="wedgeRectCallout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3ACBA-9573-4B68-97FB-BB9BB8FD13C9}" type="pres">
      <dgm:prSet presAssocID="{C99DE035-24EE-4D2F-86A5-6D674C620702}" presName="sibTrans" presStyleCnt="0"/>
      <dgm:spPr/>
    </dgm:pt>
    <dgm:pt modelId="{B7C8982B-FBE0-44E3-9BAA-EE42A8DA5C4B}" type="pres">
      <dgm:prSet presAssocID="{4B801592-E1BB-4304-A94A-91657F3A6958}" presName="composite" presStyleCnt="0"/>
      <dgm:spPr/>
    </dgm:pt>
    <dgm:pt modelId="{B28327B6-FBDE-4D3F-AEB9-E5B2C94E83FF}" type="pres">
      <dgm:prSet presAssocID="{4B801592-E1BB-4304-A94A-91657F3A6958}" presName="rect1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39578D3D-9286-422D-8AB0-51454A04F964}" type="pres">
      <dgm:prSet presAssocID="{4B801592-E1BB-4304-A94A-91657F3A6958}" presName="wedgeRectCallout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63D750-68C5-4107-8A0C-4E0DE2AFE4F3}" srcId="{517956F9-5901-4B7F-B4EE-5F6520822CFE}" destId="{E27BA9E8-933F-4BB0-A4B5-D0A7B0DA2F25}" srcOrd="2" destOrd="0" parTransId="{652DA35A-56D7-414A-94B6-7B81FD39C8AC}" sibTransId="{C99DE035-24EE-4D2F-86A5-6D674C620702}"/>
    <dgm:cxn modelId="{5D1E1D2D-A0CF-4A5A-A980-4AA14EFDBBE8}" type="presOf" srcId="{E27BA9E8-933F-4BB0-A4B5-D0A7B0DA2F25}" destId="{1E441985-CA3E-43EF-BCB9-28DECE8B3544}" srcOrd="0" destOrd="0" presId="urn:microsoft.com/office/officeart/2008/layout/BendingPictureCaptionList"/>
    <dgm:cxn modelId="{B18C741F-A8B3-4C67-A42E-0745C0599AD0}" type="presOf" srcId="{4B801592-E1BB-4304-A94A-91657F3A6958}" destId="{39578D3D-9286-422D-8AB0-51454A04F964}" srcOrd="0" destOrd="0" presId="urn:microsoft.com/office/officeart/2008/layout/BendingPictureCaptionList"/>
    <dgm:cxn modelId="{387F389C-D953-4C08-9E63-DAEEB96D622E}" type="presOf" srcId="{DDE168F6-026A-432B-9175-6916B273B4CB}" destId="{9743FCFD-2122-4E58-BE29-8FE2A12DA595}" srcOrd="0" destOrd="0" presId="urn:microsoft.com/office/officeart/2008/layout/BendingPictureCaptionList"/>
    <dgm:cxn modelId="{A721A5E1-B2E8-48BA-AA35-427C0F344580}" srcId="{517956F9-5901-4B7F-B4EE-5F6520822CFE}" destId="{25053064-8651-4265-9CDB-86B97799E712}" srcOrd="1" destOrd="0" parTransId="{014E6D52-6D7A-4F5B-8673-BF4384658DB8}" sibTransId="{F8F8730E-E234-48B7-B416-A711B1716092}"/>
    <dgm:cxn modelId="{BC228FB9-E08C-4513-BEC3-5555DC9CDEA5}" type="presOf" srcId="{25053064-8651-4265-9CDB-86B97799E712}" destId="{57E14862-9492-4D83-97F6-12F65C14C4CB}" srcOrd="0" destOrd="0" presId="urn:microsoft.com/office/officeart/2008/layout/BendingPictureCaptionList"/>
    <dgm:cxn modelId="{690DA4FA-9B54-4F52-9019-E031A0350EEC}" srcId="{517956F9-5901-4B7F-B4EE-5F6520822CFE}" destId="{4B801592-E1BB-4304-A94A-91657F3A6958}" srcOrd="3" destOrd="0" parTransId="{E48B4194-C17F-4B9C-A1F1-5D0612365EA9}" sibTransId="{F6F804E0-D963-4C96-832B-D53F2AB61EA1}"/>
    <dgm:cxn modelId="{A87EB8AC-D819-4DC2-BF63-565ADFFE01D2}" type="presOf" srcId="{517956F9-5901-4B7F-B4EE-5F6520822CFE}" destId="{9396B8DB-ACD7-4967-9704-64AAE4711FBD}" srcOrd="0" destOrd="0" presId="urn:microsoft.com/office/officeart/2008/layout/BendingPictureCaptionList"/>
    <dgm:cxn modelId="{FCD69880-310B-4A54-8383-64DAB3FFCDFA}" srcId="{517956F9-5901-4B7F-B4EE-5F6520822CFE}" destId="{DDE168F6-026A-432B-9175-6916B273B4CB}" srcOrd="0" destOrd="0" parTransId="{5E985A36-4CE3-42EC-A849-5EAFD7188FBD}" sibTransId="{A36A931D-3A54-425D-B746-554D4BC72EBA}"/>
    <dgm:cxn modelId="{F7EFCB75-0D53-4A16-A760-0B77372A07AF}" type="presParOf" srcId="{9396B8DB-ACD7-4967-9704-64AAE4711FBD}" destId="{EF331FD5-DE5A-4276-B856-BD0ADCEB156C}" srcOrd="0" destOrd="0" presId="urn:microsoft.com/office/officeart/2008/layout/BendingPictureCaptionList"/>
    <dgm:cxn modelId="{25837E19-D630-4A93-8983-5E2192E8ECF3}" type="presParOf" srcId="{EF331FD5-DE5A-4276-B856-BD0ADCEB156C}" destId="{D94C7F82-CC9C-4B08-823E-73AFCA2D6BF7}" srcOrd="0" destOrd="0" presId="urn:microsoft.com/office/officeart/2008/layout/BendingPictureCaptionList"/>
    <dgm:cxn modelId="{4749E24A-CBA4-426D-B40C-07CD349C0B20}" type="presParOf" srcId="{EF331FD5-DE5A-4276-B856-BD0ADCEB156C}" destId="{9743FCFD-2122-4E58-BE29-8FE2A12DA595}" srcOrd="1" destOrd="0" presId="urn:microsoft.com/office/officeart/2008/layout/BendingPictureCaptionList"/>
    <dgm:cxn modelId="{031B82D3-ABBA-42E6-A3BF-C957ED002C71}" type="presParOf" srcId="{9396B8DB-ACD7-4967-9704-64AAE4711FBD}" destId="{7B0419E7-32F1-492D-84B2-D37B5E9A8CB7}" srcOrd="1" destOrd="0" presId="urn:microsoft.com/office/officeart/2008/layout/BendingPictureCaptionList"/>
    <dgm:cxn modelId="{03A27871-6A92-4927-A505-24F9F135E091}" type="presParOf" srcId="{9396B8DB-ACD7-4967-9704-64AAE4711FBD}" destId="{7CDC30A9-5EEB-41B4-97EE-F8E231DC98E1}" srcOrd="2" destOrd="0" presId="urn:microsoft.com/office/officeart/2008/layout/BendingPictureCaptionList"/>
    <dgm:cxn modelId="{E377A066-B06E-4B0E-84C6-52F0A5583E1B}" type="presParOf" srcId="{7CDC30A9-5EEB-41B4-97EE-F8E231DC98E1}" destId="{60CC7380-A5E8-4435-AA17-FDEC548D9CF4}" srcOrd="0" destOrd="0" presId="urn:microsoft.com/office/officeart/2008/layout/BendingPictureCaptionList"/>
    <dgm:cxn modelId="{3DAFF2CF-7CBC-4596-A47C-94E340B1813D}" type="presParOf" srcId="{7CDC30A9-5EEB-41B4-97EE-F8E231DC98E1}" destId="{57E14862-9492-4D83-97F6-12F65C14C4CB}" srcOrd="1" destOrd="0" presId="urn:microsoft.com/office/officeart/2008/layout/BendingPictureCaptionList"/>
    <dgm:cxn modelId="{7B1D308D-78A7-4030-A083-C661C584790C}" type="presParOf" srcId="{9396B8DB-ACD7-4967-9704-64AAE4711FBD}" destId="{80F6A6CC-3649-4459-98C0-82D87B78F631}" srcOrd="3" destOrd="0" presId="urn:microsoft.com/office/officeart/2008/layout/BendingPictureCaptionList"/>
    <dgm:cxn modelId="{9ABE9DDE-BB21-46E9-92A1-2E57B98C8C02}" type="presParOf" srcId="{9396B8DB-ACD7-4967-9704-64AAE4711FBD}" destId="{BF379A4F-8D29-4ADE-AEA2-95ECF41E2C7E}" srcOrd="4" destOrd="0" presId="urn:microsoft.com/office/officeart/2008/layout/BendingPictureCaptionList"/>
    <dgm:cxn modelId="{A5AFD127-236D-466A-BAB7-C357D1AEE563}" type="presParOf" srcId="{BF379A4F-8D29-4ADE-AEA2-95ECF41E2C7E}" destId="{0190410B-30AF-4003-A7E8-AE411AFD475B}" srcOrd="0" destOrd="0" presId="urn:microsoft.com/office/officeart/2008/layout/BendingPictureCaptionList"/>
    <dgm:cxn modelId="{979099F4-CD70-48AE-8547-4217C7873347}" type="presParOf" srcId="{BF379A4F-8D29-4ADE-AEA2-95ECF41E2C7E}" destId="{1E441985-CA3E-43EF-BCB9-28DECE8B3544}" srcOrd="1" destOrd="0" presId="urn:microsoft.com/office/officeart/2008/layout/BendingPictureCaptionList"/>
    <dgm:cxn modelId="{0FBD935C-EF98-4E53-BE64-D8959715FF91}" type="presParOf" srcId="{9396B8DB-ACD7-4967-9704-64AAE4711FBD}" destId="{1D03ACBA-9573-4B68-97FB-BB9BB8FD13C9}" srcOrd="5" destOrd="0" presId="urn:microsoft.com/office/officeart/2008/layout/BendingPictureCaptionList"/>
    <dgm:cxn modelId="{02C1EF48-9F49-44AF-A782-3F091ED19C0F}" type="presParOf" srcId="{9396B8DB-ACD7-4967-9704-64AAE4711FBD}" destId="{B7C8982B-FBE0-44E3-9BAA-EE42A8DA5C4B}" srcOrd="6" destOrd="0" presId="urn:microsoft.com/office/officeart/2008/layout/BendingPictureCaptionList"/>
    <dgm:cxn modelId="{7D8CF0F6-A6C2-4B98-9A37-0260F57987BE}" type="presParOf" srcId="{B7C8982B-FBE0-44E3-9BAA-EE42A8DA5C4B}" destId="{B28327B6-FBDE-4D3F-AEB9-E5B2C94E83FF}" srcOrd="0" destOrd="0" presId="urn:microsoft.com/office/officeart/2008/layout/BendingPictureCaptionList"/>
    <dgm:cxn modelId="{EC08243C-729A-4DFA-896C-070DA9E5C1BD}" type="presParOf" srcId="{B7C8982B-FBE0-44E3-9BAA-EE42A8DA5C4B}" destId="{39578D3D-9286-422D-8AB0-51454A04F96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84F91-5510-4679-A299-899229E58F4C}">
      <dsp:nvSpPr>
        <dsp:cNvPr id="0" name=""/>
        <dsp:cNvSpPr/>
      </dsp:nvSpPr>
      <dsp:spPr>
        <a:xfrm>
          <a:off x="3756" y="1243541"/>
          <a:ext cx="3609951" cy="26677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617F70-28A8-4A69-BEE6-49429F369447}">
      <dsp:nvSpPr>
        <dsp:cNvPr id="0" name=""/>
        <dsp:cNvSpPr/>
      </dsp:nvSpPr>
      <dsp:spPr>
        <a:xfrm>
          <a:off x="733427" y="3427571"/>
          <a:ext cx="3110703" cy="7475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4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ভাত</a:t>
          </a:r>
          <a:endParaRPr lang="en-US" sz="4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3427" y="3427571"/>
        <a:ext cx="3110703" cy="747553"/>
      </dsp:txXfrm>
    </dsp:sp>
    <dsp:sp modelId="{76C858CF-2160-47B1-A6D4-8123377816EF}">
      <dsp:nvSpPr>
        <dsp:cNvPr id="0" name=""/>
        <dsp:cNvSpPr/>
      </dsp:nvSpPr>
      <dsp:spPr>
        <a:xfrm>
          <a:off x="4283868" y="1243541"/>
          <a:ext cx="3609951" cy="266774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B89B48-4144-4DF7-89A0-702F7A39CF06}">
      <dsp:nvSpPr>
        <dsp:cNvPr id="0" name=""/>
        <dsp:cNvSpPr/>
      </dsp:nvSpPr>
      <dsp:spPr>
        <a:xfrm>
          <a:off x="5013539" y="3427571"/>
          <a:ext cx="3110703" cy="7475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4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মাছ</a:t>
          </a:r>
          <a:endParaRPr lang="en-US" sz="4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13539" y="3427571"/>
        <a:ext cx="3110703" cy="7475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3C301-4101-49C8-A28B-FB3BCE12298A}">
      <dsp:nvSpPr>
        <dsp:cNvPr id="0" name=""/>
        <dsp:cNvSpPr/>
      </dsp:nvSpPr>
      <dsp:spPr>
        <a:xfrm>
          <a:off x="3431" y="1598821"/>
          <a:ext cx="2284547" cy="19356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CC3EC-ADE9-48F9-B3C4-AD21217028FB}">
      <dsp:nvSpPr>
        <dsp:cNvPr id="0" name=""/>
        <dsp:cNvSpPr/>
      </dsp:nvSpPr>
      <dsp:spPr>
        <a:xfrm>
          <a:off x="1983760" y="1855179"/>
          <a:ext cx="1083298" cy="1127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15489" y="1886908"/>
        <a:ext cx="1019840" cy="1064042"/>
      </dsp:txXfrm>
    </dsp:sp>
    <dsp:sp modelId="{03616ED1-B964-49A9-BF68-3A6800ABC34C}">
      <dsp:nvSpPr>
        <dsp:cNvPr id="0" name=""/>
        <dsp:cNvSpPr/>
      </dsp:nvSpPr>
      <dsp:spPr>
        <a:xfrm>
          <a:off x="3431" y="1215210"/>
          <a:ext cx="2284547" cy="3333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ডিম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31" y="1215210"/>
        <a:ext cx="2284547" cy="333317"/>
      </dsp:txXfrm>
    </dsp:sp>
    <dsp:sp modelId="{89E094E1-A1BE-40F9-BDB0-A44E37E02019}">
      <dsp:nvSpPr>
        <dsp:cNvPr id="0" name=""/>
        <dsp:cNvSpPr/>
      </dsp:nvSpPr>
      <dsp:spPr>
        <a:xfrm>
          <a:off x="3566979" y="1584303"/>
          <a:ext cx="2284547" cy="193568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53B7F-A8BB-422A-8E1F-E978F4661E56}">
      <dsp:nvSpPr>
        <dsp:cNvPr id="0" name=""/>
        <dsp:cNvSpPr/>
      </dsp:nvSpPr>
      <dsp:spPr>
        <a:xfrm>
          <a:off x="5547308" y="1855179"/>
          <a:ext cx="1083298" cy="1127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79037" y="1886908"/>
        <a:ext cx="1019840" cy="1064042"/>
      </dsp:txXfrm>
    </dsp:sp>
    <dsp:sp modelId="{06BCBC7B-58C4-4FDE-A629-746C518469EF}">
      <dsp:nvSpPr>
        <dsp:cNvPr id="0" name=""/>
        <dsp:cNvSpPr/>
      </dsp:nvSpPr>
      <dsp:spPr>
        <a:xfrm>
          <a:off x="3566979" y="1215210"/>
          <a:ext cx="2284547" cy="333317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আলু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6979" y="1215210"/>
        <a:ext cx="2284547" cy="333317"/>
      </dsp:txXfrm>
    </dsp:sp>
    <dsp:sp modelId="{3451CBFB-B39F-4FB6-8351-DE8585779BBA}">
      <dsp:nvSpPr>
        <dsp:cNvPr id="0" name=""/>
        <dsp:cNvSpPr/>
      </dsp:nvSpPr>
      <dsp:spPr>
        <a:xfrm>
          <a:off x="7130528" y="1584303"/>
          <a:ext cx="2284547" cy="19356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5C750-29BF-4B7B-9A08-CFCB5414E741}">
      <dsp:nvSpPr>
        <dsp:cNvPr id="0" name=""/>
        <dsp:cNvSpPr/>
      </dsp:nvSpPr>
      <dsp:spPr>
        <a:xfrm>
          <a:off x="9110857" y="1855179"/>
          <a:ext cx="1083298" cy="1127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ফল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42586" y="1886908"/>
        <a:ext cx="1019840" cy="1064042"/>
      </dsp:txXfrm>
    </dsp:sp>
    <dsp:sp modelId="{7966E06F-A7D0-4FF2-A6C5-590B392DB237}">
      <dsp:nvSpPr>
        <dsp:cNvPr id="0" name=""/>
        <dsp:cNvSpPr/>
      </dsp:nvSpPr>
      <dsp:spPr>
        <a:xfrm>
          <a:off x="7130528" y="1215210"/>
          <a:ext cx="2284547" cy="33331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জাম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30528" y="1215210"/>
        <a:ext cx="2284547" cy="333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C7F82-CC9C-4B08-823E-73AFCA2D6BF7}">
      <dsp:nvSpPr>
        <dsp:cNvPr id="0" name=""/>
        <dsp:cNvSpPr/>
      </dsp:nvSpPr>
      <dsp:spPr>
        <a:xfrm>
          <a:off x="2814" y="1214601"/>
          <a:ext cx="2233163" cy="17865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3FCFD-2122-4E58-BE29-8FE2A12DA595}">
      <dsp:nvSpPr>
        <dsp:cNvPr id="0" name=""/>
        <dsp:cNvSpPr/>
      </dsp:nvSpPr>
      <dsp:spPr>
        <a:xfrm>
          <a:off x="203799" y="2822478"/>
          <a:ext cx="1987515" cy="6252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চাল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3799" y="2822478"/>
        <a:ext cx="1987515" cy="625285"/>
      </dsp:txXfrm>
    </dsp:sp>
    <dsp:sp modelId="{60CC7380-A5E8-4435-AA17-FDEC548D9CF4}">
      <dsp:nvSpPr>
        <dsp:cNvPr id="0" name=""/>
        <dsp:cNvSpPr/>
      </dsp:nvSpPr>
      <dsp:spPr>
        <a:xfrm>
          <a:off x="2459294" y="1214601"/>
          <a:ext cx="2233163" cy="178653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14862-9492-4D83-97F6-12F65C14C4CB}">
      <dsp:nvSpPr>
        <dsp:cNvPr id="0" name=""/>
        <dsp:cNvSpPr/>
      </dsp:nvSpPr>
      <dsp:spPr>
        <a:xfrm>
          <a:off x="2660279" y="2822478"/>
          <a:ext cx="1987515" cy="6252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গম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60279" y="2822478"/>
        <a:ext cx="1987515" cy="625285"/>
      </dsp:txXfrm>
    </dsp:sp>
    <dsp:sp modelId="{0190410B-30AF-4003-A7E8-AE411AFD475B}">
      <dsp:nvSpPr>
        <dsp:cNvPr id="0" name=""/>
        <dsp:cNvSpPr/>
      </dsp:nvSpPr>
      <dsp:spPr>
        <a:xfrm>
          <a:off x="4915774" y="1214601"/>
          <a:ext cx="2233163" cy="17865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41985-CA3E-43EF-BCB9-28DECE8B3544}">
      <dsp:nvSpPr>
        <dsp:cNvPr id="0" name=""/>
        <dsp:cNvSpPr/>
      </dsp:nvSpPr>
      <dsp:spPr>
        <a:xfrm>
          <a:off x="5116759" y="2822478"/>
          <a:ext cx="1987515" cy="6252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আলু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16759" y="2822478"/>
        <a:ext cx="1987515" cy="625285"/>
      </dsp:txXfrm>
    </dsp:sp>
    <dsp:sp modelId="{B28327B6-FBDE-4D3F-AEB9-E5B2C94E83FF}">
      <dsp:nvSpPr>
        <dsp:cNvPr id="0" name=""/>
        <dsp:cNvSpPr/>
      </dsp:nvSpPr>
      <dsp:spPr>
        <a:xfrm>
          <a:off x="7372254" y="1214601"/>
          <a:ext cx="2233163" cy="178653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78D3D-9286-422D-8AB0-51454A04F964}">
      <dsp:nvSpPr>
        <dsp:cNvPr id="0" name=""/>
        <dsp:cNvSpPr/>
      </dsp:nvSpPr>
      <dsp:spPr>
        <a:xfrm>
          <a:off x="7573239" y="2822478"/>
          <a:ext cx="1987515" cy="6252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ভুট্টা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73239" y="2822478"/>
        <a:ext cx="1987515" cy="6252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C7F82-CC9C-4B08-823E-73AFCA2D6BF7}">
      <dsp:nvSpPr>
        <dsp:cNvPr id="0" name=""/>
        <dsp:cNvSpPr/>
      </dsp:nvSpPr>
      <dsp:spPr>
        <a:xfrm>
          <a:off x="2814" y="1214601"/>
          <a:ext cx="2233163" cy="17865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3FCFD-2122-4E58-BE29-8FE2A12DA595}">
      <dsp:nvSpPr>
        <dsp:cNvPr id="0" name=""/>
        <dsp:cNvSpPr/>
      </dsp:nvSpPr>
      <dsp:spPr>
        <a:xfrm>
          <a:off x="203799" y="2822478"/>
          <a:ext cx="1987515" cy="6252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ফুলকপি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3799" y="2822478"/>
        <a:ext cx="1987515" cy="625285"/>
      </dsp:txXfrm>
    </dsp:sp>
    <dsp:sp modelId="{60CC7380-A5E8-4435-AA17-FDEC548D9CF4}">
      <dsp:nvSpPr>
        <dsp:cNvPr id="0" name=""/>
        <dsp:cNvSpPr/>
      </dsp:nvSpPr>
      <dsp:spPr>
        <a:xfrm>
          <a:off x="2459294" y="1214601"/>
          <a:ext cx="2233163" cy="178653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14862-9492-4D83-97F6-12F65C14C4CB}">
      <dsp:nvSpPr>
        <dsp:cNvPr id="0" name=""/>
        <dsp:cNvSpPr/>
      </dsp:nvSpPr>
      <dsp:spPr>
        <a:xfrm>
          <a:off x="2660279" y="2822478"/>
          <a:ext cx="1987515" cy="6252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60279" y="2822478"/>
        <a:ext cx="1987515" cy="625285"/>
      </dsp:txXfrm>
    </dsp:sp>
    <dsp:sp modelId="{0190410B-30AF-4003-A7E8-AE411AFD475B}">
      <dsp:nvSpPr>
        <dsp:cNvPr id="0" name=""/>
        <dsp:cNvSpPr/>
      </dsp:nvSpPr>
      <dsp:spPr>
        <a:xfrm>
          <a:off x="4915774" y="1214601"/>
          <a:ext cx="2233163" cy="17865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41985-CA3E-43EF-BCB9-28DECE8B3544}">
      <dsp:nvSpPr>
        <dsp:cNvPr id="0" name=""/>
        <dsp:cNvSpPr/>
      </dsp:nvSpPr>
      <dsp:spPr>
        <a:xfrm>
          <a:off x="5116759" y="2822478"/>
          <a:ext cx="1987515" cy="6252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গাজর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16759" y="2822478"/>
        <a:ext cx="1987515" cy="625285"/>
      </dsp:txXfrm>
    </dsp:sp>
    <dsp:sp modelId="{B28327B6-FBDE-4D3F-AEB9-E5B2C94E83FF}">
      <dsp:nvSpPr>
        <dsp:cNvPr id="0" name=""/>
        <dsp:cNvSpPr/>
      </dsp:nvSpPr>
      <dsp:spPr>
        <a:xfrm>
          <a:off x="7372254" y="1214601"/>
          <a:ext cx="2233163" cy="178653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78D3D-9286-422D-8AB0-51454A04F964}">
      <dsp:nvSpPr>
        <dsp:cNvPr id="0" name=""/>
        <dsp:cNvSpPr/>
      </dsp:nvSpPr>
      <dsp:spPr>
        <a:xfrm>
          <a:off x="7573239" y="2822478"/>
          <a:ext cx="1987515" cy="6252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পেঁয়াজ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73239" y="2822478"/>
        <a:ext cx="1987515" cy="6252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C7F82-CC9C-4B08-823E-73AFCA2D6BF7}">
      <dsp:nvSpPr>
        <dsp:cNvPr id="0" name=""/>
        <dsp:cNvSpPr/>
      </dsp:nvSpPr>
      <dsp:spPr>
        <a:xfrm>
          <a:off x="2814" y="1214601"/>
          <a:ext cx="2233163" cy="17865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3FCFD-2122-4E58-BE29-8FE2A12DA595}">
      <dsp:nvSpPr>
        <dsp:cNvPr id="0" name=""/>
        <dsp:cNvSpPr/>
      </dsp:nvSpPr>
      <dsp:spPr>
        <a:xfrm>
          <a:off x="203799" y="2822478"/>
          <a:ext cx="1987515" cy="6252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টমেটো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3799" y="2822478"/>
        <a:ext cx="1987515" cy="625285"/>
      </dsp:txXfrm>
    </dsp:sp>
    <dsp:sp modelId="{60CC7380-A5E8-4435-AA17-FDEC548D9CF4}">
      <dsp:nvSpPr>
        <dsp:cNvPr id="0" name=""/>
        <dsp:cNvSpPr/>
      </dsp:nvSpPr>
      <dsp:spPr>
        <a:xfrm>
          <a:off x="2459294" y="1214601"/>
          <a:ext cx="2233163" cy="178653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14862-9492-4D83-97F6-12F65C14C4CB}">
      <dsp:nvSpPr>
        <dsp:cNvPr id="0" name=""/>
        <dsp:cNvSpPr/>
      </dsp:nvSpPr>
      <dsp:spPr>
        <a:xfrm>
          <a:off x="2660279" y="2822478"/>
          <a:ext cx="1987515" cy="6252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ঢেঁড়স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60279" y="2822478"/>
        <a:ext cx="1987515" cy="625285"/>
      </dsp:txXfrm>
    </dsp:sp>
    <dsp:sp modelId="{0190410B-30AF-4003-A7E8-AE411AFD475B}">
      <dsp:nvSpPr>
        <dsp:cNvPr id="0" name=""/>
        <dsp:cNvSpPr/>
      </dsp:nvSpPr>
      <dsp:spPr>
        <a:xfrm>
          <a:off x="4915774" y="1214601"/>
          <a:ext cx="2233163" cy="17865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41985-CA3E-43EF-BCB9-28DECE8B3544}">
      <dsp:nvSpPr>
        <dsp:cNvPr id="0" name=""/>
        <dsp:cNvSpPr/>
      </dsp:nvSpPr>
      <dsp:spPr>
        <a:xfrm>
          <a:off x="5116759" y="2822478"/>
          <a:ext cx="1987515" cy="6252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মিষ্টিকুমড়া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16759" y="2822478"/>
        <a:ext cx="1987515" cy="625285"/>
      </dsp:txXfrm>
    </dsp:sp>
    <dsp:sp modelId="{B28327B6-FBDE-4D3F-AEB9-E5B2C94E83FF}">
      <dsp:nvSpPr>
        <dsp:cNvPr id="0" name=""/>
        <dsp:cNvSpPr/>
      </dsp:nvSpPr>
      <dsp:spPr>
        <a:xfrm>
          <a:off x="7372254" y="1214601"/>
          <a:ext cx="2233163" cy="178653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78D3D-9286-422D-8AB0-51454A04F964}">
      <dsp:nvSpPr>
        <dsp:cNvPr id="0" name=""/>
        <dsp:cNvSpPr/>
      </dsp:nvSpPr>
      <dsp:spPr>
        <a:xfrm>
          <a:off x="7573239" y="2822478"/>
          <a:ext cx="1987515" cy="6252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পুঁইশাক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73239" y="2822478"/>
        <a:ext cx="1987515" cy="6252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C7F82-CC9C-4B08-823E-73AFCA2D6BF7}">
      <dsp:nvSpPr>
        <dsp:cNvPr id="0" name=""/>
        <dsp:cNvSpPr/>
      </dsp:nvSpPr>
      <dsp:spPr>
        <a:xfrm>
          <a:off x="2814" y="1214601"/>
          <a:ext cx="2233163" cy="17865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3FCFD-2122-4E58-BE29-8FE2A12DA595}">
      <dsp:nvSpPr>
        <dsp:cNvPr id="0" name=""/>
        <dsp:cNvSpPr/>
      </dsp:nvSpPr>
      <dsp:spPr>
        <a:xfrm>
          <a:off x="203799" y="2822478"/>
          <a:ext cx="1987515" cy="6252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3799" y="2822478"/>
        <a:ext cx="1987515" cy="625285"/>
      </dsp:txXfrm>
    </dsp:sp>
    <dsp:sp modelId="{60CC7380-A5E8-4435-AA17-FDEC548D9CF4}">
      <dsp:nvSpPr>
        <dsp:cNvPr id="0" name=""/>
        <dsp:cNvSpPr/>
      </dsp:nvSpPr>
      <dsp:spPr>
        <a:xfrm>
          <a:off x="2459294" y="1214601"/>
          <a:ext cx="2233163" cy="178653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14862-9492-4D83-97F6-12F65C14C4CB}">
      <dsp:nvSpPr>
        <dsp:cNvPr id="0" name=""/>
        <dsp:cNvSpPr/>
      </dsp:nvSpPr>
      <dsp:spPr>
        <a:xfrm>
          <a:off x="2660279" y="2822478"/>
          <a:ext cx="1987515" cy="6252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জাম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60279" y="2822478"/>
        <a:ext cx="1987515" cy="625285"/>
      </dsp:txXfrm>
    </dsp:sp>
    <dsp:sp modelId="{0190410B-30AF-4003-A7E8-AE411AFD475B}">
      <dsp:nvSpPr>
        <dsp:cNvPr id="0" name=""/>
        <dsp:cNvSpPr/>
      </dsp:nvSpPr>
      <dsp:spPr>
        <a:xfrm>
          <a:off x="4915774" y="1214601"/>
          <a:ext cx="2233163" cy="17865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41985-CA3E-43EF-BCB9-28DECE8B3544}">
      <dsp:nvSpPr>
        <dsp:cNvPr id="0" name=""/>
        <dsp:cNvSpPr/>
      </dsp:nvSpPr>
      <dsp:spPr>
        <a:xfrm>
          <a:off x="5116759" y="2822478"/>
          <a:ext cx="1987515" cy="6252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কাঁঠাল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16759" y="2822478"/>
        <a:ext cx="1987515" cy="625285"/>
      </dsp:txXfrm>
    </dsp:sp>
    <dsp:sp modelId="{B28327B6-FBDE-4D3F-AEB9-E5B2C94E83FF}">
      <dsp:nvSpPr>
        <dsp:cNvPr id="0" name=""/>
        <dsp:cNvSpPr/>
      </dsp:nvSpPr>
      <dsp:spPr>
        <a:xfrm>
          <a:off x="7372254" y="1214601"/>
          <a:ext cx="2233163" cy="178653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78D3D-9286-422D-8AB0-51454A04F964}">
      <dsp:nvSpPr>
        <dsp:cNvPr id="0" name=""/>
        <dsp:cNvSpPr/>
      </dsp:nvSpPr>
      <dsp:spPr>
        <a:xfrm>
          <a:off x="7573239" y="2822478"/>
          <a:ext cx="1987515" cy="6252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কলা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73239" y="2822478"/>
        <a:ext cx="1987515" cy="6252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C7F82-CC9C-4B08-823E-73AFCA2D6BF7}">
      <dsp:nvSpPr>
        <dsp:cNvPr id="0" name=""/>
        <dsp:cNvSpPr/>
      </dsp:nvSpPr>
      <dsp:spPr>
        <a:xfrm>
          <a:off x="2814" y="1214601"/>
          <a:ext cx="2233163" cy="17865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3FCFD-2122-4E58-BE29-8FE2A12DA595}">
      <dsp:nvSpPr>
        <dsp:cNvPr id="0" name=""/>
        <dsp:cNvSpPr/>
      </dsp:nvSpPr>
      <dsp:spPr>
        <a:xfrm>
          <a:off x="203799" y="2822478"/>
          <a:ext cx="1987515" cy="6252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আপেল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3799" y="2822478"/>
        <a:ext cx="1987515" cy="625285"/>
      </dsp:txXfrm>
    </dsp:sp>
    <dsp:sp modelId="{60CC7380-A5E8-4435-AA17-FDEC548D9CF4}">
      <dsp:nvSpPr>
        <dsp:cNvPr id="0" name=""/>
        <dsp:cNvSpPr/>
      </dsp:nvSpPr>
      <dsp:spPr>
        <a:xfrm>
          <a:off x="2459294" y="1214601"/>
          <a:ext cx="2233163" cy="178653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14862-9492-4D83-97F6-12F65C14C4CB}">
      <dsp:nvSpPr>
        <dsp:cNvPr id="0" name=""/>
        <dsp:cNvSpPr/>
      </dsp:nvSpPr>
      <dsp:spPr>
        <a:xfrm>
          <a:off x="2660279" y="2822478"/>
          <a:ext cx="1987515" cy="6252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কমলা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60279" y="2822478"/>
        <a:ext cx="1987515" cy="625285"/>
      </dsp:txXfrm>
    </dsp:sp>
    <dsp:sp modelId="{0190410B-30AF-4003-A7E8-AE411AFD475B}">
      <dsp:nvSpPr>
        <dsp:cNvPr id="0" name=""/>
        <dsp:cNvSpPr/>
      </dsp:nvSpPr>
      <dsp:spPr>
        <a:xfrm>
          <a:off x="4915774" y="1214601"/>
          <a:ext cx="2233163" cy="178653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41985-CA3E-43EF-BCB9-28DECE8B3544}">
      <dsp:nvSpPr>
        <dsp:cNvPr id="0" name=""/>
        <dsp:cNvSpPr/>
      </dsp:nvSpPr>
      <dsp:spPr>
        <a:xfrm>
          <a:off x="5116759" y="2822478"/>
          <a:ext cx="1987515" cy="6252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আঙ্গুর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16759" y="2822478"/>
        <a:ext cx="1987515" cy="625285"/>
      </dsp:txXfrm>
    </dsp:sp>
    <dsp:sp modelId="{B28327B6-FBDE-4D3F-AEB9-E5B2C94E83FF}">
      <dsp:nvSpPr>
        <dsp:cNvPr id="0" name=""/>
        <dsp:cNvSpPr/>
      </dsp:nvSpPr>
      <dsp:spPr>
        <a:xfrm>
          <a:off x="7372254" y="1214601"/>
          <a:ext cx="2233163" cy="178653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78D3D-9286-422D-8AB0-51454A04F964}">
      <dsp:nvSpPr>
        <dsp:cNvPr id="0" name=""/>
        <dsp:cNvSpPr/>
      </dsp:nvSpPr>
      <dsp:spPr>
        <a:xfrm>
          <a:off x="7573239" y="2822478"/>
          <a:ext cx="1987515" cy="6252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আনারস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73239" y="2822478"/>
        <a:ext cx="1987515" cy="6252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C7F82-CC9C-4B08-823E-73AFCA2D6BF7}">
      <dsp:nvSpPr>
        <dsp:cNvPr id="0" name=""/>
        <dsp:cNvSpPr/>
      </dsp:nvSpPr>
      <dsp:spPr>
        <a:xfrm>
          <a:off x="33075" y="1139"/>
          <a:ext cx="2219088" cy="17752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3FCFD-2122-4E58-BE29-8FE2A12DA595}">
      <dsp:nvSpPr>
        <dsp:cNvPr id="0" name=""/>
        <dsp:cNvSpPr/>
      </dsp:nvSpPr>
      <dsp:spPr>
        <a:xfrm>
          <a:off x="232793" y="1598883"/>
          <a:ext cx="1974989" cy="62134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মাছ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2793" y="1598883"/>
        <a:ext cx="1974989" cy="621344"/>
      </dsp:txXfrm>
    </dsp:sp>
    <dsp:sp modelId="{60CC7380-A5E8-4435-AA17-FDEC548D9CF4}">
      <dsp:nvSpPr>
        <dsp:cNvPr id="0" name=""/>
        <dsp:cNvSpPr/>
      </dsp:nvSpPr>
      <dsp:spPr>
        <a:xfrm>
          <a:off x="2474073" y="1139"/>
          <a:ext cx="2219088" cy="177527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14862-9492-4D83-97F6-12F65C14C4CB}">
      <dsp:nvSpPr>
        <dsp:cNvPr id="0" name=""/>
        <dsp:cNvSpPr/>
      </dsp:nvSpPr>
      <dsp:spPr>
        <a:xfrm>
          <a:off x="2673791" y="1598883"/>
          <a:ext cx="1974989" cy="62134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1485099"/>
            <a:satOff val="-6853"/>
            <a:lumOff val="2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মাংস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73791" y="1598883"/>
        <a:ext cx="1974989" cy="621344"/>
      </dsp:txXfrm>
    </dsp:sp>
    <dsp:sp modelId="{0190410B-30AF-4003-A7E8-AE411AFD475B}">
      <dsp:nvSpPr>
        <dsp:cNvPr id="0" name=""/>
        <dsp:cNvSpPr/>
      </dsp:nvSpPr>
      <dsp:spPr>
        <a:xfrm>
          <a:off x="4915070" y="1139"/>
          <a:ext cx="2219088" cy="17752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41985-CA3E-43EF-BCB9-28DECE8B3544}">
      <dsp:nvSpPr>
        <dsp:cNvPr id="0" name=""/>
        <dsp:cNvSpPr/>
      </dsp:nvSpPr>
      <dsp:spPr>
        <a:xfrm>
          <a:off x="5114788" y="1598883"/>
          <a:ext cx="1974989" cy="62134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2970198"/>
            <a:satOff val="-13705"/>
            <a:lumOff val="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ডিম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14788" y="1598883"/>
        <a:ext cx="1974989" cy="621344"/>
      </dsp:txXfrm>
    </dsp:sp>
    <dsp:sp modelId="{B28327B6-FBDE-4D3F-AEB9-E5B2C94E83FF}">
      <dsp:nvSpPr>
        <dsp:cNvPr id="0" name=""/>
        <dsp:cNvSpPr/>
      </dsp:nvSpPr>
      <dsp:spPr>
        <a:xfrm>
          <a:off x="7356068" y="1139"/>
          <a:ext cx="2219088" cy="177527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78D3D-9286-422D-8AB0-51454A04F964}">
      <dsp:nvSpPr>
        <dsp:cNvPr id="0" name=""/>
        <dsp:cNvSpPr/>
      </dsp:nvSpPr>
      <dsp:spPr>
        <a:xfrm>
          <a:off x="7555786" y="1598883"/>
          <a:ext cx="1974989" cy="62134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4455297"/>
            <a:satOff val="-20558"/>
            <a:lumOff val="7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বাদাম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55786" y="1598883"/>
        <a:ext cx="1974989" cy="621344"/>
      </dsp:txXfrm>
    </dsp:sp>
    <dsp:sp modelId="{C5A6CE63-EAD1-4CD9-A34A-EB93D7FCF58F}">
      <dsp:nvSpPr>
        <dsp:cNvPr id="0" name=""/>
        <dsp:cNvSpPr/>
      </dsp:nvSpPr>
      <dsp:spPr>
        <a:xfrm>
          <a:off x="33075" y="2442137"/>
          <a:ext cx="2219088" cy="17752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A74A3-8591-4CA9-96E3-69C5C524EC28}">
      <dsp:nvSpPr>
        <dsp:cNvPr id="0" name=""/>
        <dsp:cNvSpPr/>
      </dsp:nvSpPr>
      <dsp:spPr>
        <a:xfrm>
          <a:off x="232793" y="4039881"/>
          <a:ext cx="1974989" cy="62134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5940396"/>
            <a:satOff val="-27410"/>
            <a:lumOff val="1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মটরশুঁটি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2793" y="4039881"/>
        <a:ext cx="1974989" cy="621344"/>
      </dsp:txXfrm>
    </dsp:sp>
    <dsp:sp modelId="{E5600CC6-2FC9-43EA-B36B-9F90FF9CA3D3}">
      <dsp:nvSpPr>
        <dsp:cNvPr id="0" name=""/>
        <dsp:cNvSpPr/>
      </dsp:nvSpPr>
      <dsp:spPr>
        <a:xfrm>
          <a:off x="2474073" y="2442137"/>
          <a:ext cx="2219088" cy="177527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C0A40-F4E2-4182-A64F-951631566A73}">
      <dsp:nvSpPr>
        <dsp:cNvPr id="0" name=""/>
        <dsp:cNvSpPr/>
      </dsp:nvSpPr>
      <dsp:spPr>
        <a:xfrm>
          <a:off x="2673791" y="4039881"/>
          <a:ext cx="1974989" cy="62134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7425494"/>
            <a:satOff val="-34263"/>
            <a:lumOff val="1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ডাল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73791" y="4039881"/>
        <a:ext cx="1974989" cy="621344"/>
      </dsp:txXfrm>
    </dsp:sp>
    <dsp:sp modelId="{367CF834-48D7-4CC3-9DF7-E2C5857CF60E}">
      <dsp:nvSpPr>
        <dsp:cNvPr id="0" name=""/>
        <dsp:cNvSpPr/>
      </dsp:nvSpPr>
      <dsp:spPr>
        <a:xfrm>
          <a:off x="4915070" y="2442137"/>
          <a:ext cx="2219088" cy="17752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4A07C-39C3-4BE3-87D2-BB45B48D7F5D}">
      <dsp:nvSpPr>
        <dsp:cNvPr id="0" name=""/>
        <dsp:cNvSpPr/>
      </dsp:nvSpPr>
      <dsp:spPr>
        <a:xfrm>
          <a:off x="5114788" y="4039881"/>
          <a:ext cx="1974989" cy="62134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8910593"/>
            <a:satOff val="-41115"/>
            <a:lumOff val="1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দুধ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14788" y="4039881"/>
        <a:ext cx="1974989" cy="621344"/>
      </dsp:txXfrm>
    </dsp:sp>
    <dsp:sp modelId="{42E40559-C7E2-4B70-8840-07BA3D46B125}">
      <dsp:nvSpPr>
        <dsp:cNvPr id="0" name=""/>
        <dsp:cNvSpPr/>
      </dsp:nvSpPr>
      <dsp:spPr>
        <a:xfrm>
          <a:off x="7356068" y="2442137"/>
          <a:ext cx="2219088" cy="1775271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C1B78-2D7A-4BA6-8F65-F118CAD03AE1}">
      <dsp:nvSpPr>
        <dsp:cNvPr id="0" name=""/>
        <dsp:cNvSpPr/>
      </dsp:nvSpPr>
      <dsp:spPr>
        <a:xfrm>
          <a:off x="7555786" y="4039881"/>
          <a:ext cx="1974989" cy="62134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শিম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55786" y="4039881"/>
        <a:ext cx="1974989" cy="6213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C7F82-CC9C-4B08-823E-73AFCA2D6BF7}">
      <dsp:nvSpPr>
        <dsp:cNvPr id="0" name=""/>
        <dsp:cNvSpPr/>
      </dsp:nvSpPr>
      <dsp:spPr>
        <a:xfrm>
          <a:off x="0" y="829896"/>
          <a:ext cx="3002572" cy="24020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3FCFD-2122-4E58-BE29-8FE2A12DA595}">
      <dsp:nvSpPr>
        <dsp:cNvPr id="0" name=""/>
        <dsp:cNvSpPr/>
      </dsp:nvSpPr>
      <dsp:spPr>
        <a:xfrm>
          <a:off x="270231" y="2991749"/>
          <a:ext cx="2672289" cy="84072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দুধ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0231" y="2991749"/>
        <a:ext cx="2672289" cy="840720"/>
      </dsp:txXfrm>
    </dsp:sp>
    <dsp:sp modelId="{60CC7380-A5E8-4435-AA17-FDEC548D9CF4}">
      <dsp:nvSpPr>
        <dsp:cNvPr id="0" name=""/>
        <dsp:cNvSpPr/>
      </dsp:nvSpPr>
      <dsp:spPr>
        <a:xfrm>
          <a:off x="3302830" y="829896"/>
          <a:ext cx="3002572" cy="240205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14862-9492-4D83-97F6-12F65C14C4CB}">
      <dsp:nvSpPr>
        <dsp:cNvPr id="0" name=""/>
        <dsp:cNvSpPr/>
      </dsp:nvSpPr>
      <dsp:spPr>
        <a:xfrm>
          <a:off x="3573061" y="2991749"/>
          <a:ext cx="2672289" cy="84072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পনির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3061" y="2991749"/>
        <a:ext cx="2672289" cy="840720"/>
      </dsp:txXfrm>
    </dsp:sp>
    <dsp:sp modelId="{0190410B-30AF-4003-A7E8-AE411AFD475B}">
      <dsp:nvSpPr>
        <dsp:cNvPr id="0" name=""/>
        <dsp:cNvSpPr/>
      </dsp:nvSpPr>
      <dsp:spPr>
        <a:xfrm>
          <a:off x="6605660" y="829896"/>
          <a:ext cx="3002572" cy="24020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41985-CA3E-43EF-BCB9-28DECE8B3544}">
      <dsp:nvSpPr>
        <dsp:cNvPr id="0" name=""/>
        <dsp:cNvSpPr/>
      </dsp:nvSpPr>
      <dsp:spPr>
        <a:xfrm>
          <a:off x="6875891" y="2991749"/>
          <a:ext cx="2672289" cy="84072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দই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75891" y="2991749"/>
        <a:ext cx="2672289" cy="8407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C7F82-CC9C-4B08-823E-73AFCA2D6BF7}">
      <dsp:nvSpPr>
        <dsp:cNvPr id="0" name=""/>
        <dsp:cNvSpPr/>
      </dsp:nvSpPr>
      <dsp:spPr>
        <a:xfrm>
          <a:off x="2814" y="1214601"/>
          <a:ext cx="2233163" cy="178653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3FCFD-2122-4E58-BE29-8FE2A12DA595}">
      <dsp:nvSpPr>
        <dsp:cNvPr id="0" name=""/>
        <dsp:cNvSpPr/>
      </dsp:nvSpPr>
      <dsp:spPr>
        <a:xfrm>
          <a:off x="203799" y="2822478"/>
          <a:ext cx="1987515" cy="6252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3799" y="2822478"/>
        <a:ext cx="1987515" cy="625285"/>
      </dsp:txXfrm>
    </dsp:sp>
    <dsp:sp modelId="{60CC7380-A5E8-4435-AA17-FDEC548D9CF4}">
      <dsp:nvSpPr>
        <dsp:cNvPr id="0" name=""/>
        <dsp:cNvSpPr/>
      </dsp:nvSpPr>
      <dsp:spPr>
        <a:xfrm>
          <a:off x="2459294" y="1214601"/>
          <a:ext cx="2233163" cy="178653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14862-9492-4D83-97F6-12F65C14C4CB}">
      <dsp:nvSpPr>
        <dsp:cNvPr id="0" name=""/>
        <dsp:cNvSpPr/>
      </dsp:nvSpPr>
      <dsp:spPr>
        <a:xfrm>
          <a:off x="2660279" y="2822478"/>
          <a:ext cx="1987515" cy="6252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মাখন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60279" y="2822478"/>
        <a:ext cx="1987515" cy="625285"/>
      </dsp:txXfrm>
    </dsp:sp>
    <dsp:sp modelId="{0190410B-30AF-4003-A7E8-AE411AFD475B}">
      <dsp:nvSpPr>
        <dsp:cNvPr id="0" name=""/>
        <dsp:cNvSpPr/>
      </dsp:nvSpPr>
      <dsp:spPr>
        <a:xfrm>
          <a:off x="4915774" y="1214601"/>
          <a:ext cx="2233163" cy="17865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41985-CA3E-43EF-BCB9-28DECE8B3544}">
      <dsp:nvSpPr>
        <dsp:cNvPr id="0" name=""/>
        <dsp:cNvSpPr/>
      </dsp:nvSpPr>
      <dsp:spPr>
        <a:xfrm>
          <a:off x="5116759" y="2822478"/>
          <a:ext cx="1987515" cy="6252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সরিষার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তেল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16759" y="2822478"/>
        <a:ext cx="1987515" cy="625285"/>
      </dsp:txXfrm>
    </dsp:sp>
    <dsp:sp modelId="{B28327B6-FBDE-4D3F-AEB9-E5B2C94E83FF}">
      <dsp:nvSpPr>
        <dsp:cNvPr id="0" name=""/>
        <dsp:cNvSpPr/>
      </dsp:nvSpPr>
      <dsp:spPr>
        <a:xfrm>
          <a:off x="7372254" y="1214601"/>
          <a:ext cx="2233163" cy="178653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78D3D-9286-422D-8AB0-51454A04F964}">
      <dsp:nvSpPr>
        <dsp:cNvPr id="0" name=""/>
        <dsp:cNvSpPr/>
      </dsp:nvSpPr>
      <dsp:spPr>
        <a:xfrm>
          <a:off x="7573239" y="2822478"/>
          <a:ext cx="1987515" cy="6252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সয়াবিন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তেল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73239" y="2822478"/>
        <a:ext cx="1987515" cy="625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2EB7E-22E3-4A46-915C-7E9FBFDAAB6E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8BFFE-CBCD-4B4A-9357-642E676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4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8D68-42F8-45B2-93FE-4709EA10945D}" type="datetime1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E8DB-5FEE-4E37-871E-C094A3EB1BF5}" type="datetime1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3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32CD-BABE-4833-8054-049F45F74A43}" type="datetime1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8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BE1F-CB01-41D1-83B9-78A1AD78CA47}" type="datetime1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7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5F03-E925-4DBF-87C7-FAFE8FE6D9B7}" type="datetime1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6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149-6542-407F-9AED-B15165D7A05E}" type="datetime1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5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F97E-4E92-483E-A2C2-31C6782922A6}" type="datetime1">
              <a:rPr lang="en-US" smtClean="0"/>
              <a:t>8/1/2025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7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A412-62B4-427E-90A1-DF1DA137E9C0}" type="datetime1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1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26E0-7DC2-4B5C-9736-C406EF38FA5D}" type="datetime1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8F07-1B62-4DD3-95B1-E9BF04378B28}" type="datetime1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3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54F4-427B-4EFA-8217-51CEA8B31294}" type="datetime1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0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766DF-16D0-4145-8594-20C468B16DC6}" type="datetime1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D5616-928E-43FE-87B3-4A4B8112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8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8514" y="5312228"/>
            <a:ext cx="106534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রজনীগন্ধা</a:t>
            </a:r>
            <a:r>
              <a:rPr lang="en-US" sz="7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7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7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E1CE-AFE2-4919-A538-C58CECDB5615}" type="datetime1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42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9650" y="633046"/>
            <a:ext cx="7455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৬টি 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খাদ‌্যদল</a:t>
            </a:r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b="1" dirty="0" err="1" smtClean="0">
                <a:solidFill>
                  <a:srgbClr val="FF6A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endParaRPr lang="en-US" sz="4400" b="1" dirty="0">
              <a:solidFill>
                <a:srgbClr val="FF6A5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85095855"/>
              </p:ext>
            </p:extLst>
          </p:nvPr>
        </p:nvGraphicFramePr>
        <p:xfrm>
          <a:off x="1589650" y="192665"/>
          <a:ext cx="9608233" cy="4662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63433" y="5976392"/>
            <a:ext cx="893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64488989"/>
              </p:ext>
            </p:extLst>
          </p:nvPr>
        </p:nvGraphicFramePr>
        <p:xfrm>
          <a:off x="1589650" y="2523848"/>
          <a:ext cx="9608233" cy="4662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AD8F-7E2B-4AFF-B19F-004C460425D6}" type="datetime1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86976"/>
            <a:ext cx="4114800" cy="365125"/>
          </a:xfrm>
        </p:spPr>
        <p:txBody>
          <a:bodyPr/>
          <a:lstStyle/>
          <a:p>
            <a:r>
              <a:rPr lang="en-US" dirty="0" smtClean="0"/>
              <a:t>Mubarak Miah, Assistant Teacher, </a:t>
            </a:r>
            <a:r>
              <a:rPr lang="en-US" dirty="0" err="1" smtClean="0"/>
              <a:t>Julekhanagar</a:t>
            </a:r>
            <a:r>
              <a:rPr lang="en-US" dirty="0" smtClean="0"/>
              <a:t> Tea Garden Govt. Primary School, </a:t>
            </a:r>
            <a:r>
              <a:rPr lang="en-US" dirty="0" err="1" smtClean="0"/>
              <a:t>Sreemangal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10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045526" y="151283"/>
            <a:ext cx="1082431" cy="1082431"/>
          </a:xfrm>
          <a:prstGeom prst="ellipse">
            <a:avLst/>
          </a:prstGeom>
          <a:solidFill>
            <a:srgbClr val="713B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3057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44693008"/>
              </p:ext>
            </p:extLst>
          </p:nvPr>
        </p:nvGraphicFramePr>
        <p:xfrm>
          <a:off x="1589649" y="2450086"/>
          <a:ext cx="9608233" cy="4662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9650" y="633046"/>
            <a:ext cx="7455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৬টি 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খাদ‌্যদল</a:t>
            </a:r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b="1" dirty="0" err="1" smtClean="0">
                <a:solidFill>
                  <a:srgbClr val="FF6A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400" b="1" dirty="0">
              <a:solidFill>
                <a:srgbClr val="FF6A5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68122681"/>
              </p:ext>
            </p:extLst>
          </p:nvPr>
        </p:nvGraphicFramePr>
        <p:xfrm>
          <a:off x="1589650" y="118903"/>
          <a:ext cx="9608233" cy="4662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63433" y="5889308"/>
            <a:ext cx="893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94FE-10FE-40E1-9D32-20443C373790}" type="datetime1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43434"/>
            <a:ext cx="4114800" cy="365125"/>
          </a:xfrm>
        </p:spPr>
        <p:txBody>
          <a:bodyPr/>
          <a:lstStyle/>
          <a:p>
            <a:r>
              <a:rPr lang="en-US" dirty="0" smtClean="0"/>
              <a:t>Mubarak Miah, Assistant Teacher, </a:t>
            </a:r>
            <a:r>
              <a:rPr lang="en-US" dirty="0" err="1" smtClean="0"/>
              <a:t>Julekhanagar</a:t>
            </a:r>
            <a:r>
              <a:rPr lang="en-US" dirty="0" smtClean="0"/>
              <a:t> Tea Garden Govt. Primary School, </a:t>
            </a:r>
            <a:r>
              <a:rPr lang="en-US" dirty="0" err="1" smtClean="0"/>
              <a:t>Sreemangal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11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045526" y="151283"/>
            <a:ext cx="1082431" cy="1082431"/>
          </a:xfrm>
          <a:prstGeom prst="ellipse">
            <a:avLst/>
          </a:prstGeom>
          <a:solidFill>
            <a:srgbClr val="713B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4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5" grpId="0">
        <p:bldSub>
          <a:bldDgm bld="one"/>
        </p:bldSub>
      </p:bldGraphic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9650" y="633046"/>
            <a:ext cx="9267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৬টি 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খাদ‌্যদল</a:t>
            </a:r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b="1" dirty="0" err="1" smtClean="0">
                <a:solidFill>
                  <a:srgbClr val="4472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400" b="1" dirty="0" smtClean="0">
                <a:solidFill>
                  <a:srgbClr val="4472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4472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4400" b="1" dirty="0" smtClean="0">
                <a:solidFill>
                  <a:srgbClr val="4472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4472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solidFill>
                  <a:srgbClr val="4472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4472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4400" b="1" dirty="0">
              <a:solidFill>
                <a:srgbClr val="4472C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77981240"/>
              </p:ext>
            </p:extLst>
          </p:nvPr>
        </p:nvGraphicFramePr>
        <p:xfrm>
          <a:off x="1589650" y="1314026"/>
          <a:ext cx="9608233" cy="4662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74519" y="5976392"/>
            <a:ext cx="5254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44DC-63F0-4F60-B18C-A60E768AD309}" type="datetime1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501490"/>
            <a:ext cx="4114800" cy="365125"/>
          </a:xfrm>
        </p:spPr>
        <p:txBody>
          <a:bodyPr/>
          <a:lstStyle/>
          <a:p>
            <a:r>
              <a:rPr lang="en-US" dirty="0" smtClean="0"/>
              <a:t>Mubarak Miah, Assistant Teacher, </a:t>
            </a:r>
            <a:r>
              <a:rPr lang="en-US" dirty="0" err="1" smtClean="0"/>
              <a:t>Julekhanagar</a:t>
            </a:r>
            <a:r>
              <a:rPr lang="en-US" dirty="0" smtClean="0"/>
              <a:t> Tea Garden Govt. Primary School, </a:t>
            </a:r>
            <a:r>
              <a:rPr lang="en-US" dirty="0" err="1" smtClean="0"/>
              <a:t>Sreemangal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12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6984" y="476550"/>
            <a:ext cx="1082431" cy="1082431"/>
          </a:xfrm>
          <a:prstGeom prst="ellipse">
            <a:avLst/>
          </a:prstGeom>
          <a:solidFill>
            <a:srgbClr val="713B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4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A6CE63-EAD1-4CD9-A34A-EB93D7FCF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C5A6CE63-EAD1-4CD9-A34A-EB93D7FCF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C5A6CE63-EAD1-4CD9-A34A-EB93D7FCF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C5A6CE63-EAD1-4CD9-A34A-EB93D7FCF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6A74A3-8591-4CA9-96E3-69C5C524E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BD6A74A3-8591-4CA9-96E3-69C5C524E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BD6A74A3-8591-4CA9-96E3-69C5C524E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BD6A74A3-8591-4CA9-96E3-69C5C524E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600CC6-2FC9-43EA-B36B-9F90FF9CA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graphicEl>
                                              <a:dgm id="{E5600CC6-2FC9-43EA-B36B-9F90FF9CA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E5600CC6-2FC9-43EA-B36B-9F90FF9CA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E5600CC6-2FC9-43EA-B36B-9F90FF9CA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BC0A40-F4E2-4182-A64F-951631566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graphicEl>
                                              <a:dgm id="{D2BC0A40-F4E2-4182-A64F-951631566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graphicEl>
                                              <a:dgm id="{D2BC0A40-F4E2-4182-A64F-951631566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D2BC0A40-F4E2-4182-A64F-951631566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7CF834-48D7-4CC3-9DF7-E2C5857CF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graphicEl>
                                              <a:dgm id="{367CF834-48D7-4CC3-9DF7-E2C5857CF6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graphicEl>
                                              <a:dgm id="{367CF834-48D7-4CC3-9DF7-E2C5857CF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367CF834-48D7-4CC3-9DF7-E2C5857CF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44A07C-39C3-4BE3-87D2-BB45B48D7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graphicEl>
                                              <a:dgm id="{4144A07C-39C3-4BE3-87D2-BB45B48D7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graphicEl>
                                              <a:dgm id="{4144A07C-39C3-4BE3-87D2-BB45B48D7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graphicEl>
                                              <a:dgm id="{4144A07C-39C3-4BE3-87D2-BB45B48D7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E40559-C7E2-4B70-8840-07BA3D46B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graphicEl>
                                              <a:dgm id="{42E40559-C7E2-4B70-8840-07BA3D46B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graphicEl>
                                              <a:dgm id="{42E40559-C7E2-4B70-8840-07BA3D46B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graphicEl>
                                              <a:dgm id="{42E40559-C7E2-4B70-8840-07BA3D46B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DC1B78-2D7A-4BA6-8F65-F118CAD03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graphicEl>
                                              <a:dgm id="{94DC1B78-2D7A-4BA6-8F65-F118CAD03A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graphicEl>
                                              <a:dgm id="{94DC1B78-2D7A-4BA6-8F65-F118CAD03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graphicEl>
                                              <a:dgm id="{94DC1B78-2D7A-4BA6-8F65-F118CAD03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29483114"/>
              </p:ext>
            </p:extLst>
          </p:nvPr>
        </p:nvGraphicFramePr>
        <p:xfrm>
          <a:off x="1589650" y="544585"/>
          <a:ext cx="9608233" cy="4662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9650" y="633046"/>
            <a:ext cx="9267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৬টি 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খাদ‌্যদল</a:t>
            </a:r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b="1" dirty="0" err="1" smtClean="0">
                <a:solidFill>
                  <a:srgbClr val="4472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দুগ্ধজাতীয়</a:t>
            </a:r>
            <a:r>
              <a:rPr lang="en-US" sz="4400" b="1" dirty="0" smtClean="0">
                <a:solidFill>
                  <a:srgbClr val="4472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4472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4400" b="1" dirty="0">
              <a:solidFill>
                <a:srgbClr val="4472C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433" y="4433832"/>
            <a:ext cx="893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ক‌্যালসিয়াম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8156-7295-4497-BEE2-DA582E905B53}" type="datetime1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13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045526" y="151283"/>
            <a:ext cx="1082431" cy="1082431"/>
          </a:xfrm>
          <a:prstGeom prst="ellipse">
            <a:avLst/>
          </a:prstGeom>
          <a:solidFill>
            <a:srgbClr val="713B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9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51656948"/>
              </p:ext>
            </p:extLst>
          </p:nvPr>
        </p:nvGraphicFramePr>
        <p:xfrm>
          <a:off x="1589650" y="333342"/>
          <a:ext cx="9608233" cy="4662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9650" y="633046"/>
            <a:ext cx="7455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৬টি 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খাদ‌্যদল</a:t>
            </a:r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b="1" dirty="0" err="1" smtClean="0">
                <a:solidFill>
                  <a:srgbClr val="FF6A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4400" b="1" dirty="0" smtClean="0">
                <a:solidFill>
                  <a:srgbClr val="FF6A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FF6A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endParaRPr lang="en-US" sz="4400" b="1" dirty="0">
              <a:solidFill>
                <a:srgbClr val="FF6A5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9491" y="4008553"/>
            <a:ext cx="4827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648E-4BAB-44C0-B2A2-1CFC314CDFEF}" type="datetime1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14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045526" y="151283"/>
            <a:ext cx="1082431" cy="1082431"/>
          </a:xfrm>
          <a:prstGeom prst="ellipse">
            <a:avLst/>
          </a:prstGeom>
          <a:solidFill>
            <a:srgbClr val="713B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88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5658" y="1915886"/>
            <a:ext cx="5791200" cy="286232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পাঠ‌্যবইয়ের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 ও ৩২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পড়ো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9996-814A-4CAD-849D-16615D479DCC}" type="datetime1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53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61703819"/>
              </p:ext>
            </p:extLst>
          </p:nvPr>
        </p:nvGraphicFramePr>
        <p:xfrm>
          <a:off x="1589650" y="1019718"/>
          <a:ext cx="10197587" cy="4735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9650" y="633046"/>
            <a:ext cx="7455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চেনার</a:t>
            </a:r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endParaRPr lang="en-US" sz="4400" b="1" dirty="0">
              <a:solidFill>
                <a:srgbClr val="FF6A5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9650" y="1402487"/>
            <a:ext cx="5841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8006-D332-4E8B-9FD1-2C6CA27CBC46}" type="datetime1">
              <a:rPr lang="en-US" smtClean="0"/>
              <a:t>8/1/2025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5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93C301-4101-49C8-A28B-FB3BCE122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3B93C301-4101-49C8-A28B-FB3BCE122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3B93C301-4101-49C8-A28B-FB3BCE122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3B93C301-4101-49C8-A28B-FB3BCE122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16ED1-B964-49A9-BF68-3A6800ABC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03616ED1-B964-49A9-BF68-3A6800ABC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03616ED1-B964-49A9-BF68-3A6800ABC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03616ED1-B964-49A9-BF68-3A6800ABC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E094E1-A1BE-40F9-BDB0-A44E37E02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89E094E1-A1BE-40F9-BDB0-A44E37E020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89E094E1-A1BE-40F9-BDB0-A44E37E02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89E094E1-A1BE-40F9-BDB0-A44E37E02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BCBC7B-58C4-4FDE-A629-746C51846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6BCBC7B-58C4-4FDE-A629-746C51846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6BCBC7B-58C4-4FDE-A629-746C51846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06BCBC7B-58C4-4FDE-A629-746C51846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51CBFB-B39F-4FB6-8351-DE8585779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3451CBFB-B39F-4FB6-8351-DE8585779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3451CBFB-B39F-4FB6-8351-DE8585779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3451CBFB-B39F-4FB6-8351-DE8585779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66E06F-A7D0-4FF2-A6C5-590B392DB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7966E06F-A7D0-4FF2-A6C5-590B392DB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966E06F-A7D0-4FF2-A6C5-590B392DB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7966E06F-A7D0-4FF2-A6C5-590B392DB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DCC3EC-ADE9-48F9-B3C4-AD2121702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5DDCC3EC-ADE9-48F9-B3C4-AD2121702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5DDCC3EC-ADE9-48F9-B3C4-AD2121702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5DDCC3EC-ADE9-48F9-B3C4-AD2121702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553B7F-A8BB-422A-8E1F-E978F4661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17553B7F-A8BB-422A-8E1F-E978F4661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17553B7F-A8BB-422A-8E1F-E978F4661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17553B7F-A8BB-422A-8E1F-E978F4661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85C750-29BF-4B7B-9A08-CFCB5414E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graphicEl>
                                              <a:dgm id="{7A85C750-29BF-4B7B-9A08-CFCB5414E7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7A85C750-29BF-4B7B-9A08-CFCB5414E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7A85C750-29BF-4B7B-9A08-CFCB5414E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9650" y="633046"/>
            <a:ext cx="7455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FF6A5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9650" y="1402487"/>
            <a:ext cx="6741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খাদ‌্যের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বানাও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B62D-00BE-4586-BA9E-38C9219E2EA4}" type="datetime1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221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0205" y="1852334"/>
            <a:ext cx="490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খাদ‌্য</a:t>
            </a:r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endParaRPr lang="en-US" sz="4400" b="1" dirty="0">
              <a:solidFill>
                <a:srgbClr val="FF6A5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27090" b="30370"/>
          <a:stretch/>
        </p:blipFill>
        <p:spPr>
          <a:xfrm>
            <a:off x="6444344" y="1402487"/>
            <a:ext cx="3976914" cy="3912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4719" y="2621775"/>
            <a:ext cx="4477321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পাঠ‌্যবইয়ের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লক্ষ‌্য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7213-C2E7-4EF8-B764-9364079D3841}" type="datetime1">
              <a:rPr lang="en-US" smtClean="0"/>
              <a:t>8/1/2025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9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27090" b="30370"/>
          <a:stretch/>
        </p:blipFill>
        <p:spPr>
          <a:xfrm>
            <a:off x="9071429" y="4721376"/>
            <a:ext cx="1762315" cy="1733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8662" y="633046"/>
            <a:ext cx="490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খাদ‌্য</a:t>
            </a:r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endParaRPr lang="en-US" sz="4400" b="1" dirty="0">
              <a:solidFill>
                <a:srgbClr val="FF6A5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8661" y="1402487"/>
            <a:ext cx="106863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অনুযায়ী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FC48-D81D-4E51-AEA2-59715733F8D2}" type="datetime1">
              <a:rPr lang="en-US" smtClean="0"/>
              <a:t>8/1/2025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549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14" y="1578077"/>
            <a:ext cx="5545964" cy="3697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327422" y="667957"/>
            <a:ext cx="3385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 smtClean="0">
                <a:solidFill>
                  <a:srgbClr val="713A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u="sng" dirty="0" smtClean="0">
                <a:solidFill>
                  <a:srgbClr val="713A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713A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u="sng" dirty="0">
              <a:solidFill>
                <a:srgbClr val="713A8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3069" y="1578077"/>
            <a:ext cx="62975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13A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মোবারক</a:t>
            </a:r>
            <a:r>
              <a:rPr lang="en-US" sz="5400" b="1" dirty="0" smtClean="0">
                <a:solidFill>
                  <a:srgbClr val="713A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13A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endParaRPr lang="en-US" sz="5400" b="1" dirty="0" smtClean="0">
              <a:solidFill>
                <a:srgbClr val="713A8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জুলেখানগর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শ্রীমঙ্গল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4800" b="1" dirty="0" smtClean="0">
                <a:solidFill>
                  <a:srgbClr val="FFB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FFB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218B-AC90-4268-93EE-A9E41E39B168}" type="datetime1">
              <a:rPr lang="en-US" smtClean="0"/>
              <a:t>8/1/2025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23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27090" b="30370"/>
          <a:stretch/>
        </p:blipFill>
        <p:spPr>
          <a:xfrm>
            <a:off x="9071429" y="4721376"/>
            <a:ext cx="1762315" cy="1733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8662" y="633046"/>
            <a:ext cx="490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b="1" dirty="0" err="1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400" b="1" dirty="0">
              <a:solidFill>
                <a:srgbClr val="FF6A5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8661" y="1402487"/>
            <a:ext cx="106863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খাদ‌্য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খাদ‌্যদলগুলো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খাদ‌্য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B53D-5BAF-40E2-BDD4-141F38E381A4}" type="datetime1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95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27090" b="30370"/>
          <a:stretch/>
        </p:blipFill>
        <p:spPr>
          <a:xfrm>
            <a:off x="9071429" y="4721376"/>
            <a:ext cx="1762315" cy="1733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8662" y="633046"/>
            <a:ext cx="490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মূল‌্যায়ন</a:t>
            </a:r>
            <a:endParaRPr lang="en-US" sz="4400" b="1" dirty="0">
              <a:solidFill>
                <a:srgbClr val="FF6A5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8661" y="1402487"/>
            <a:ext cx="106863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খাদ‌্যের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বিস্কুট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3" t="14338" b="12434"/>
          <a:stretch/>
        </p:blipFill>
        <p:spPr>
          <a:xfrm>
            <a:off x="6415313" y="2670627"/>
            <a:ext cx="914401" cy="87792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BD07-17F9-4E46-9A3C-49EEB83B48A0}" type="datetime1">
              <a:rPr lang="en-US" smtClean="0"/>
              <a:t>8/1/2025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7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27090" b="30370"/>
          <a:stretch/>
        </p:blipFill>
        <p:spPr>
          <a:xfrm>
            <a:off x="9071429" y="4721376"/>
            <a:ext cx="1762315" cy="1733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8662" y="633046"/>
            <a:ext cx="490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মূল‌্যায়ন</a:t>
            </a:r>
            <a:endParaRPr lang="en-US" sz="4400" b="1" dirty="0">
              <a:solidFill>
                <a:srgbClr val="FF6A5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8661" y="1402487"/>
            <a:ext cx="106863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3" t="14338" b="12434"/>
          <a:stretch/>
        </p:blipFill>
        <p:spPr>
          <a:xfrm>
            <a:off x="2336799" y="3325327"/>
            <a:ext cx="914401" cy="87792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BD20-8F19-4618-9D68-033E488B6D17}" type="datetime1">
              <a:rPr lang="en-US" smtClean="0"/>
              <a:t>8/1/2025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73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27090" b="30370"/>
          <a:stretch/>
        </p:blipFill>
        <p:spPr>
          <a:xfrm>
            <a:off x="9071429" y="4721376"/>
            <a:ext cx="1762315" cy="1733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8662" y="633046"/>
            <a:ext cx="490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মূল‌্যায়ন</a:t>
            </a:r>
            <a:endParaRPr lang="en-US" sz="4400" b="1" dirty="0">
              <a:solidFill>
                <a:srgbClr val="FF6A5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8661" y="1402487"/>
            <a:ext cx="106863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3" t="14338" b="12434"/>
          <a:stretch/>
        </p:blipFill>
        <p:spPr>
          <a:xfrm>
            <a:off x="3423474" y="2048070"/>
            <a:ext cx="914401" cy="87792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6F17-4D12-438F-B984-E5DADF2D93B8}" type="datetime1">
              <a:rPr lang="en-US" smtClean="0"/>
              <a:t>8/1/2025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62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0" y="1378857"/>
            <a:ext cx="2293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150F3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7200" y="2148298"/>
            <a:ext cx="65459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b="1" dirty="0" err="1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400" b="1" dirty="0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400" b="1" dirty="0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400" b="1" dirty="0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b="1" dirty="0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b="1" dirty="0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b="1" dirty="0" err="1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খাদ‌্যদল</a:t>
            </a:r>
            <a:r>
              <a:rPr lang="en-US" sz="4400" b="1" dirty="0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400" b="1" dirty="0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400" b="1" dirty="0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রাখো</a:t>
            </a:r>
            <a:r>
              <a:rPr lang="en-US" sz="4400" b="1" dirty="0" smtClean="0">
                <a:solidFill>
                  <a:srgbClr val="150F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150F3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10C1-CE87-45D6-A88B-CAD4DA388A1B}" type="datetime1">
              <a:rPr lang="en-US" smtClean="0"/>
              <a:t>8/1/2025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25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0285" y="2656113"/>
            <a:ext cx="6241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400" b="1" dirty="0" smtClean="0">
                <a:solidFill>
                  <a:srgbClr val="C0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খাদ‌্য</a:t>
            </a:r>
            <a:r>
              <a:rPr lang="en-US" sz="4400" b="1" dirty="0" smtClean="0">
                <a:solidFill>
                  <a:srgbClr val="C0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4400" b="1" dirty="0" smtClean="0">
                <a:solidFill>
                  <a:srgbClr val="C0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C0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400" b="1" dirty="0" smtClean="0">
                <a:solidFill>
                  <a:srgbClr val="C0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400" b="1" dirty="0" smtClean="0">
                <a:solidFill>
                  <a:srgbClr val="C0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গড়ি</a:t>
            </a:r>
            <a:r>
              <a:rPr lang="en-US" sz="4400" b="1" dirty="0" smtClean="0">
                <a:solidFill>
                  <a:srgbClr val="C0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err="1" smtClean="0">
                <a:solidFill>
                  <a:srgbClr val="C0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b="1" dirty="0" smtClean="0">
                <a:solidFill>
                  <a:srgbClr val="C0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4400" b="1" dirty="0" smtClean="0">
                <a:solidFill>
                  <a:srgbClr val="C0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solidFill>
                  <a:srgbClr val="C0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400" b="1" dirty="0" smtClean="0">
                <a:solidFill>
                  <a:srgbClr val="C0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b="1" dirty="0" smtClean="0">
                <a:solidFill>
                  <a:srgbClr val="C0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 smtClean="0">
                <a:solidFill>
                  <a:srgbClr val="C027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b="1" dirty="0">
              <a:solidFill>
                <a:srgbClr val="C027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71F3-D5AA-49F4-B07D-22C28F8F5D32}" type="datetime1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92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0794" y="1659987"/>
            <a:ext cx="468454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এসেছো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62A4-B521-44BA-8E50-9C2ACB619C0A}" type="datetime1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1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0" y="872196"/>
            <a:ext cx="3685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713A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solidFill>
                  <a:srgbClr val="713A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13A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 smtClean="0">
                <a:solidFill>
                  <a:srgbClr val="713A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13A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চেনো</a:t>
            </a:r>
            <a:endParaRPr lang="en-US" sz="4400" b="1" dirty="0">
              <a:solidFill>
                <a:srgbClr val="713A8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4275463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2130-76BE-47AB-A6E4-D71AD70233BD}" type="datetime1">
              <a:rPr lang="en-US" smtClean="0"/>
              <a:t>8/1/2025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7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F84F91-5510-4679-A299-899229E5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8CF84F91-5510-4679-A299-899229E58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8CF84F91-5510-4679-A299-899229E5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8CF84F91-5510-4679-A299-899229E5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617F70-28A8-4A69-BEE6-49429F369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B6617F70-28A8-4A69-BEE6-49429F369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B6617F70-28A8-4A69-BEE6-49429F369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B6617F70-28A8-4A69-BEE6-49429F369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C858CF-2160-47B1-A6D4-812337781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76C858CF-2160-47B1-A6D4-8123377816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76C858CF-2160-47B1-A6D4-812337781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76C858CF-2160-47B1-A6D4-812337781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B89B48-4144-4DF7-89A0-702F7A39C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78B89B48-4144-4DF7-89A0-702F7A39C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78B89B48-4144-4DF7-89A0-702F7A39C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78B89B48-4144-4DF7-89A0-702F7A39C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2689" y="1434905"/>
            <a:ext cx="6161649" cy="3724096"/>
          </a:xfrm>
          <a:prstGeom prst="rect">
            <a:avLst/>
          </a:prstGeom>
          <a:noFill/>
          <a:ln w="12700">
            <a:solidFill>
              <a:srgbClr val="DB1A0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DB1A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6000" b="1" dirty="0" smtClean="0">
                <a:solidFill>
                  <a:srgbClr val="DB1A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DB1A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খাদ‌্য</a:t>
            </a:r>
            <a:endParaRPr lang="en-US" sz="6000" b="1" dirty="0" smtClean="0">
              <a:solidFill>
                <a:srgbClr val="DB1A0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2B521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solidFill>
                  <a:srgbClr val="2B521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2B521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 smtClean="0">
              <a:solidFill>
                <a:srgbClr val="2B521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2B521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অধ‌্যায়</a:t>
            </a:r>
            <a:r>
              <a:rPr lang="en-US" sz="4400" dirty="0" smtClean="0">
                <a:solidFill>
                  <a:srgbClr val="2B521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: </a:t>
            </a:r>
            <a:r>
              <a:rPr lang="en-US" sz="4400" dirty="0" err="1" smtClean="0">
                <a:solidFill>
                  <a:srgbClr val="2B521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খাদ‌্য</a:t>
            </a:r>
            <a:endParaRPr lang="en-US" sz="4400" dirty="0" smtClean="0">
              <a:solidFill>
                <a:srgbClr val="2B521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2B521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400" b="1" dirty="0" smtClean="0">
                <a:solidFill>
                  <a:srgbClr val="2B521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2B521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400" b="1" dirty="0" smtClean="0">
              <a:solidFill>
                <a:srgbClr val="2B521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2B521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solidFill>
                  <a:srgbClr val="2B521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2B521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4400" dirty="0" err="1" smtClean="0">
                <a:solidFill>
                  <a:srgbClr val="2B521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 smtClean="0">
              <a:solidFill>
                <a:srgbClr val="2B521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CB37-5C97-4B1F-BD4F-50661FBDA196}" type="datetime1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9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1" y="1181686"/>
            <a:ext cx="1969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1" y="1854591"/>
            <a:ext cx="54582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৮.২.১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খাদ‌্যের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৮.৩.১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সহজলভ‌্য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স্বল্পমূল‌্যের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খাদ‌্য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৮.৩.২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খাদ‌্য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2FC8-5F22-485E-B5E8-BBDF39FDF6D6}" type="datetime1">
              <a:rPr lang="en-US" smtClean="0"/>
              <a:t>8/1/2025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23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1143" y="829994"/>
            <a:ext cx="4951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 err="1" smtClean="0">
                <a:solidFill>
                  <a:srgbClr val="004B7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400" b="1" dirty="0" smtClean="0">
                <a:solidFill>
                  <a:srgbClr val="004B7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4B7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খাদ‌্য</a:t>
            </a:r>
            <a:r>
              <a:rPr lang="en-US" sz="4400" b="1" dirty="0" smtClean="0">
                <a:solidFill>
                  <a:srgbClr val="004B7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4B7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rgbClr val="004B7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4B7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1143" y="1599435"/>
            <a:ext cx="63726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400" b="1" dirty="0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খাদ‌্য</a:t>
            </a:r>
            <a:r>
              <a:rPr lang="en-US" sz="4400" b="1" dirty="0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400" dirty="0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400" dirty="0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4400" dirty="0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4400" dirty="0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খাদ‌্যদল</a:t>
            </a:r>
            <a:r>
              <a:rPr lang="en-US" sz="4400" dirty="0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dirty="0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400" dirty="0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dirty="0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4400" dirty="0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solidFill>
                  <a:srgbClr val="368C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368C0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AF44-DCDE-42EF-BED7-D2E8F9580662}" type="datetime1">
              <a:rPr lang="en-US" smtClean="0"/>
              <a:t>8/1/2025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6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73857" y="2485700"/>
            <a:ext cx="6372665" cy="1446550"/>
          </a:xfrm>
          <a:prstGeom prst="rect">
            <a:avLst/>
          </a:prstGeom>
          <a:noFill/>
          <a:ln>
            <a:solidFill>
              <a:srgbClr val="C0272D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b="1" dirty="0" err="1" smtClean="0">
                <a:solidFill>
                  <a:srgbClr val="C027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solidFill>
                  <a:srgbClr val="C027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27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b="1" dirty="0" smtClean="0">
                <a:solidFill>
                  <a:srgbClr val="C027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27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কমমূল‌্যে</a:t>
            </a:r>
            <a:r>
              <a:rPr lang="en-US" sz="4400" b="1" dirty="0" smtClean="0">
                <a:solidFill>
                  <a:srgbClr val="C027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27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400" b="1" dirty="0" smtClean="0">
                <a:solidFill>
                  <a:srgbClr val="C027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27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খাদ‌্য</a:t>
            </a:r>
            <a:r>
              <a:rPr lang="en-US" sz="4400" b="1" dirty="0" smtClean="0">
                <a:solidFill>
                  <a:srgbClr val="C027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27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4400" b="1" dirty="0" smtClean="0">
                <a:solidFill>
                  <a:srgbClr val="C027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27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400" b="1" dirty="0" smtClean="0">
                <a:solidFill>
                  <a:srgbClr val="C027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C0272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6DE0-4DFA-4AD9-8910-8C9DE4AB4743}" type="datetime1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7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9650" y="633046"/>
            <a:ext cx="7455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৬টি 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খাদ‌্যদল</a:t>
            </a:r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 smtClean="0">
                <a:solidFill>
                  <a:srgbClr val="9B4E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b="1" dirty="0" err="1" smtClean="0">
                <a:solidFill>
                  <a:srgbClr val="FF6A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খাদ‌্যশস‌্য</a:t>
            </a:r>
            <a:r>
              <a:rPr lang="en-US" sz="4400" b="1" dirty="0" smtClean="0">
                <a:solidFill>
                  <a:srgbClr val="FF6A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FF6A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4400" b="1" dirty="0" smtClean="0">
                <a:solidFill>
                  <a:srgbClr val="FF6A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6A5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44752910"/>
              </p:ext>
            </p:extLst>
          </p:nvPr>
        </p:nvGraphicFramePr>
        <p:xfrm>
          <a:off x="1589650" y="333342"/>
          <a:ext cx="9608233" cy="4662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19491" y="4008553"/>
            <a:ext cx="4827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512C-82E7-4CAF-94B5-FFFE574F9EEF}" type="datetime1">
              <a:rPr lang="en-US" smtClean="0"/>
              <a:t>8/1/2025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Mubarak Miah, Assistant Teacher, Julekhanagar Tea Garden Govt. Primary School, Sreemangal.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5616-928E-43FE-87B3-4A4B8112AD11}" type="slidenum">
              <a:rPr lang="en-US" smtClean="0"/>
              <a:t>9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045526" y="151283"/>
            <a:ext cx="1082431" cy="1082431"/>
          </a:xfrm>
          <a:prstGeom prst="ellipse">
            <a:avLst/>
          </a:prstGeom>
          <a:solidFill>
            <a:srgbClr val="713B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39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D94C7F82-CC9C-4B08-823E-73AFCA2D6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9743FCFD-2122-4E58-BE29-8FE2A12DA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60CC7380-A5E8-4435-AA17-FDEC548D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57E14862-9492-4D83-97F6-12F65C14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0190410B-30AF-4003-A7E8-AE411AFD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1E441985-CA3E-43EF-BCB9-28DECE8B3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B28327B6-FBDE-4D3F-AEB9-E5B2C94E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39578D3D-9286-422D-8AB0-51454A04F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923</Words>
  <Application>Microsoft Office PowerPoint</Application>
  <PresentationFormat>Widescreen</PresentationFormat>
  <Paragraphs>189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61</cp:revision>
  <dcterms:created xsi:type="dcterms:W3CDTF">2025-08-01T15:05:21Z</dcterms:created>
  <dcterms:modified xsi:type="dcterms:W3CDTF">2025-08-01T17:54:18Z</dcterms:modified>
</cp:coreProperties>
</file>