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60" r:id="rId5"/>
    <p:sldId id="259" r:id="rId6"/>
    <p:sldId id="261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2871" autoAdjust="0"/>
    <p:restoredTop sz="94660"/>
  </p:normalViewPr>
  <p:slideViewPr>
    <p:cSldViewPr snapToGrid="0">
      <p:cViewPr varScale="1">
        <p:scale>
          <a:sx n="32" d="100"/>
          <a:sy n="32" d="100"/>
        </p:scale>
        <p:origin x="7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FE1555-CE46-4D03-850E-DA53DCD19207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11ED33-91EE-4F84-91CB-03351005CD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052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11ED33-91EE-4F84-91CB-03351005CD6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44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220FD-6DCB-4BAC-92BE-0FF72945E19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0063-5F3F-4C31-B7FE-A5C4F4876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401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220FD-6DCB-4BAC-92BE-0FF72945E19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0063-5F3F-4C31-B7FE-A5C4F4876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775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220FD-6DCB-4BAC-92BE-0FF72945E19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0063-5F3F-4C31-B7FE-A5C4F48761C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333199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220FD-6DCB-4BAC-92BE-0FF72945E19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0063-5F3F-4C31-B7FE-A5C4F4876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8720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220FD-6DCB-4BAC-92BE-0FF72945E19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0063-5F3F-4C31-B7FE-A5C4F48761C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561141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220FD-6DCB-4BAC-92BE-0FF72945E19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0063-5F3F-4C31-B7FE-A5C4F4876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8025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220FD-6DCB-4BAC-92BE-0FF72945E19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0063-5F3F-4C31-B7FE-A5C4F4876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7058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220FD-6DCB-4BAC-92BE-0FF72945E19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0063-5F3F-4C31-B7FE-A5C4F4876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257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220FD-6DCB-4BAC-92BE-0FF72945E19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0063-5F3F-4C31-B7FE-A5C4F4876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972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220FD-6DCB-4BAC-92BE-0FF72945E19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0063-5F3F-4C31-B7FE-A5C4F4876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323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220FD-6DCB-4BAC-92BE-0FF72945E19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0063-5F3F-4C31-B7FE-A5C4F4876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563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220FD-6DCB-4BAC-92BE-0FF72945E19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0063-5F3F-4C31-B7FE-A5C4F4876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730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220FD-6DCB-4BAC-92BE-0FF72945E19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0063-5F3F-4C31-B7FE-A5C4F4876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808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220FD-6DCB-4BAC-92BE-0FF72945E19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0063-5F3F-4C31-B7FE-A5C4F4876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484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220FD-6DCB-4BAC-92BE-0FF72945E19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0063-5F3F-4C31-B7FE-A5C4F4876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997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220FD-6DCB-4BAC-92BE-0FF72945E19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0063-5F3F-4C31-B7FE-A5C4F4876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445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220FD-6DCB-4BAC-92BE-0FF72945E19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C380063-5F3F-4C31-B7FE-A5C4F4876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822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76124" y="185484"/>
            <a:ext cx="3812583" cy="144655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IN" sz="8800" dirty="0" smtClean="0"/>
              <a:t>স্বাগতম</a:t>
            </a:r>
            <a:endParaRPr lang="en-US" sz="115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2957" y="2776282"/>
            <a:ext cx="4125274" cy="343234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0195" y="2776281"/>
            <a:ext cx="6096528" cy="3432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1672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70859" y="2948151"/>
            <a:ext cx="3812583" cy="1477328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bn-IN" dirty="0" smtClean="0"/>
              <a:t>নামঃমোঃ ফিরোজ হোসেন</a:t>
            </a:r>
          </a:p>
          <a:p>
            <a:r>
              <a:rPr lang="bn-IN" dirty="0" smtClean="0"/>
              <a:t>পদবিঃসহকারী মৌলবি</a:t>
            </a:r>
          </a:p>
          <a:p>
            <a:r>
              <a:rPr lang="bn-IN" dirty="0" smtClean="0"/>
              <a:t>প্রতিষ্ঠানের নামঃ পরানপুর কামিল মাদ্রাসা</a:t>
            </a:r>
          </a:p>
          <a:p>
            <a:r>
              <a:rPr lang="bn-IN" dirty="0" smtClean="0"/>
              <a:t>মোবাইল০১৭২৩২৩২২৩৪</a:t>
            </a:r>
            <a:endParaRPr lang="en-US" dirty="0"/>
          </a:p>
        </p:txBody>
      </p:sp>
      <p:sp>
        <p:nvSpPr>
          <p:cNvPr id="4" name="Round Same Side Corner Rectangle 3"/>
          <p:cNvSpPr/>
          <p:nvPr/>
        </p:nvSpPr>
        <p:spPr>
          <a:xfrm>
            <a:off x="4609142" y="520262"/>
            <a:ext cx="136279" cy="94593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Punched Tape 4"/>
          <p:cNvSpPr/>
          <p:nvPr/>
        </p:nvSpPr>
        <p:spPr>
          <a:xfrm>
            <a:off x="3168869" y="425669"/>
            <a:ext cx="6416565" cy="1481958"/>
          </a:xfrm>
          <a:prstGeom prst="flowChartPunchedTap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>
                <a:solidFill>
                  <a:schemeClr val="tx1"/>
                </a:solidFill>
              </a:rPr>
              <a:t>পরিচিতি</a:t>
            </a:r>
            <a:endParaRPr lang="en-US" dirty="0"/>
          </a:p>
        </p:txBody>
      </p:sp>
      <p:sp>
        <p:nvSpPr>
          <p:cNvPr id="11" name="Down Arrow 10"/>
          <p:cNvSpPr/>
          <p:nvPr/>
        </p:nvSpPr>
        <p:spPr>
          <a:xfrm>
            <a:off x="5917815" y="1907627"/>
            <a:ext cx="918674" cy="9250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396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14548" y="704372"/>
            <a:ext cx="3812583" cy="1754326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bn-IN" dirty="0" smtClean="0"/>
              <a:t>শ্রেনিঃপরিচিতি</a:t>
            </a:r>
          </a:p>
          <a:p>
            <a:r>
              <a:rPr lang="bn-IN" dirty="0" smtClean="0"/>
              <a:t>শ্রেণিঃ ৭ম</a:t>
            </a:r>
          </a:p>
          <a:p>
            <a:r>
              <a:rPr lang="bn-IN" dirty="0" smtClean="0"/>
              <a:t>বিষয়ঃ কুরান </a:t>
            </a:r>
            <a:r>
              <a:rPr lang="en-US" dirty="0"/>
              <a:t> </a:t>
            </a:r>
            <a:endParaRPr lang="bn-IN" dirty="0" smtClean="0"/>
          </a:p>
          <a:p>
            <a:r>
              <a:rPr lang="bn-IN" dirty="0" smtClean="0"/>
              <a:t>সময়ঃ ৪০ মিনিট</a:t>
            </a:r>
          </a:p>
          <a:p>
            <a:r>
              <a:rPr lang="bn-IN" dirty="0" smtClean="0"/>
              <a:t>তারিখঃ০৬-১২-২০২৫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736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64393" y="941389"/>
            <a:ext cx="3812583" cy="1261884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bn-IN" sz="4000" dirty="0" smtClean="0"/>
              <a:t>পাঠের শিরোনাম</a:t>
            </a:r>
          </a:p>
          <a:p>
            <a:pPr algn="ctr"/>
            <a:fld id="{1A7096F4-0EBF-4E3A-B02C-582BEE1C5385}" type="slidenum">
              <a:rPr lang="bn-IN" smtClean="0"/>
              <a:t>4</a:t>
            </a:fld>
            <a:r>
              <a:rPr lang="bn-IN" dirty="0" smtClean="0"/>
              <a:t>কুরআনের পরিচয়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66059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46535" y="294468"/>
            <a:ext cx="3812583" cy="1754326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3600" dirty="0" smtClean="0"/>
              <a:t>শিখনফল</a:t>
            </a:r>
          </a:p>
          <a:p>
            <a:r>
              <a:rPr lang="bn-IN" dirty="0" smtClean="0"/>
              <a:t>১।কুরআন সম্পর্কে জানতে পারবে।</a:t>
            </a:r>
          </a:p>
          <a:p>
            <a:r>
              <a:rPr lang="bn-IN" dirty="0" smtClean="0"/>
              <a:t>কুরআন কত বছরে নাযিল হয়েছে জানতে পারবে?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8574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02858" y="7966"/>
            <a:ext cx="3812583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IN" dirty="0" smtClean="0"/>
              <a:t>শিখনফল অনুযায়ী কাজ করতে হবে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066634" y="1750663"/>
            <a:ext cx="4685032" cy="646331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bn-IN" dirty="0" smtClean="0"/>
              <a:t>১। কুরান নিয়মিত পড়তে হবে।</a:t>
            </a:r>
          </a:p>
          <a:p>
            <a:r>
              <a:rPr lang="bn-IN" dirty="0" smtClean="0"/>
              <a:t>২।কুরান অনুযায়ী জীবন গড়তে হবে।</a:t>
            </a:r>
            <a:endParaRPr lang="en-US" dirty="0"/>
          </a:p>
        </p:txBody>
      </p:sp>
      <p:sp>
        <p:nvSpPr>
          <p:cNvPr id="4" name="Up-Down Arrow 3"/>
          <p:cNvSpPr/>
          <p:nvPr/>
        </p:nvSpPr>
        <p:spPr>
          <a:xfrm flipH="1" flipV="1">
            <a:off x="4855779" y="686145"/>
            <a:ext cx="553371" cy="993228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26182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50588" y="433953"/>
            <a:ext cx="38125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dirty="0" smtClean="0"/>
              <a:t>শিখনফল অনুযায়ী কাজ করতে হবে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2582" y="1080284"/>
            <a:ext cx="7098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dirty="0" smtClean="0"/>
              <a:t>১। কুরান নিয়মিত পড়তে হবে।</a:t>
            </a:r>
          </a:p>
          <a:p>
            <a:r>
              <a:rPr lang="bn-IN" dirty="0" smtClean="0"/>
              <a:t>২।কুরান অনুযায়ী জীবন গড়তে হবে।</a:t>
            </a:r>
            <a:endParaRPr lang="en-US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1631" y="3314684"/>
            <a:ext cx="628738" cy="228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38044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50588" y="433953"/>
            <a:ext cx="38125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IN" sz="24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2582" y="1080284"/>
            <a:ext cx="7098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dirty="0" smtClean="0"/>
              <a:t>১। কুরান নিয়মিত পড়তে হবে।</a:t>
            </a:r>
          </a:p>
          <a:p>
            <a:r>
              <a:rPr lang="bn-IN" dirty="0" smtClean="0"/>
              <a:t>২।কুরান অনুযায়ী জীবন গড়তে হবে।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321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50588" y="433953"/>
            <a:ext cx="38125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IN" sz="24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05193" y="785816"/>
            <a:ext cx="6400798" cy="1107996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6600" dirty="0" smtClean="0"/>
              <a:t>ধন্যবাদ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51998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160</TotalTime>
  <Words>99</Words>
  <Application>Microsoft Office PowerPoint</Application>
  <PresentationFormat>Widescreen</PresentationFormat>
  <Paragraphs>26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NikoshBAN</vt:lpstr>
      <vt:lpstr>Trebuchet MS</vt:lpstr>
      <vt:lpstr>Vrinda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LAB</dc:creator>
  <cp:lastModifiedBy>LAB</cp:lastModifiedBy>
  <cp:revision>21</cp:revision>
  <dcterms:created xsi:type="dcterms:W3CDTF">2025-12-06T06:56:40Z</dcterms:created>
  <dcterms:modified xsi:type="dcterms:W3CDTF">2025-12-07T08:53:39Z</dcterms:modified>
</cp:coreProperties>
</file>