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sldIdLst>
    <p:sldId id="257" r:id="rId2"/>
    <p:sldId id="271" r:id="rId3"/>
    <p:sldId id="259" r:id="rId4"/>
    <p:sldId id="260" r:id="rId5"/>
    <p:sldId id="261" r:id="rId6"/>
    <p:sldId id="270" r:id="rId7"/>
    <p:sldId id="262" r:id="rId8"/>
    <p:sldId id="263" r:id="rId9"/>
    <p:sldId id="264" r:id="rId10"/>
    <p:sldId id="265" r:id="rId11"/>
    <p:sldId id="266" r:id="rId12"/>
    <p:sldId id="267" r:id="rId13"/>
    <p:sldId id="268" r:id="rId14"/>
    <p:sldId id="269"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0" d="100"/>
          <a:sy n="80" d="100"/>
        </p:scale>
        <p:origin x="24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724E29B-9C28-422F-9A6C-91C22CEB2A80}" type="datetimeFigureOut">
              <a:rPr lang="bn-BD" smtClean="0"/>
              <a:pPr/>
              <a:t>20-06-47</a:t>
            </a:fld>
            <a:endParaRPr lang="bn-BD"/>
          </a:p>
        </p:txBody>
      </p:sp>
      <p:sp>
        <p:nvSpPr>
          <p:cNvPr id="5" name="Footer Placeholder 4"/>
          <p:cNvSpPr>
            <a:spLocks noGrp="1"/>
          </p:cNvSpPr>
          <p:nvPr>
            <p:ph type="ftr" sz="quarter" idx="11"/>
          </p:nvPr>
        </p:nvSpPr>
        <p:spPr/>
        <p:txBody>
          <a:bodyPr/>
          <a:lstStyle/>
          <a:p>
            <a:endParaRPr lang="bn-BD"/>
          </a:p>
        </p:txBody>
      </p:sp>
      <p:sp>
        <p:nvSpPr>
          <p:cNvPr id="6" name="Slide Number Placeholder 5"/>
          <p:cNvSpPr>
            <a:spLocks noGrp="1"/>
          </p:cNvSpPr>
          <p:nvPr>
            <p:ph type="sldNum" sz="quarter" idx="12"/>
          </p:nvPr>
        </p:nvSpPr>
        <p:spPr/>
        <p:txBody>
          <a:bodyPr/>
          <a:lstStyle/>
          <a:p>
            <a:fld id="{0668AEEA-7FC7-47C6-B57B-E6008024880D}" type="slidenum">
              <a:rPr lang="bn-BD" smtClean="0"/>
              <a:pPr/>
              <a:t>‹#›</a:t>
            </a:fld>
            <a:endParaRPr lang="bn-BD"/>
          </a:p>
        </p:txBody>
      </p:sp>
    </p:spTree>
    <p:extLst>
      <p:ext uri="{BB962C8B-B14F-4D97-AF65-F5344CB8AC3E}">
        <p14:creationId xmlns:p14="http://schemas.microsoft.com/office/powerpoint/2010/main" val="22212619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24E29B-9C28-422F-9A6C-91C22CEB2A80}" type="datetimeFigureOut">
              <a:rPr lang="bn-BD" smtClean="0"/>
              <a:pPr/>
              <a:t>20-06-47</a:t>
            </a:fld>
            <a:endParaRPr lang="bn-BD"/>
          </a:p>
        </p:txBody>
      </p:sp>
      <p:sp>
        <p:nvSpPr>
          <p:cNvPr id="5" name="Footer Placeholder 4"/>
          <p:cNvSpPr>
            <a:spLocks noGrp="1"/>
          </p:cNvSpPr>
          <p:nvPr>
            <p:ph type="ftr" sz="quarter" idx="11"/>
          </p:nvPr>
        </p:nvSpPr>
        <p:spPr/>
        <p:txBody>
          <a:bodyPr/>
          <a:lstStyle/>
          <a:p>
            <a:endParaRPr lang="bn-BD"/>
          </a:p>
        </p:txBody>
      </p:sp>
      <p:sp>
        <p:nvSpPr>
          <p:cNvPr id="6" name="Slide Number Placeholder 5"/>
          <p:cNvSpPr>
            <a:spLocks noGrp="1"/>
          </p:cNvSpPr>
          <p:nvPr>
            <p:ph type="sldNum" sz="quarter" idx="12"/>
          </p:nvPr>
        </p:nvSpPr>
        <p:spPr/>
        <p:txBody>
          <a:bodyPr/>
          <a:lstStyle/>
          <a:p>
            <a:fld id="{0668AEEA-7FC7-47C6-B57B-E6008024880D}" type="slidenum">
              <a:rPr lang="bn-BD" smtClean="0"/>
              <a:pPr/>
              <a:t>‹#›</a:t>
            </a:fld>
            <a:endParaRPr lang="bn-BD"/>
          </a:p>
        </p:txBody>
      </p:sp>
    </p:spTree>
    <p:extLst>
      <p:ext uri="{BB962C8B-B14F-4D97-AF65-F5344CB8AC3E}">
        <p14:creationId xmlns:p14="http://schemas.microsoft.com/office/powerpoint/2010/main" val="2252947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724E29B-9C28-422F-9A6C-91C22CEB2A80}" type="datetimeFigureOut">
              <a:rPr lang="bn-BD" smtClean="0"/>
              <a:pPr/>
              <a:t>20-06-47</a:t>
            </a:fld>
            <a:endParaRPr lang="bn-BD"/>
          </a:p>
        </p:txBody>
      </p:sp>
      <p:sp>
        <p:nvSpPr>
          <p:cNvPr id="5" name="Footer Placeholder 4"/>
          <p:cNvSpPr>
            <a:spLocks noGrp="1"/>
          </p:cNvSpPr>
          <p:nvPr>
            <p:ph type="ftr" sz="quarter" idx="11"/>
          </p:nvPr>
        </p:nvSpPr>
        <p:spPr/>
        <p:txBody>
          <a:bodyPr/>
          <a:lstStyle/>
          <a:p>
            <a:endParaRPr lang="bn-BD"/>
          </a:p>
        </p:txBody>
      </p:sp>
      <p:sp>
        <p:nvSpPr>
          <p:cNvPr id="6" name="Slide Number Placeholder 5"/>
          <p:cNvSpPr>
            <a:spLocks noGrp="1"/>
          </p:cNvSpPr>
          <p:nvPr>
            <p:ph type="sldNum" sz="quarter" idx="12"/>
          </p:nvPr>
        </p:nvSpPr>
        <p:spPr/>
        <p:txBody>
          <a:bodyPr/>
          <a:lstStyle/>
          <a:p>
            <a:fld id="{0668AEEA-7FC7-47C6-B57B-E6008024880D}" type="slidenum">
              <a:rPr lang="bn-BD" smtClean="0"/>
              <a:pPr/>
              <a:t>‹#›</a:t>
            </a:fld>
            <a:endParaRPr lang="bn-BD"/>
          </a:p>
        </p:txBody>
      </p:sp>
    </p:spTree>
    <p:extLst>
      <p:ext uri="{BB962C8B-B14F-4D97-AF65-F5344CB8AC3E}">
        <p14:creationId xmlns:p14="http://schemas.microsoft.com/office/powerpoint/2010/main" val="3651575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724E29B-9C28-422F-9A6C-91C22CEB2A80}" type="datetimeFigureOut">
              <a:rPr lang="bn-BD" smtClean="0"/>
              <a:pPr/>
              <a:t>20-06-47</a:t>
            </a:fld>
            <a:endParaRPr lang="bn-BD"/>
          </a:p>
        </p:txBody>
      </p:sp>
      <p:sp>
        <p:nvSpPr>
          <p:cNvPr id="6" name="Footer Placeholder 5"/>
          <p:cNvSpPr>
            <a:spLocks noGrp="1"/>
          </p:cNvSpPr>
          <p:nvPr>
            <p:ph type="ftr" sz="quarter" idx="11"/>
          </p:nvPr>
        </p:nvSpPr>
        <p:spPr/>
        <p:txBody>
          <a:bodyPr/>
          <a:lstStyle/>
          <a:p>
            <a:endParaRPr lang="bn-BD"/>
          </a:p>
        </p:txBody>
      </p:sp>
      <p:sp>
        <p:nvSpPr>
          <p:cNvPr id="7" name="Slide Number Placeholder 6"/>
          <p:cNvSpPr>
            <a:spLocks noGrp="1"/>
          </p:cNvSpPr>
          <p:nvPr>
            <p:ph type="sldNum" sz="quarter" idx="12"/>
          </p:nvPr>
        </p:nvSpPr>
        <p:spPr/>
        <p:txBody>
          <a:bodyPr/>
          <a:lstStyle/>
          <a:p>
            <a:fld id="{0668AEEA-7FC7-47C6-B57B-E6008024880D}" type="slidenum">
              <a:rPr lang="bn-BD" smtClean="0"/>
              <a:pPr/>
              <a:t>‹#›</a:t>
            </a:fld>
            <a:endParaRPr lang="bn-BD"/>
          </a:p>
        </p:txBody>
      </p:sp>
    </p:spTree>
    <p:extLst>
      <p:ext uri="{BB962C8B-B14F-4D97-AF65-F5344CB8AC3E}">
        <p14:creationId xmlns:p14="http://schemas.microsoft.com/office/powerpoint/2010/main" val="1434150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724E29B-9C28-422F-9A6C-91C22CEB2A80}" type="datetimeFigureOut">
              <a:rPr lang="bn-BD" smtClean="0"/>
              <a:pPr/>
              <a:t>20-06-47</a:t>
            </a:fld>
            <a:endParaRPr lang="bn-BD"/>
          </a:p>
        </p:txBody>
      </p:sp>
      <p:sp>
        <p:nvSpPr>
          <p:cNvPr id="8" name="Footer Placeholder 7"/>
          <p:cNvSpPr>
            <a:spLocks noGrp="1"/>
          </p:cNvSpPr>
          <p:nvPr>
            <p:ph type="ftr" sz="quarter" idx="11"/>
          </p:nvPr>
        </p:nvSpPr>
        <p:spPr/>
        <p:txBody>
          <a:bodyPr/>
          <a:lstStyle/>
          <a:p>
            <a:endParaRPr lang="bn-BD"/>
          </a:p>
        </p:txBody>
      </p:sp>
      <p:sp>
        <p:nvSpPr>
          <p:cNvPr id="9" name="Slide Number Placeholder 8"/>
          <p:cNvSpPr>
            <a:spLocks noGrp="1"/>
          </p:cNvSpPr>
          <p:nvPr>
            <p:ph type="sldNum" sz="quarter" idx="12"/>
          </p:nvPr>
        </p:nvSpPr>
        <p:spPr/>
        <p:txBody>
          <a:bodyPr/>
          <a:lstStyle/>
          <a:p>
            <a:fld id="{0668AEEA-7FC7-47C6-B57B-E6008024880D}" type="slidenum">
              <a:rPr lang="bn-BD" smtClean="0"/>
              <a:pPr/>
              <a:t>‹#›</a:t>
            </a:fld>
            <a:endParaRPr lang="bn-BD"/>
          </a:p>
        </p:txBody>
      </p:sp>
    </p:spTree>
    <p:extLst>
      <p:ext uri="{BB962C8B-B14F-4D97-AF65-F5344CB8AC3E}">
        <p14:creationId xmlns:p14="http://schemas.microsoft.com/office/powerpoint/2010/main" val="7123600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724E29B-9C28-422F-9A6C-91C22CEB2A80}" type="datetimeFigureOut">
              <a:rPr lang="bn-BD" smtClean="0"/>
              <a:pPr/>
              <a:t>20-06-47</a:t>
            </a:fld>
            <a:endParaRPr lang="bn-BD"/>
          </a:p>
        </p:txBody>
      </p:sp>
      <p:sp>
        <p:nvSpPr>
          <p:cNvPr id="4" name="Footer Placeholder 3"/>
          <p:cNvSpPr>
            <a:spLocks noGrp="1"/>
          </p:cNvSpPr>
          <p:nvPr>
            <p:ph type="ftr" sz="quarter" idx="11"/>
          </p:nvPr>
        </p:nvSpPr>
        <p:spPr/>
        <p:txBody>
          <a:bodyPr/>
          <a:lstStyle/>
          <a:p>
            <a:endParaRPr lang="bn-BD"/>
          </a:p>
        </p:txBody>
      </p:sp>
      <p:sp>
        <p:nvSpPr>
          <p:cNvPr id="5" name="Slide Number Placeholder 4"/>
          <p:cNvSpPr>
            <a:spLocks noGrp="1"/>
          </p:cNvSpPr>
          <p:nvPr>
            <p:ph type="sldNum" sz="quarter" idx="12"/>
          </p:nvPr>
        </p:nvSpPr>
        <p:spPr/>
        <p:txBody>
          <a:bodyPr/>
          <a:lstStyle/>
          <a:p>
            <a:fld id="{0668AEEA-7FC7-47C6-B57B-E6008024880D}" type="slidenum">
              <a:rPr lang="bn-BD" smtClean="0"/>
              <a:pPr/>
              <a:t>‹#›</a:t>
            </a:fld>
            <a:endParaRPr lang="bn-BD"/>
          </a:p>
        </p:txBody>
      </p:sp>
    </p:spTree>
    <p:extLst>
      <p:ext uri="{BB962C8B-B14F-4D97-AF65-F5344CB8AC3E}">
        <p14:creationId xmlns:p14="http://schemas.microsoft.com/office/powerpoint/2010/main" val="1962334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24E29B-9C28-422F-9A6C-91C22CEB2A80}" type="datetimeFigureOut">
              <a:rPr lang="bn-BD" smtClean="0"/>
              <a:pPr/>
              <a:t>20-06-47</a:t>
            </a:fld>
            <a:endParaRPr lang="bn-BD"/>
          </a:p>
        </p:txBody>
      </p:sp>
      <p:sp>
        <p:nvSpPr>
          <p:cNvPr id="3" name="Footer Placeholder 2"/>
          <p:cNvSpPr>
            <a:spLocks noGrp="1"/>
          </p:cNvSpPr>
          <p:nvPr>
            <p:ph type="ftr" sz="quarter" idx="11"/>
          </p:nvPr>
        </p:nvSpPr>
        <p:spPr/>
        <p:txBody>
          <a:bodyPr/>
          <a:lstStyle/>
          <a:p>
            <a:endParaRPr lang="bn-BD"/>
          </a:p>
        </p:txBody>
      </p:sp>
      <p:sp>
        <p:nvSpPr>
          <p:cNvPr id="4" name="Slide Number Placeholder 3"/>
          <p:cNvSpPr>
            <a:spLocks noGrp="1"/>
          </p:cNvSpPr>
          <p:nvPr>
            <p:ph type="sldNum" sz="quarter" idx="12"/>
          </p:nvPr>
        </p:nvSpPr>
        <p:spPr/>
        <p:txBody>
          <a:bodyPr/>
          <a:lstStyle/>
          <a:p>
            <a:fld id="{0668AEEA-7FC7-47C6-B57B-E6008024880D}" type="slidenum">
              <a:rPr lang="bn-BD" smtClean="0"/>
              <a:pPr/>
              <a:t>‹#›</a:t>
            </a:fld>
            <a:endParaRPr lang="bn-BD"/>
          </a:p>
        </p:txBody>
      </p:sp>
    </p:spTree>
    <p:extLst>
      <p:ext uri="{BB962C8B-B14F-4D97-AF65-F5344CB8AC3E}">
        <p14:creationId xmlns:p14="http://schemas.microsoft.com/office/powerpoint/2010/main" val="19462819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F724E29B-9C28-422F-9A6C-91C22CEB2A80}" type="datetimeFigureOut">
              <a:rPr lang="bn-BD" smtClean="0"/>
              <a:pPr/>
              <a:t>20-06-47</a:t>
            </a:fld>
            <a:endParaRPr lang="bn-BD"/>
          </a:p>
        </p:txBody>
      </p:sp>
      <p:sp>
        <p:nvSpPr>
          <p:cNvPr id="6" name="Footer Placeholder 5"/>
          <p:cNvSpPr>
            <a:spLocks noGrp="1"/>
          </p:cNvSpPr>
          <p:nvPr>
            <p:ph type="ftr" sz="quarter" idx="11"/>
          </p:nvPr>
        </p:nvSpPr>
        <p:spPr/>
        <p:txBody>
          <a:bodyPr/>
          <a:lstStyle/>
          <a:p>
            <a:endParaRPr lang="bn-BD"/>
          </a:p>
        </p:txBody>
      </p:sp>
      <p:sp>
        <p:nvSpPr>
          <p:cNvPr id="7" name="Slide Number Placeholder 6"/>
          <p:cNvSpPr>
            <a:spLocks noGrp="1"/>
          </p:cNvSpPr>
          <p:nvPr>
            <p:ph type="sldNum" sz="quarter" idx="12"/>
          </p:nvPr>
        </p:nvSpPr>
        <p:spPr/>
        <p:txBody>
          <a:bodyPr/>
          <a:lstStyle/>
          <a:p>
            <a:fld id="{0668AEEA-7FC7-47C6-B57B-E6008024880D}" type="slidenum">
              <a:rPr lang="bn-BD" smtClean="0"/>
              <a:pPr/>
              <a:t>‹#›</a:t>
            </a:fld>
            <a:endParaRPr lang="bn-BD"/>
          </a:p>
        </p:txBody>
      </p:sp>
    </p:spTree>
    <p:extLst>
      <p:ext uri="{BB962C8B-B14F-4D97-AF65-F5344CB8AC3E}">
        <p14:creationId xmlns:p14="http://schemas.microsoft.com/office/powerpoint/2010/main" val="3838501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724E29B-9C28-422F-9A6C-91C22CEB2A80}" type="datetimeFigureOut">
              <a:rPr lang="bn-BD" smtClean="0"/>
              <a:pPr/>
              <a:t>20-06-47</a:t>
            </a:fld>
            <a:endParaRPr lang="bn-BD"/>
          </a:p>
        </p:txBody>
      </p:sp>
      <p:sp>
        <p:nvSpPr>
          <p:cNvPr id="6" name="Footer Placeholder 5"/>
          <p:cNvSpPr>
            <a:spLocks noGrp="1"/>
          </p:cNvSpPr>
          <p:nvPr>
            <p:ph type="ftr" sz="quarter" idx="11"/>
          </p:nvPr>
        </p:nvSpPr>
        <p:spPr/>
        <p:txBody>
          <a:bodyPr/>
          <a:lstStyle/>
          <a:p>
            <a:endParaRPr lang="bn-BD"/>
          </a:p>
        </p:txBody>
      </p:sp>
      <p:sp>
        <p:nvSpPr>
          <p:cNvPr id="7" name="Slide Number Placeholder 6"/>
          <p:cNvSpPr>
            <a:spLocks noGrp="1"/>
          </p:cNvSpPr>
          <p:nvPr>
            <p:ph type="sldNum" sz="quarter" idx="12"/>
          </p:nvPr>
        </p:nvSpPr>
        <p:spPr/>
        <p:txBody>
          <a:bodyPr/>
          <a:lstStyle/>
          <a:p>
            <a:fld id="{0668AEEA-7FC7-47C6-B57B-E6008024880D}" type="slidenum">
              <a:rPr lang="bn-BD" smtClean="0"/>
              <a:pPr/>
              <a:t>‹#›</a:t>
            </a:fld>
            <a:endParaRPr lang="bn-BD"/>
          </a:p>
        </p:txBody>
      </p:sp>
    </p:spTree>
    <p:extLst>
      <p:ext uri="{BB962C8B-B14F-4D97-AF65-F5344CB8AC3E}">
        <p14:creationId xmlns:p14="http://schemas.microsoft.com/office/powerpoint/2010/main" val="9696177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724E29B-9C28-422F-9A6C-91C22CEB2A80}" type="datetimeFigureOut">
              <a:rPr lang="bn-BD" smtClean="0"/>
              <a:pPr/>
              <a:t>20-06-47</a:t>
            </a:fld>
            <a:endParaRPr lang="bn-BD"/>
          </a:p>
        </p:txBody>
      </p:sp>
      <p:sp>
        <p:nvSpPr>
          <p:cNvPr id="5" name="Footer Placeholder 4"/>
          <p:cNvSpPr>
            <a:spLocks noGrp="1"/>
          </p:cNvSpPr>
          <p:nvPr>
            <p:ph type="ftr" sz="quarter" idx="11"/>
          </p:nvPr>
        </p:nvSpPr>
        <p:spPr/>
        <p:txBody>
          <a:bodyPr/>
          <a:lstStyle/>
          <a:p>
            <a:endParaRPr lang="bn-BD"/>
          </a:p>
        </p:txBody>
      </p:sp>
      <p:sp>
        <p:nvSpPr>
          <p:cNvPr id="6" name="Slide Number Placeholder 5"/>
          <p:cNvSpPr>
            <a:spLocks noGrp="1"/>
          </p:cNvSpPr>
          <p:nvPr>
            <p:ph type="sldNum" sz="quarter" idx="12"/>
          </p:nvPr>
        </p:nvSpPr>
        <p:spPr/>
        <p:txBody>
          <a:bodyPr/>
          <a:lstStyle/>
          <a:p>
            <a:fld id="{0668AEEA-7FC7-47C6-B57B-E6008024880D}" type="slidenum">
              <a:rPr lang="bn-BD" smtClean="0"/>
              <a:pPr/>
              <a:t>‹#›</a:t>
            </a:fld>
            <a:endParaRPr lang="bn-BD"/>
          </a:p>
        </p:txBody>
      </p:sp>
    </p:spTree>
    <p:extLst>
      <p:ext uri="{BB962C8B-B14F-4D97-AF65-F5344CB8AC3E}">
        <p14:creationId xmlns:p14="http://schemas.microsoft.com/office/powerpoint/2010/main" val="8394686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724E29B-9C28-422F-9A6C-91C22CEB2A80}" type="datetimeFigureOut">
              <a:rPr lang="bn-BD" smtClean="0"/>
              <a:pPr/>
              <a:t>20-06-47</a:t>
            </a:fld>
            <a:endParaRPr lang="bn-BD"/>
          </a:p>
        </p:txBody>
      </p:sp>
      <p:sp>
        <p:nvSpPr>
          <p:cNvPr id="5" name="Footer Placeholder 4"/>
          <p:cNvSpPr>
            <a:spLocks noGrp="1"/>
          </p:cNvSpPr>
          <p:nvPr>
            <p:ph type="ftr" sz="quarter" idx="11"/>
          </p:nvPr>
        </p:nvSpPr>
        <p:spPr/>
        <p:txBody>
          <a:bodyPr/>
          <a:lstStyle/>
          <a:p>
            <a:endParaRPr lang="bn-BD"/>
          </a:p>
        </p:txBody>
      </p:sp>
      <p:sp>
        <p:nvSpPr>
          <p:cNvPr id="6" name="Slide Number Placeholder 5"/>
          <p:cNvSpPr>
            <a:spLocks noGrp="1"/>
          </p:cNvSpPr>
          <p:nvPr>
            <p:ph type="sldNum" sz="quarter" idx="12"/>
          </p:nvPr>
        </p:nvSpPr>
        <p:spPr/>
        <p:txBody>
          <a:bodyPr/>
          <a:lstStyle/>
          <a:p>
            <a:fld id="{0668AEEA-7FC7-47C6-B57B-E6008024880D}" type="slidenum">
              <a:rPr lang="bn-BD" smtClean="0"/>
              <a:pPr/>
              <a:t>‹#›</a:t>
            </a:fld>
            <a:endParaRPr lang="bn-BD"/>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5492778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724E29B-9C28-422F-9A6C-91C22CEB2A80}" type="datetimeFigureOut">
              <a:rPr lang="bn-BD" smtClean="0"/>
              <a:pPr/>
              <a:t>20-06-47</a:t>
            </a:fld>
            <a:endParaRPr lang="bn-BD"/>
          </a:p>
        </p:txBody>
      </p:sp>
      <p:sp>
        <p:nvSpPr>
          <p:cNvPr id="5" name="Footer Placeholder 4"/>
          <p:cNvSpPr>
            <a:spLocks noGrp="1"/>
          </p:cNvSpPr>
          <p:nvPr>
            <p:ph type="ftr" sz="quarter" idx="11"/>
          </p:nvPr>
        </p:nvSpPr>
        <p:spPr/>
        <p:txBody>
          <a:bodyPr/>
          <a:lstStyle/>
          <a:p>
            <a:endParaRPr lang="bn-BD"/>
          </a:p>
        </p:txBody>
      </p:sp>
      <p:sp>
        <p:nvSpPr>
          <p:cNvPr id="6" name="Slide Number Placeholder 5"/>
          <p:cNvSpPr>
            <a:spLocks noGrp="1"/>
          </p:cNvSpPr>
          <p:nvPr>
            <p:ph type="sldNum" sz="quarter" idx="12"/>
          </p:nvPr>
        </p:nvSpPr>
        <p:spPr/>
        <p:txBody>
          <a:bodyPr/>
          <a:lstStyle/>
          <a:p>
            <a:fld id="{0668AEEA-7FC7-47C6-B57B-E6008024880D}" type="slidenum">
              <a:rPr lang="bn-BD" smtClean="0"/>
              <a:pPr/>
              <a:t>‹#›</a:t>
            </a:fld>
            <a:endParaRPr lang="bn-BD"/>
          </a:p>
        </p:txBody>
      </p:sp>
    </p:spTree>
    <p:extLst>
      <p:ext uri="{BB962C8B-B14F-4D97-AF65-F5344CB8AC3E}">
        <p14:creationId xmlns:p14="http://schemas.microsoft.com/office/powerpoint/2010/main" val="1092441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724E29B-9C28-422F-9A6C-91C22CEB2A80}" type="datetimeFigureOut">
              <a:rPr lang="bn-BD" smtClean="0"/>
              <a:pPr/>
              <a:t>20-06-47</a:t>
            </a:fld>
            <a:endParaRPr lang="bn-BD"/>
          </a:p>
        </p:txBody>
      </p:sp>
      <p:sp>
        <p:nvSpPr>
          <p:cNvPr id="5" name="Footer Placeholder 4"/>
          <p:cNvSpPr>
            <a:spLocks noGrp="1"/>
          </p:cNvSpPr>
          <p:nvPr>
            <p:ph type="ftr" sz="quarter" idx="11"/>
          </p:nvPr>
        </p:nvSpPr>
        <p:spPr/>
        <p:txBody>
          <a:bodyPr/>
          <a:lstStyle/>
          <a:p>
            <a:endParaRPr lang="bn-BD"/>
          </a:p>
        </p:txBody>
      </p:sp>
      <p:sp>
        <p:nvSpPr>
          <p:cNvPr id="6" name="Slide Number Placeholder 5"/>
          <p:cNvSpPr>
            <a:spLocks noGrp="1"/>
          </p:cNvSpPr>
          <p:nvPr>
            <p:ph type="sldNum" sz="quarter" idx="12"/>
          </p:nvPr>
        </p:nvSpPr>
        <p:spPr/>
        <p:txBody>
          <a:bodyPr/>
          <a:lstStyle/>
          <a:p>
            <a:fld id="{0668AEEA-7FC7-47C6-B57B-E6008024880D}" type="slidenum">
              <a:rPr lang="bn-BD" smtClean="0"/>
              <a:pPr/>
              <a:t>‹#›</a:t>
            </a:fld>
            <a:endParaRPr lang="bn-BD"/>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127317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724E29B-9C28-422F-9A6C-91C22CEB2A80}" type="datetimeFigureOut">
              <a:rPr lang="bn-BD" smtClean="0"/>
              <a:pPr/>
              <a:t>20-06-47</a:t>
            </a:fld>
            <a:endParaRPr lang="bn-BD"/>
          </a:p>
        </p:txBody>
      </p:sp>
      <p:sp>
        <p:nvSpPr>
          <p:cNvPr id="5" name="Footer Placeholder 4"/>
          <p:cNvSpPr>
            <a:spLocks noGrp="1"/>
          </p:cNvSpPr>
          <p:nvPr>
            <p:ph type="ftr" sz="quarter" idx="11"/>
          </p:nvPr>
        </p:nvSpPr>
        <p:spPr/>
        <p:txBody>
          <a:bodyPr/>
          <a:lstStyle/>
          <a:p>
            <a:endParaRPr lang="bn-BD"/>
          </a:p>
        </p:txBody>
      </p:sp>
      <p:sp>
        <p:nvSpPr>
          <p:cNvPr id="6" name="Slide Number Placeholder 5"/>
          <p:cNvSpPr>
            <a:spLocks noGrp="1"/>
          </p:cNvSpPr>
          <p:nvPr>
            <p:ph type="sldNum" sz="quarter" idx="12"/>
          </p:nvPr>
        </p:nvSpPr>
        <p:spPr/>
        <p:txBody>
          <a:bodyPr/>
          <a:lstStyle/>
          <a:p>
            <a:fld id="{0668AEEA-7FC7-47C6-B57B-E6008024880D}" type="slidenum">
              <a:rPr lang="bn-BD" smtClean="0"/>
              <a:pPr/>
              <a:t>‹#›</a:t>
            </a:fld>
            <a:endParaRPr lang="bn-BD"/>
          </a:p>
        </p:txBody>
      </p:sp>
    </p:spTree>
    <p:extLst>
      <p:ext uri="{BB962C8B-B14F-4D97-AF65-F5344CB8AC3E}">
        <p14:creationId xmlns:p14="http://schemas.microsoft.com/office/powerpoint/2010/main" val="36203931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24E29B-9C28-422F-9A6C-91C22CEB2A80}" type="datetimeFigureOut">
              <a:rPr lang="bn-BD" smtClean="0"/>
              <a:pPr/>
              <a:t>20-06-47</a:t>
            </a:fld>
            <a:endParaRPr lang="bn-BD"/>
          </a:p>
        </p:txBody>
      </p:sp>
      <p:sp>
        <p:nvSpPr>
          <p:cNvPr id="5" name="Footer Placeholder 4"/>
          <p:cNvSpPr>
            <a:spLocks noGrp="1"/>
          </p:cNvSpPr>
          <p:nvPr>
            <p:ph type="ftr" sz="quarter" idx="11"/>
          </p:nvPr>
        </p:nvSpPr>
        <p:spPr/>
        <p:txBody>
          <a:bodyPr/>
          <a:lstStyle/>
          <a:p>
            <a:endParaRPr lang="bn-BD"/>
          </a:p>
        </p:txBody>
      </p:sp>
      <p:sp>
        <p:nvSpPr>
          <p:cNvPr id="6" name="Slide Number Placeholder 5"/>
          <p:cNvSpPr>
            <a:spLocks noGrp="1"/>
          </p:cNvSpPr>
          <p:nvPr>
            <p:ph type="sldNum" sz="quarter" idx="12"/>
          </p:nvPr>
        </p:nvSpPr>
        <p:spPr/>
        <p:txBody>
          <a:bodyPr/>
          <a:lstStyle/>
          <a:p>
            <a:fld id="{0668AEEA-7FC7-47C6-B57B-E6008024880D}" type="slidenum">
              <a:rPr lang="bn-BD" smtClean="0"/>
              <a:pPr/>
              <a:t>‹#›</a:t>
            </a:fld>
            <a:endParaRPr lang="bn-BD"/>
          </a:p>
        </p:txBody>
      </p:sp>
    </p:spTree>
    <p:extLst>
      <p:ext uri="{BB962C8B-B14F-4D97-AF65-F5344CB8AC3E}">
        <p14:creationId xmlns:p14="http://schemas.microsoft.com/office/powerpoint/2010/main" val="20741951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724E29B-9C28-422F-9A6C-91C22CEB2A80}" type="datetimeFigureOut">
              <a:rPr lang="bn-BD" smtClean="0"/>
              <a:pPr/>
              <a:t>20-06-47</a:t>
            </a:fld>
            <a:endParaRPr lang="bn-BD"/>
          </a:p>
        </p:txBody>
      </p:sp>
      <p:sp>
        <p:nvSpPr>
          <p:cNvPr id="5" name="Footer Placeholder 4"/>
          <p:cNvSpPr>
            <a:spLocks noGrp="1"/>
          </p:cNvSpPr>
          <p:nvPr>
            <p:ph type="ftr" sz="quarter" idx="11"/>
          </p:nvPr>
        </p:nvSpPr>
        <p:spPr/>
        <p:txBody>
          <a:bodyPr/>
          <a:lstStyle/>
          <a:p>
            <a:endParaRPr lang="bn-BD"/>
          </a:p>
        </p:txBody>
      </p:sp>
      <p:sp>
        <p:nvSpPr>
          <p:cNvPr id="6" name="Slide Number Placeholder 5"/>
          <p:cNvSpPr>
            <a:spLocks noGrp="1"/>
          </p:cNvSpPr>
          <p:nvPr>
            <p:ph type="sldNum" sz="quarter" idx="12"/>
          </p:nvPr>
        </p:nvSpPr>
        <p:spPr/>
        <p:txBody>
          <a:bodyPr/>
          <a:lstStyle/>
          <a:p>
            <a:fld id="{0668AEEA-7FC7-47C6-B57B-E6008024880D}" type="slidenum">
              <a:rPr lang="bn-BD" smtClean="0"/>
              <a:pPr/>
              <a:t>‹#›</a:t>
            </a:fld>
            <a:endParaRPr lang="bn-BD"/>
          </a:p>
        </p:txBody>
      </p:sp>
    </p:spTree>
    <p:extLst>
      <p:ext uri="{BB962C8B-B14F-4D97-AF65-F5344CB8AC3E}">
        <p14:creationId xmlns:p14="http://schemas.microsoft.com/office/powerpoint/2010/main" val="8363445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2">
                <a:lumMod val="75000"/>
                <a:alpha val="8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724E29B-9C28-422F-9A6C-91C22CEB2A80}" type="datetimeFigureOut">
              <a:rPr lang="bn-BD" smtClean="0"/>
              <a:pPr/>
              <a:t>20-06-47</a:t>
            </a:fld>
            <a:endParaRPr lang="bn-BD"/>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bn-BD"/>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0668AEEA-7FC7-47C6-B57B-E6008024880D}" type="slidenum">
              <a:rPr lang="bn-BD" smtClean="0"/>
              <a:pPr/>
              <a:t>‹#›</a:t>
            </a:fld>
            <a:endParaRPr lang="bn-BD"/>
          </a:p>
        </p:txBody>
      </p:sp>
    </p:spTree>
    <p:extLst>
      <p:ext uri="{BB962C8B-B14F-4D97-AF65-F5344CB8AC3E}">
        <p14:creationId xmlns:p14="http://schemas.microsoft.com/office/powerpoint/2010/main" val="2088872891"/>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 id="2147483703" r:id="rId14"/>
    <p:sldLayoutId id="2147483704" r:id="rId15"/>
    <p:sldLayoutId id="214748370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www.google.com/search?client=firefox-b-d&amp;q=International+Mother+Language+Day&amp;mstk=AUtExfCBoJpFUvNSL_4X1DYF1ggZrFEcvH1kV1GQS_ljdZvOGHfntdlzwhKfA-EJ0A21ed-LjkUWQ3xPHw-xOnE4oP6DEdOwwtvUodNJUTwRTubkhGpDbRlG5QUhsMXR4D7cWO2YU3Rzu8WLMMNpBTTxkVsjBkUYn3_LIwDywJaOkL0Y5JI&amp;csui=3&amp;ved=2ahUKEwiH7KbvrKmRAxUSSWwGHWzRJhEQgK4QegQIARAB"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google.com/search?client=firefox-b-d&amp;sca_esv=a44b0fd4fc216c4a&amp;sxsrf=AE3TifPqMXdWiIS-GbMeHPVkspsipE-B3Q:1765043142785&amp;q=International+Mother+Language+Day&amp;source=lnms&amp;fbs=AIIjpHxU7SXXniUZfeShr2fp4giZrjP_Cx0LI1Ytb_FGcOviEvYCeu9Fv47Nr9S2xLIFjqMX1wh0dsz9D0cqAcfXG0B_Hg4uAU1owEdE3oL7AWJqmXNTo1M89run4rhgwigrEXwYISkvplp_kCuf0V9FkAoWaiDWLCb-trelkUEDgAC0PmjX5cL-L5vOhDaA-MM94-HbbM1ocoehamgbXEqGrvyq7xskKg&amp;sa=X&amp;ved=2ahUKEwiy5JeOwqmRAxW7SmwGHe7YAF8QgK4QegQIARAD&amp;biw=678&amp;bih=642&amp;dpr=1&amp;mstk=AUtExfCdYfP-oi076X9k8NUYXT5SAib80FakXkwNPctjO4MIkwYFOwBVeloZGXY1dY-DAwu5rK01oqgR0cMdb0rs4pHN-6Si6brlwHl33DacWVE1gcJW6-UmDxAFHm9_EZ2ObY5vKkdVHM08_4anSV2NN3pQw5RPmZxCC7n5o6SBRWaffO7cHz4OH-e6cmFF80BNIbyPlS8bJxYuhcHo0BBbCLE66A&amp;csui=3" TargetMode="External"/><Relationship Id="rId2" Type="http://schemas.openxmlformats.org/officeDocument/2006/relationships/hyperlink" Target="https://www.google.com/search?client=firefox-b-d&amp;sca_esv=a44b0fd4fc216c4a&amp;sxsrf=AE3TifPqMXdWiIS-GbMeHPVkspsipE-B3Q:1765043142785&amp;q=UNESCO&amp;source=lnms&amp;fbs=AIIjpHxU7SXXniUZfeShr2fp4giZrjP_Cx0LI1Ytb_FGcOviEvYCeu9Fv47Nr9S2xLIFjqMX1wh0dsz9D0cqAcfXG0B_Hg4uAU1owEdE3oL7AWJqmXNTo1M89run4rhgwigrEXwYISkvplp_kCuf0V9FkAoWaiDWLCb-trelkUEDgAC0PmjX5cL-L5vOhDaA-MM94-HbbM1ocoehamgbXEqGrvyq7xskKg&amp;sa=X&amp;ved=2ahUKEwiy5JeOwqmRAxW7SmwGHe7YAF8QgK4QegQIARAC&amp;biw=678&amp;bih=642&amp;dpr=1&amp;mstk=AUtExfCdYfP-oi076X9k8NUYXT5SAib80FakXkwNPctjO4MIkwYFOwBVeloZGXY1dY-DAwu5rK01oqgR0cMdb0rs4pHN-6Si6brlwHl33DacWVE1gcJW6-UmDxAFHm9_EZ2ObY5vKkdVHM08_4anSV2NN3pQw5RPmZxCC7n5o6SBRWaffO7cHz4OH-e6cmFF80BNIbyPlS8bJxYuhcHo0BBbCLE66A&amp;csui=3"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BD"/>
          </a:p>
        </p:txBody>
      </p:sp>
      <p:pic>
        <p:nvPicPr>
          <p:cNvPr id="4" name="Picture 3" descr="uljana-borodina-NFj6pEUdmpY-unsplash.jpg"/>
          <p:cNvPicPr>
            <a:picLocks noChangeAspect="1"/>
          </p:cNvPicPr>
          <p:nvPr/>
        </p:nvPicPr>
        <p:blipFill>
          <a:blip r:embed="rId2" cstate="print"/>
          <a:stretch>
            <a:fillRect/>
          </a:stretch>
        </p:blipFill>
        <p:spPr>
          <a:xfrm>
            <a:off x="-152400" y="0"/>
            <a:ext cx="9296400" cy="6858000"/>
          </a:xfrm>
          <a:prstGeom prst="rect">
            <a:avLst/>
          </a:prstGeom>
        </p:spPr>
      </p:pic>
      <p:sp>
        <p:nvSpPr>
          <p:cNvPr id="5" name="Rectangle 4"/>
          <p:cNvSpPr/>
          <p:nvPr/>
        </p:nvSpPr>
        <p:spPr>
          <a:xfrm>
            <a:off x="876300" y="609600"/>
            <a:ext cx="7239000" cy="1371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600" dirty="0" smtClean="0">
                <a:solidFill>
                  <a:srgbClr val="FF0000"/>
                </a:solidFill>
                <a:latin typeface="Algerian" panose="04020705040A02060702" pitchFamily="82" charset="0"/>
              </a:rPr>
              <a:t>Welcome</a:t>
            </a:r>
            <a:endParaRPr lang="bn-BD" sz="9600" dirty="0">
              <a:solidFill>
                <a:srgbClr val="FF0000"/>
              </a:solidFill>
              <a:latin typeface="Algerian" panose="04020705040A02060702" pitchFamily="8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4)">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4)">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33600" y="1440032"/>
            <a:ext cx="4659103" cy="1015663"/>
          </a:xfrm>
          <a:prstGeom prst="rect">
            <a:avLst/>
          </a:prstGeom>
          <a:solidFill>
            <a:schemeClr val="accent2">
              <a:lumMod val="40000"/>
              <a:lumOff val="60000"/>
            </a:schemeClr>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000" b="1" dirty="0" smtClean="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rPr>
              <a:t>Introduction</a:t>
            </a:r>
            <a:endParaRPr lang="en-US" sz="60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latin typeface="Times New Roman" panose="02020603050405020304" pitchFamily="18" charset="0"/>
              <a:cs typeface="Times New Roman" panose="02020603050405020304" pitchFamily="18" charset="0"/>
            </a:endParaRPr>
          </a:p>
        </p:txBody>
      </p:sp>
      <p:pic>
        <p:nvPicPr>
          <p:cNvPr id="3" name="table"/>
          <p:cNvPicPr>
            <a:picLocks noChangeAspect="1"/>
          </p:cNvPicPr>
          <p:nvPr/>
        </p:nvPicPr>
        <p:blipFill>
          <a:blip r:embed="rId2"/>
          <a:stretch>
            <a:fillRect/>
          </a:stretch>
        </p:blipFill>
        <p:spPr>
          <a:xfrm>
            <a:off x="-37070" y="3830594"/>
            <a:ext cx="10921526" cy="2941677"/>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62800" y="1219200"/>
            <a:ext cx="1817897" cy="2611394"/>
          </a:xfrm>
          <a:prstGeom prst="rect">
            <a:avLst/>
          </a:prstGeom>
        </p:spPr>
      </p:pic>
    </p:spTree>
    <p:extLst>
      <p:ext uri="{BB962C8B-B14F-4D97-AF65-F5344CB8AC3E}">
        <p14:creationId xmlns:p14="http://schemas.microsoft.com/office/powerpoint/2010/main" val="18503262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BD"/>
          </a:p>
        </p:txBody>
      </p:sp>
      <p:sp>
        <p:nvSpPr>
          <p:cNvPr id="3" name="Rectangle 2"/>
          <p:cNvSpPr/>
          <p:nvPr/>
        </p:nvSpPr>
        <p:spPr>
          <a:xfrm>
            <a:off x="0" y="0"/>
            <a:ext cx="9144000" cy="1066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solidFill>
                  <a:srgbClr val="0070C0"/>
                </a:solidFill>
                <a:latin typeface="Kalpurush" pitchFamily="2" charset="0"/>
                <a:cs typeface="Kalpurush" pitchFamily="2" charset="0"/>
              </a:rPr>
              <a:t>Look at </a:t>
            </a:r>
            <a:r>
              <a:rPr lang="en-US" sz="4400" dirty="0">
                <a:solidFill>
                  <a:srgbClr val="0070C0"/>
                </a:solidFill>
                <a:latin typeface="Kalpurush" pitchFamily="2" charset="0"/>
                <a:cs typeface="Kalpurush" pitchFamily="2" charset="0"/>
              </a:rPr>
              <a:t>t</a:t>
            </a:r>
            <a:r>
              <a:rPr lang="en-US" sz="4400" dirty="0" smtClean="0">
                <a:solidFill>
                  <a:srgbClr val="0070C0"/>
                </a:solidFill>
                <a:latin typeface="Kalpurush" pitchFamily="2" charset="0"/>
                <a:cs typeface="Kalpurush" pitchFamily="2" charset="0"/>
              </a:rPr>
              <a:t>he pictures</a:t>
            </a:r>
            <a:endParaRPr lang="bn-BD" sz="4400" dirty="0">
              <a:solidFill>
                <a:srgbClr val="0070C0"/>
              </a:solidFill>
              <a:latin typeface="Kalpurush" pitchFamily="2" charset="0"/>
              <a:cs typeface="Kalpurush" pitchFamily="2" charset="0"/>
            </a:endParaRPr>
          </a:p>
        </p:txBody>
      </p:sp>
      <p:sp>
        <p:nvSpPr>
          <p:cNvPr id="4" name="Rectangle 3"/>
          <p:cNvSpPr/>
          <p:nvPr/>
        </p:nvSpPr>
        <p:spPr>
          <a:xfrm>
            <a:off x="0" y="1066800"/>
            <a:ext cx="9144000" cy="609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BD" sz="2800" dirty="0">
              <a:solidFill>
                <a:srgbClr val="00B0F0"/>
              </a:solidFill>
              <a:latin typeface="Kalpurush" pitchFamily="2" charset="0"/>
              <a:cs typeface="Kalpurush" pitchFamily="2"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48200" y="1066800"/>
            <a:ext cx="4419600" cy="57912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066800"/>
            <a:ext cx="4648200" cy="5638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4" presetClass="entr" presetSubtype="0" fill="hold" nodeType="clickEffect" nodePh="1">
                                  <p:stCondLst>
                                    <p:cond delay="0"/>
                                  </p:stCondLst>
                                  <p:endCondLst>
                                    <p:cond evt="begin" delay="0">
                                      <p:tn val="10"/>
                                    </p:cond>
                                  </p:endCondLst>
                                  <p:childTnLst>
                                    <p:set>
                                      <p:cBhvr>
                                        <p:cTn id="11" dur="1" fill="hold">
                                          <p:stCondLst>
                                            <p:cond delay="0"/>
                                          </p:stCondLst>
                                        </p:cTn>
                                        <p:tgtEl>
                                          <p:spTgt spid="4">
                                            <p:txEl>
                                              <p:pRg st="0" end="0"/>
                                            </p:txEl>
                                          </p:spTgt>
                                        </p:tgtEl>
                                        <p:attrNameLst>
                                          <p:attrName>style.visibility</p:attrName>
                                        </p:attrNameLst>
                                      </p:cBhvr>
                                      <p:to>
                                        <p:strVal val="visible"/>
                                      </p:to>
                                    </p:set>
                                    <p:anim to="" calcmode="lin" valueType="num">
                                      <p:cBhvr>
                                        <p:cTn id="12" dur="1" fill="hold"/>
                                        <p:tgtEl>
                                          <p:spTgt spid="4">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smtClean="0">
                <a:solidFill>
                  <a:srgbClr val="00B050"/>
                </a:solidFill>
                <a:latin typeface="Kalpurush" pitchFamily="2" charset="0"/>
                <a:cs typeface="Kalpurush" pitchFamily="2" charset="0"/>
              </a:rPr>
              <a:t>Let’s guess the text that we are going to read.</a:t>
            </a:r>
          </a:p>
          <a:p>
            <a:pPr algn="ctr"/>
            <a:endParaRPr lang="en-US" sz="3600" dirty="0">
              <a:solidFill>
                <a:srgbClr val="00B050"/>
              </a:solidFill>
              <a:latin typeface="Kalpurush" pitchFamily="2" charset="0"/>
              <a:cs typeface="Kalpurush" pitchFamily="2" charset="0"/>
            </a:endParaRPr>
          </a:p>
          <a:p>
            <a:pPr algn="ctr"/>
            <a:endParaRPr lang="en-US" sz="3600" dirty="0" smtClean="0">
              <a:solidFill>
                <a:srgbClr val="00B050"/>
              </a:solidFill>
              <a:latin typeface="Kalpurush" pitchFamily="2" charset="0"/>
              <a:cs typeface="Kalpurush" pitchFamily="2" charset="0"/>
            </a:endParaRPr>
          </a:p>
          <a:p>
            <a:pPr algn="ctr"/>
            <a:endParaRPr lang="en-US" sz="3600" dirty="0">
              <a:solidFill>
                <a:srgbClr val="00B050"/>
              </a:solidFill>
              <a:latin typeface="Kalpurush" pitchFamily="2" charset="0"/>
              <a:cs typeface="Kalpurush" pitchFamily="2" charset="0"/>
            </a:endParaRPr>
          </a:p>
          <a:p>
            <a:pPr algn="ctr"/>
            <a:endParaRPr lang="en-US" sz="3600" dirty="0" smtClean="0">
              <a:solidFill>
                <a:srgbClr val="00B050"/>
              </a:solidFill>
              <a:latin typeface="Kalpurush" pitchFamily="2" charset="0"/>
              <a:cs typeface="Kalpurush" pitchFamily="2" charset="0"/>
            </a:endParaRPr>
          </a:p>
          <a:p>
            <a:pPr algn="ctr"/>
            <a:r>
              <a:rPr lang="en-US" sz="3600" dirty="0" smtClean="0">
                <a:solidFill>
                  <a:srgbClr val="00B050"/>
                </a:solidFill>
                <a:latin typeface="Kalpurush" pitchFamily="2" charset="0"/>
                <a:cs typeface="Kalpurush" pitchFamily="2" charset="0"/>
              </a:rPr>
              <a:t>Yes. You are right. We are going to read about “</a:t>
            </a:r>
            <a:r>
              <a:rPr lang="en-US" sz="3600" dirty="0" err="1" smtClean="0">
                <a:solidFill>
                  <a:srgbClr val="FF0000"/>
                </a:solidFill>
                <a:latin typeface="Kalpurush" pitchFamily="2" charset="0"/>
                <a:cs typeface="Kalpurush" pitchFamily="2" charset="0"/>
              </a:rPr>
              <a:t>Ekushe</a:t>
            </a:r>
            <a:r>
              <a:rPr lang="en-US" sz="3600" dirty="0" smtClean="0">
                <a:solidFill>
                  <a:srgbClr val="FF0000"/>
                </a:solidFill>
                <a:latin typeface="Kalpurush" pitchFamily="2" charset="0"/>
                <a:cs typeface="Kalpurush" pitchFamily="2" charset="0"/>
              </a:rPr>
              <a:t> February /International Mother Language Day</a:t>
            </a:r>
            <a:r>
              <a:rPr lang="en-US" sz="3600" dirty="0" smtClean="0">
                <a:solidFill>
                  <a:srgbClr val="00B050"/>
                </a:solidFill>
                <a:latin typeface="Kalpurush" pitchFamily="2" charset="0"/>
                <a:cs typeface="Kalpurush" pitchFamily="2" charset="0"/>
              </a:rPr>
              <a:t>”</a:t>
            </a:r>
            <a:endParaRPr lang="bn-BD" sz="3600" dirty="0">
              <a:solidFill>
                <a:srgbClr val="00B050"/>
              </a:solidFill>
              <a:latin typeface="Kalpurush" pitchFamily="2" charset="0"/>
              <a:cs typeface="Kalpurush"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nodeType="clickEffect">
                                  <p:stCondLst>
                                    <p:cond delay="0"/>
                                  </p:stCondLst>
                                  <p:iterate type="lt">
                                    <p:tmPct val="10000"/>
                                  </p:iterate>
                                  <p:childTnLst>
                                    <p:set>
                                      <p:cBhvr>
                                        <p:cTn id="12" dur="1" fill="hold">
                                          <p:stCondLst>
                                            <p:cond delay="0"/>
                                          </p:stCondLst>
                                        </p:cTn>
                                        <p:tgtEl>
                                          <p:spTgt spid="2">
                                            <p:txEl>
                                              <p:pRg st="5" end="5"/>
                                            </p:txEl>
                                          </p:spTgt>
                                        </p:tgtEl>
                                        <p:attrNameLst>
                                          <p:attrName>style.visibility</p:attrName>
                                        </p:attrNameLst>
                                      </p:cBhvr>
                                      <p:to>
                                        <p:strVal val="visible"/>
                                      </p:to>
                                    </p:set>
                                    <p:anim by="(-#ppt_w*2)" calcmode="lin" valueType="num">
                                      <p:cBhvr rctx="PPT">
                                        <p:cTn id="13" dur="500" autoRev="1" fill="hold">
                                          <p:stCondLst>
                                            <p:cond delay="0"/>
                                          </p:stCondLst>
                                        </p:cTn>
                                        <p:tgtEl>
                                          <p:spTgt spid="2">
                                            <p:txEl>
                                              <p:pRg st="5" end="5"/>
                                            </p:txEl>
                                          </p:spTgt>
                                        </p:tgtEl>
                                        <p:attrNameLst>
                                          <p:attrName>ppt_w</p:attrName>
                                        </p:attrNameLst>
                                      </p:cBhvr>
                                    </p:anim>
                                    <p:anim by="(#ppt_w*0.50)" calcmode="lin" valueType="num">
                                      <p:cBhvr>
                                        <p:cTn id="14" dur="500" decel="50000" autoRev="1" fill="hold">
                                          <p:stCondLst>
                                            <p:cond delay="0"/>
                                          </p:stCondLst>
                                        </p:cTn>
                                        <p:tgtEl>
                                          <p:spTgt spid="2">
                                            <p:txEl>
                                              <p:pRg st="5" end="5"/>
                                            </p:txEl>
                                          </p:spTgt>
                                        </p:tgtEl>
                                        <p:attrNameLst>
                                          <p:attrName>ppt_x</p:attrName>
                                        </p:attrNameLst>
                                      </p:cBhvr>
                                    </p:anim>
                                    <p:anim from="(-#ppt_h/2)" to="(#ppt_y)" calcmode="lin" valueType="num">
                                      <p:cBhvr>
                                        <p:cTn id="15" dur="1000" fill="hold">
                                          <p:stCondLst>
                                            <p:cond delay="0"/>
                                          </p:stCondLst>
                                        </p:cTn>
                                        <p:tgtEl>
                                          <p:spTgt spid="2">
                                            <p:txEl>
                                              <p:pRg st="5" end="5"/>
                                            </p:txEl>
                                          </p:spTgt>
                                        </p:tgtEl>
                                        <p:attrNameLst>
                                          <p:attrName>ppt_y</p:attrName>
                                        </p:attrNameLst>
                                      </p:cBhvr>
                                    </p:anim>
                                    <p:animRot by="21600000">
                                      <p:cBhvr>
                                        <p:cTn id="16" dur="1000" fill="hold">
                                          <p:stCondLst>
                                            <p:cond delay="0"/>
                                          </p:stCondLst>
                                        </p:cTn>
                                        <p:tgtEl>
                                          <p:spTgt spid="2">
                                            <p:txEl>
                                              <p:pRg st="5" end="5"/>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371599"/>
          </a:xfrm>
        </p:spPr>
        <p:txBody>
          <a:bodyPr/>
          <a:lstStyle/>
          <a:p>
            <a:r>
              <a:rPr lang="en-US" dirty="0" smtClean="0">
                <a:latin typeface="Kalpurush" pitchFamily="2" charset="0"/>
                <a:cs typeface="Kalpurush" pitchFamily="2" charset="0"/>
              </a:rPr>
              <a:t>Learning outcome</a:t>
            </a:r>
            <a:endParaRPr lang="bn-BD" dirty="0">
              <a:latin typeface="Kalpurush" pitchFamily="2" charset="0"/>
              <a:cs typeface="Kalpurush" pitchFamily="2" charset="0"/>
            </a:endParaRPr>
          </a:p>
        </p:txBody>
      </p:sp>
      <p:sp>
        <p:nvSpPr>
          <p:cNvPr id="3" name="Subtitle 2"/>
          <p:cNvSpPr>
            <a:spLocks noGrp="1"/>
          </p:cNvSpPr>
          <p:nvPr>
            <p:ph type="subTitle" idx="1"/>
          </p:nvPr>
        </p:nvSpPr>
        <p:spPr>
          <a:xfrm>
            <a:off x="0" y="1524000"/>
            <a:ext cx="9144000" cy="5334000"/>
          </a:xfrm>
        </p:spPr>
        <p:txBody>
          <a:bodyPr>
            <a:normAutofit/>
          </a:bodyPr>
          <a:lstStyle/>
          <a:p>
            <a:pPr algn="l"/>
            <a:endParaRPr lang="en-US" dirty="0" smtClean="0">
              <a:solidFill>
                <a:srgbClr val="FF0000"/>
              </a:solidFill>
              <a:latin typeface="Kalpurush" pitchFamily="2" charset="0"/>
              <a:cs typeface="Kalpurush" pitchFamily="2" charset="0"/>
            </a:endParaRPr>
          </a:p>
          <a:p>
            <a:pPr algn="l"/>
            <a:r>
              <a:rPr lang="en-US" dirty="0" smtClean="0">
                <a:solidFill>
                  <a:schemeClr val="tx1"/>
                </a:solidFill>
                <a:latin typeface="Kalpurush" pitchFamily="2" charset="0"/>
                <a:cs typeface="Kalpurush" pitchFamily="2" charset="0"/>
              </a:rPr>
              <a:t>After reading the text, students will be able:</a:t>
            </a:r>
          </a:p>
          <a:p>
            <a:endParaRPr lang="en-US" dirty="0" smtClean="0">
              <a:solidFill>
                <a:schemeClr val="tx1"/>
              </a:solidFill>
              <a:latin typeface="Kalpurush" pitchFamily="2" charset="0"/>
              <a:cs typeface="Kalpurush" pitchFamily="2" charset="0"/>
            </a:endParaRPr>
          </a:p>
          <a:p>
            <a:pPr algn="l">
              <a:buFont typeface="Arial" pitchFamily="34" charset="0"/>
              <a:buChar char="•"/>
            </a:pPr>
            <a:r>
              <a:rPr lang="en-US" dirty="0">
                <a:solidFill>
                  <a:schemeClr val="tx1"/>
                </a:solidFill>
                <a:latin typeface="Kalpurush" pitchFamily="2" charset="0"/>
                <a:cs typeface="Kalpurush" pitchFamily="2" charset="0"/>
              </a:rPr>
              <a:t> </a:t>
            </a:r>
            <a:r>
              <a:rPr lang="en-US" dirty="0" smtClean="0">
                <a:solidFill>
                  <a:schemeClr val="tx1"/>
                </a:solidFill>
                <a:latin typeface="Kalpurush" pitchFamily="2" charset="0"/>
                <a:cs typeface="Kalpurush" pitchFamily="2" charset="0"/>
              </a:rPr>
              <a:t>To know The historical events</a:t>
            </a:r>
          </a:p>
          <a:p>
            <a:pPr algn="l">
              <a:buFont typeface="Arial" pitchFamily="34" charset="0"/>
              <a:buChar char="•"/>
            </a:pPr>
            <a:r>
              <a:rPr lang="en-US" dirty="0" smtClean="0">
                <a:solidFill>
                  <a:schemeClr val="tx1"/>
                </a:solidFill>
                <a:latin typeface="Kalpurush" pitchFamily="2" charset="0"/>
                <a:cs typeface="Kalpurush" pitchFamily="2" charset="0"/>
              </a:rPr>
              <a:t> To know the importance of mother tongue.</a:t>
            </a:r>
          </a:p>
          <a:p>
            <a:pPr algn="l">
              <a:buFont typeface="Arial" pitchFamily="34" charset="0"/>
              <a:buChar char="•"/>
            </a:pPr>
            <a:r>
              <a:rPr lang="en-US" dirty="0" smtClean="0">
                <a:solidFill>
                  <a:schemeClr val="tx1"/>
                </a:solidFill>
                <a:latin typeface="Kalpurush" pitchFamily="2" charset="0"/>
                <a:cs typeface="Kalpurush" pitchFamily="2" charset="0"/>
              </a:rPr>
              <a:t> To know about the multilingualism.</a:t>
            </a:r>
          </a:p>
          <a:p>
            <a:pPr algn="l">
              <a:buFont typeface="Arial" pitchFamily="34" charset="0"/>
              <a:buChar char="•"/>
            </a:pPr>
            <a:r>
              <a:rPr lang="en-US" dirty="0" smtClean="0">
                <a:solidFill>
                  <a:schemeClr val="tx1"/>
                </a:solidFill>
                <a:latin typeface="Kalpurush" pitchFamily="2" charset="0"/>
                <a:cs typeface="Kalpurush" pitchFamily="2" charset="0"/>
              </a:rPr>
              <a:t> To know about global awareness.</a:t>
            </a:r>
            <a:endParaRPr lang="bn-BD" dirty="0">
              <a:solidFill>
                <a:schemeClr val="tx1"/>
              </a:solidFill>
              <a:latin typeface="Kalpurush" pitchFamily="2" charset="0"/>
              <a:cs typeface="Kalpurush"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35" presetClass="entr" presetSubtype="0" fill="hold"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2000"/>
                                        <p:tgtEl>
                                          <p:spTgt spid="3">
                                            <p:txEl>
                                              <p:pRg st="1" end="1"/>
                                            </p:txEl>
                                          </p:spTgt>
                                        </p:tgtEl>
                                      </p:cBhvr>
                                    </p:animEffect>
                                    <p:anim calcmode="lin" valueType="num">
                                      <p:cBhvr>
                                        <p:cTn id="17" dur="2000" fill="hold"/>
                                        <p:tgtEl>
                                          <p:spTgt spid="3">
                                            <p:txEl>
                                              <p:pRg st="1" end="1"/>
                                            </p:txEl>
                                          </p:spTgt>
                                        </p:tgtEl>
                                        <p:attrNameLst>
                                          <p:attrName>style.rotation</p:attrName>
                                        </p:attrNameLst>
                                      </p:cBhvr>
                                      <p:tavLst>
                                        <p:tav tm="0">
                                          <p:val>
                                            <p:fltVal val="720"/>
                                          </p:val>
                                        </p:tav>
                                        <p:tav tm="100000">
                                          <p:val>
                                            <p:fltVal val="0"/>
                                          </p:val>
                                        </p:tav>
                                      </p:tavLst>
                                    </p:anim>
                                    <p:anim calcmode="lin" valueType="num">
                                      <p:cBhvr>
                                        <p:cTn id="18" dur="2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9" dur="2000" fill="hold"/>
                                        <p:tgtEl>
                                          <p:spTgt spid="3">
                                            <p:txEl>
                                              <p:pRg st="1" end="1"/>
                                            </p:txEl>
                                          </p:spTgt>
                                        </p:tgtEl>
                                        <p:attrNameLst>
                                          <p:attrName>ppt_w</p:attrName>
                                        </p:attrNameLst>
                                      </p:cBhvr>
                                      <p:tavLst>
                                        <p:tav tm="0">
                                          <p:val>
                                            <p:fltVal val="0"/>
                                          </p:val>
                                        </p:tav>
                                        <p:tav tm="100000">
                                          <p:val>
                                            <p:strVal val="#ppt_w"/>
                                          </p:val>
                                        </p:tav>
                                      </p:tavLst>
                                    </p:anim>
                                  </p:childTnLst>
                                </p:cTn>
                              </p:par>
                              <p:par>
                                <p:cTn id="20" presetID="35"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anim calcmode="lin" valueType="num">
                                      <p:cBhvr>
                                        <p:cTn id="23" dur="2000" fill="hold"/>
                                        <p:tgtEl>
                                          <p:spTgt spid="3">
                                            <p:txEl>
                                              <p:pRg st="3" end="3"/>
                                            </p:txEl>
                                          </p:spTgt>
                                        </p:tgtEl>
                                        <p:attrNameLst>
                                          <p:attrName>style.rotation</p:attrName>
                                        </p:attrNameLst>
                                      </p:cBhvr>
                                      <p:tavLst>
                                        <p:tav tm="0">
                                          <p:val>
                                            <p:fltVal val="720"/>
                                          </p:val>
                                        </p:tav>
                                        <p:tav tm="100000">
                                          <p:val>
                                            <p:fltVal val="0"/>
                                          </p:val>
                                        </p:tav>
                                      </p:tavLst>
                                    </p:anim>
                                    <p:anim calcmode="lin" valueType="num">
                                      <p:cBhvr>
                                        <p:cTn id="24" dur="2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2000" fill="hold"/>
                                        <p:tgtEl>
                                          <p:spTgt spid="3">
                                            <p:txEl>
                                              <p:pRg st="3" end="3"/>
                                            </p:txEl>
                                          </p:spTgt>
                                        </p:tgtEl>
                                        <p:attrNameLst>
                                          <p:attrName>ppt_w</p:attrName>
                                        </p:attrNameLst>
                                      </p:cBhvr>
                                      <p:tavLst>
                                        <p:tav tm="0">
                                          <p:val>
                                            <p:fltVal val="0"/>
                                          </p:val>
                                        </p:tav>
                                        <p:tav tm="100000">
                                          <p:val>
                                            <p:strVal val="#ppt_w"/>
                                          </p:val>
                                        </p:tav>
                                      </p:tavLst>
                                    </p:anim>
                                  </p:childTnLst>
                                </p:cTn>
                              </p:par>
                              <p:par>
                                <p:cTn id="26" presetID="35" presetClass="entr" presetSubtype="0" fill="hold" nodeType="with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2000"/>
                                        <p:tgtEl>
                                          <p:spTgt spid="3">
                                            <p:txEl>
                                              <p:pRg st="4" end="4"/>
                                            </p:txEl>
                                          </p:spTgt>
                                        </p:tgtEl>
                                      </p:cBhvr>
                                    </p:animEffect>
                                    <p:anim calcmode="lin" valueType="num">
                                      <p:cBhvr>
                                        <p:cTn id="29" dur="2000" fill="hold"/>
                                        <p:tgtEl>
                                          <p:spTgt spid="3">
                                            <p:txEl>
                                              <p:pRg st="4" end="4"/>
                                            </p:txEl>
                                          </p:spTgt>
                                        </p:tgtEl>
                                        <p:attrNameLst>
                                          <p:attrName>style.rotation</p:attrName>
                                        </p:attrNameLst>
                                      </p:cBhvr>
                                      <p:tavLst>
                                        <p:tav tm="0">
                                          <p:val>
                                            <p:fltVal val="720"/>
                                          </p:val>
                                        </p:tav>
                                        <p:tav tm="100000">
                                          <p:val>
                                            <p:fltVal val="0"/>
                                          </p:val>
                                        </p:tav>
                                      </p:tavLst>
                                    </p:anim>
                                    <p:anim calcmode="lin" valueType="num">
                                      <p:cBhvr>
                                        <p:cTn id="30" dur="2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1" dur="2000" fill="hold"/>
                                        <p:tgtEl>
                                          <p:spTgt spid="3">
                                            <p:txEl>
                                              <p:pRg st="4" end="4"/>
                                            </p:txEl>
                                          </p:spTgt>
                                        </p:tgtEl>
                                        <p:attrNameLst>
                                          <p:attrName>ppt_w</p:attrName>
                                        </p:attrNameLst>
                                      </p:cBhvr>
                                      <p:tavLst>
                                        <p:tav tm="0">
                                          <p:val>
                                            <p:fltVal val="0"/>
                                          </p:val>
                                        </p:tav>
                                        <p:tav tm="100000">
                                          <p:val>
                                            <p:strVal val="#ppt_w"/>
                                          </p:val>
                                        </p:tav>
                                      </p:tavLst>
                                    </p:anim>
                                  </p:childTnLst>
                                </p:cTn>
                              </p:par>
                              <p:par>
                                <p:cTn id="32" presetID="35" presetClass="entr" presetSubtype="0" fill="hold" nodeType="withEffect">
                                  <p:stCondLst>
                                    <p:cond delay="0"/>
                                  </p:stCondLst>
                                  <p:childTnLst>
                                    <p:set>
                                      <p:cBhvr>
                                        <p:cTn id="33" dur="1" fill="hold">
                                          <p:stCondLst>
                                            <p:cond delay="0"/>
                                          </p:stCondLst>
                                        </p:cTn>
                                        <p:tgtEl>
                                          <p:spTgt spid="3">
                                            <p:txEl>
                                              <p:pRg st="5" end="5"/>
                                            </p:txEl>
                                          </p:spTgt>
                                        </p:tgtEl>
                                        <p:attrNameLst>
                                          <p:attrName>style.visibility</p:attrName>
                                        </p:attrNameLst>
                                      </p:cBhvr>
                                      <p:to>
                                        <p:strVal val="visible"/>
                                      </p:to>
                                    </p:set>
                                    <p:animEffect transition="in" filter="fade">
                                      <p:cBhvr>
                                        <p:cTn id="34" dur="2000"/>
                                        <p:tgtEl>
                                          <p:spTgt spid="3">
                                            <p:txEl>
                                              <p:pRg st="5" end="5"/>
                                            </p:txEl>
                                          </p:spTgt>
                                        </p:tgtEl>
                                      </p:cBhvr>
                                    </p:animEffect>
                                    <p:anim calcmode="lin" valueType="num">
                                      <p:cBhvr>
                                        <p:cTn id="35" dur="2000" fill="hold"/>
                                        <p:tgtEl>
                                          <p:spTgt spid="3">
                                            <p:txEl>
                                              <p:pRg st="5" end="5"/>
                                            </p:txEl>
                                          </p:spTgt>
                                        </p:tgtEl>
                                        <p:attrNameLst>
                                          <p:attrName>style.rotation</p:attrName>
                                        </p:attrNameLst>
                                      </p:cBhvr>
                                      <p:tavLst>
                                        <p:tav tm="0">
                                          <p:val>
                                            <p:fltVal val="720"/>
                                          </p:val>
                                        </p:tav>
                                        <p:tav tm="100000">
                                          <p:val>
                                            <p:fltVal val="0"/>
                                          </p:val>
                                        </p:tav>
                                      </p:tavLst>
                                    </p:anim>
                                    <p:anim calcmode="lin" valueType="num">
                                      <p:cBhvr>
                                        <p:cTn id="36" dur="2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7" dur="2000" fill="hold"/>
                                        <p:tgtEl>
                                          <p:spTgt spid="3">
                                            <p:txEl>
                                              <p:pRg st="5" end="5"/>
                                            </p:txEl>
                                          </p:spTgt>
                                        </p:tgtEl>
                                        <p:attrNameLst>
                                          <p:attrName>ppt_w</p:attrName>
                                        </p:attrNameLst>
                                      </p:cBhvr>
                                      <p:tavLst>
                                        <p:tav tm="0">
                                          <p:val>
                                            <p:fltVal val="0"/>
                                          </p:val>
                                        </p:tav>
                                        <p:tav tm="100000">
                                          <p:val>
                                            <p:strVal val="#ppt_w"/>
                                          </p:val>
                                        </p:tav>
                                      </p:tavLst>
                                    </p:anim>
                                  </p:childTnLst>
                                </p:cTn>
                              </p:par>
                              <p:par>
                                <p:cTn id="38" presetID="35" presetClass="entr" presetSubtype="0" fill="hold" nodeType="withEffect">
                                  <p:stCondLst>
                                    <p:cond delay="0"/>
                                  </p:stCondLst>
                                  <p:childTnLst>
                                    <p:set>
                                      <p:cBhvr>
                                        <p:cTn id="39" dur="1" fill="hold">
                                          <p:stCondLst>
                                            <p:cond delay="0"/>
                                          </p:stCondLst>
                                        </p:cTn>
                                        <p:tgtEl>
                                          <p:spTgt spid="3">
                                            <p:txEl>
                                              <p:pRg st="6" end="6"/>
                                            </p:txEl>
                                          </p:spTgt>
                                        </p:tgtEl>
                                        <p:attrNameLst>
                                          <p:attrName>style.visibility</p:attrName>
                                        </p:attrNameLst>
                                      </p:cBhvr>
                                      <p:to>
                                        <p:strVal val="visible"/>
                                      </p:to>
                                    </p:set>
                                    <p:animEffect transition="in" filter="fade">
                                      <p:cBhvr>
                                        <p:cTn id="40" dur="2000"/>
                                        <p:tgtEl>
                                          <p:spTgt spid="3">
                                            <p:txEl>
                                              <p:pRg st="6" end="6"/>
                                            </p:txEl>
                                          </p:spTgt>
                                        </p:tgtEl>
                                      </p:cBhvr>
                                    </p:animEffect>
                                    <p:anim calcmode="lin" valueType="num">
                                      <p:cBhvr>
                                        <p:cTn id="41" dur="2000" fill="hold"/>
                                        <p:tgtEl>
                                          <p:spTgt spid="3">
                                            <p:txEl>
                                              <p:pRg st="6" end="6"/>
                                            </p:txEl>
                                          </p:spTgt>
                                        </p:tgtEl>
                                        <p:attrNameLst>
                                          <p:attrName>style.rotation</p:attrName>
                                        </p:attrNameLst>
                                      </p:cBhvr>
                                      <p:tavLst>
                                        <p:tav tm="0">
                                          <p:val>
                                            <p:fltVal val="720"/>
                                          </p:val>
                                        </p:tav>
                                        <p:tav tm="100000">
                                          <p:val>
                                            <p:fltVal val="0"/>
                                          </p:val>
                                        </p:tav>
                                      </p:tavLst>
                                    </p:anim>
                                    <p:anim calcmode="lin" valueType="num">
                                      <p:cBhvr>
                                        <p:cTn id="42" dur="2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3" dur="2000" fill="hold"/>
                                        <p:tgtEl>
                                          <p:spTgt spid="3">
                                            <p:txEl>
                                              <p:pRg st="6" end="6"/>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b="1" dirty="0" smtClean="0">
              <a:solidFill>
                <a:schemeClr val="tx1"/>
              </a:solidFill>
              <a:latin typeface="Kalpurush" pitchFamily="2" charset="0"/>
              <a:cs typeface="Kalpurush" pitchFamily="2" charset="0"/>
            </a:endParaRPr>
          </a:p>
          <a:p>
            <a:pPr algn="just"/>
            <a:endParaRPr lang="en-US" sz="2000" b="1" dirty="0" smtClean="0">
              <a:solidFill>
                <a:schemeClr val="tx1"/>
              </a:solidFill>
              <a:latin typeface="Kalpurush" pitchFamily="2" charset="0"/>
              <a:cs typeface="Kalpurush" pitchFamily="2" charset="0"/>
            </a:endParaRPr>
          </a:p>
          <a:p>
            <a:pPr algn="just"/>
            <a:r>
              <a:rPr lang="en-US" sz="2000" b="1" dirty="0" smtClean="0">
                <a:solidFill>
                  <a:schemeClr val="tx1"/>
                </a:solidFill>
                <a:latin typeface="Kalpurush" pitchFamily="2" charset="0"/>
                <a:cs typeface="Kalpurush" pitchFamily="2" charset="0"/>
              </a:rPr>
              <a:t>21 February is a memorable day in our national history. We observe the day every year as international Mother Language Day. The day is a national holiday.</a:t>
            </a:r>
          </a:p>
          <a:p>
            <a:pPr algn="just"/>
            <a:r>
              <a:rPr lang="en-US" sz="2000" b="1" dirty="0" smtClean="0">
                <a:solidFill>
                  <a:schemeClr val="tx1"/>
                </a:solidFill>
                <a:latin typeface="Kalpurush" pitchFamily="2" charset="0"/>
                <a:cs typeface="Kalpurush" pitchFamily="2" charset="0"/>
              </a:rPr>
              <a:t>On this day, we pay tribute to the martyrs who laid down their lives to establish </a:t>
            </a:r>
            <a:r>
              <a:rPr lang="en-US" sz="2000" b="1" dirty="0" err="1" smtClean="0">
                <a:solidFill>
                  <a:schemeClr val="tx1"/>
                </a:solidFill>
                <a:latin typeface="Kalpurush" pitchFamily="2" charset="0"/>
                <a:cs typeface="Kalpurush" pitchFamily="2" charset="0"/>
              </a:rPr>
              <a:t>Bangla</a:t>
            </a:r>
            <a:r>
              <a:rPr lang="en-US" sz="2000" b="1" dirty="0" smtClean="0">
                <a:solidFill>
                  <a:schemeClr val="tx1"/>
                </a:solidFill>
                <a:latin typeface="Kalpurush" pitchFamily="2" charset="0"/>
                <a:cs typeface="Kalpurush" pitchFamily="2" charset="0"/>
              </a:rPr>
              <a:t> as a state language in undivided Pakistan in 1952. The struggle to achieve our language rights is known as the Language Movement. The seed of the Language Movement was sown on 21 March 1948 when Mohammad Ali Jinnah, the Governor General of Pakistan, declared in a public meeting in Dhaka that Urdu would be the only state language of Pakistan. The declaration raised a storm of protest all over the </a:t>
            </a:r>
            <a:r>
              <a:rPr lang="en-US" sz="2000" b="1" dirty="0" err="1" smtClean="0">
                <a:solidFill>
                  <a:schemeClr val="tx1"/>
                </a:solidFill>
                <a:latin typeface="Kalpurush" pitchFamily="2" charset="0"/>
                <a:cs typeface="Kalpurush" pitchFamily="2" charset="0"/>
              </a:rPr>
              <a:t>courtry</a:t>
            </a:r>
            <a:r>
              <a:rPr lang="en-US" sz="2000" b="1" dirty="0" smtClean="0">
                <a:solidFill>
                  <a:schemeClr val="tx1"/>
                </a:solidFill>
                <a:latin typeface="Kalpurush" pitchFamily="2" charset="0"/>
                <a:cs typeface="Kalpurush" pitchFamily="2" charset="0"/>
              </a:rPr>
              <a:t>. The protest continued non-stop, gathering momentum day by day. It turned into a movement and reached its climax in 1952. The government outlawed all sorts of public meetings and rallies to stop it.</a:t>
            </a:r>
          </a:p>
          <a:p>
            <a:pPr algn="just"/>
            <a:r>
              <a:rPr lang="en-US" sz="2000" b="1" dirty="0" smtClean="0">
                <a:solidFill>
                  <a:schemeClr val="tx1"/>
                </a:solidFill>
                <a:latin typeface="Kalpurush" pitchFamily="2" charset="0"/>
                <a:cs typeface="Kalpurush" pitchFamily="2" charset="0"/>
              </a:rPr>
              <a:t>The students of Dhaka University defined the law and brought out a peaceful protest procession on 21 February 1952. When the procession reached near Dhaka Medical College, the police opened fire on the students. killing Salam, </a:t>
            </a:r>
            <a:r>
              <a:rPr lang="en-US" sz="2000" b="1" dirty="0" err="1" smtClean="0">
                <a:solidFill>
                  <a:schemeClr val="tx1"/>
                </a:solidFill>
                <a:latin typeface="Kalpurush" pitchFamily="2" charset="0"/>
                <a:cs typeface="Kalpurush" pitchFamily="2" charset="0"/>
              </a:rPr>
              <a:t>Rafiq</a:t>
            </a:r>
            <a:r>
              <a:rPr lang="en-US" sz="2000" b="1" dirty="0" smtClean="0">
                <a:solidFill>
                  <a:schemeClr val="tx1"/>
                </a:solidFill>
                <a:latin typeface="Kalpurush" pitchFamily="2" charset="0"/>
                <a:cs typeface="Kalpurush" pitchFamily="2" charset="0"/>
              </a:rPr>
              <a:t>, </a:t>
            </a:r>
            <a:r>
              <a:rPr lang="en-US" sz="2000" b="1" dirty="0" err="1" smtClean="0">
                <a:solidFill>
                  <a:schemeClr val="tx1"/>
                </a:solidFill>
                <a:latin typeface="Kalpurush" pitchFamily="2" charset="0"/>
                <a:cs typeface="Kalpurush" pitchFamily="2" charset="0"/>
              </a:rPr>
              <a:t>Barkat</a:t>
            </a:r>
            <a:r>
              <a:rPr lang="en-US" sz="2000" b="1" dirty="0" smtClean="0">
                <a:solidFill>
                  <a:schemeClr val="tx1"/>
                </a:solidFill>
                <a:latin typeface="Kalpurush" pitchFamily="2" charset="0"/>
                <a:cs typeface="Kalpurush" pitchFamily="2" charset="0"/>
              </a:rPr>
              <a:t>, </a:t>
            </a:r>
            <a:r>
              <a:rPr lang="en-US" sz="2000" b="1" dirty="0" err="1" smtClean="0">
                <a:solidFill>
                  <a:schemeClr val="tx1"/>
                </a:solidFill>
                <a:latin typeface="Kalpurush" pitchFamily="2" charset="0"/>
                <a:cs typeface="Kalpurush" pitchFamily="2" charset="0"/>
              </a:rPr>
              <a:t>Safiur</a:t>
            </a:r>
            <a:r>
              <a:rPr lang="en-US" sz="2000" b="1" dirty="0" smtClean="0">
                <a:solidFill>
                  <a:schemeClr val="tx1"/>
                </a:solidFill>
                <a:latin typeface="Kalpurush" pitchFamily="2" charset="0"/>
                <a:cs typeface="Kalpurush" pitchFamily="2" charset="0"/>
              </a:rPr>
              <a:t> and </a:t>
            </a:r>
            <a:r>
              <a:rPr lang="en-US" sz="2000" b="1" dirty="0" err="1" smtClean="0">
                <a:solidFill>
                  <a:schemeClr val="tx1"/>
                </a:solidFill>
                <a:latin typeface="Kalpurush" pitchFamily="2" charset="0"/>
                <a:cs typeface="Kalpurush" pitchFamily="2" charset="0"/>
              </a:rPr>
              <a:t>Jabbar</a:t>
            </a:r>
            <a:r>
              <a:rPr lang="en-US" sz="2000" b="1" dirty="0" smtClean="0">
                <a:solidFill>
                  <a:schemeClr val="tx1"/>
                </a:solidFill>
                <a:latin typeface="Kalpurush" pitchFamily="2" charset="0"/>
                <a:cs typeface="Kalpurush" pitchFamily="2" charset="0"/>
              </a:rPr>
              <a:t>. As a result, there were mass protests all over the country and the government had to declare </a:t>
            </a:r>
            <a:r>
              <a:rPr lang="en-US" sz="2000" b="1" dirty="0" err="1" smtClean="0">
                <a:solidFill>
                  <a:schemeClr val="tx1"/>
                </a:solidFill>
                <a:latin typeface="Kalpurush" pitchFamily="2" charset="0"/>
                <a:cs typeface="Kalpurush" pitchFamily="2" charset="0"/>
              </a:rPr>
              <a:t>Bangla</a:t>
            </a:r>
            <a:r>
              <a:rPr lang="en-US" sz="2000" b="1" dirty="0" smtClean="0">
                <a:solidFill>
                  <a:schemeClr val="tx1"/>
                </a:solidFill>
                <a:latin typeface="Kalpurush" pitchFamily="2" charset="0"/>
                <a:cs typeface="Kalpurush" pitchFamily="2" charset="0"/>
              </a:rPr>
              <a:t> as a state language. This kindled the sparks of independence movement of Bangladesh.</a:t>
            </a:r>
            <a:endParaRPr lang="en-US" sz="2000" b="1" dirty="0">
              <a:solidFill>
                <a:schemeClr val="tx1"/>
              </a:solidFill>
              <a:latin typeface="Kalpurush" pitchFamily="2" charset="0"/>
              <a:cs typeface="Kalpurush" pitchFamily="2" charset="0"/>
            </a:endParaRPr>
          </a:p>
        </p:txBody>
      </p:sp>
      <p:sp>
        <p:nvSpPr>
          <p:cNvPr id="3" name="Rectangle 2"/>
          <p:cNvSpPr/>
          <p:nvPr/>
        </p:nvSpPr>
        <p:spPr>
          <a:xfrm>
            <a:off x="0" y="0"/>
            <a:ext cx="9144000" cy="990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0000"/>
                </a:solidFill>
                <a:latin typeface="Kalpurush" pitchFamily="2" charset="0"/>
                <a:cs typeface="Kalpurush" pitchFamily="2" charset="0"/>
              </a:rPr>
              <a:t>Read the text silently</a:t>
            </a:r>
            <a:endParaRPr lang="bn-BD" sz="3200" dirty="0">
              <a:solidFill>
                <a:srgbClr val="FF0000"/>
              </a:solidFill>
              <a:latin typeface="Kalpurush" pitchFamily="2" charset="0"/>
              <a:cs typeface="Kalpurush"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1000"/>
                                        <p:tgtEl>
                                          <p:spTgt spid="2">
                                            <p:txEl>
                                              <p:pRg st="2" end="2"/>
                                            </p:txEl>
                                          </p:spTgt>
                                        </p:tgtEl>
                                      </p:cBhvr>
                                    </p:animEffect>
                                    <p:anim calcmode="lin" valueType="num">
                                      <p:cBhvr>
                                        <p:cTn id="14"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5" dur="1000" fill="hold"/>
                                        <p:tgtEl>
                                          <p:spTgt spid="2">
                                            <p:txEl>
                                              <p:pRg st="2" end="2"/>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fade">
                                      <p:cBhvr>
                                        <p:cTn id="18" dur="1000"/>
                                        <p:tgtEl>
                                          <p:spTgt spid="2">
                                            <p:txEl>
                                              <p:pRg st="3" end="3"/>
                                            </p:txEl>
                                          </p:spTgt>
                                        </p:tgtEl>
                                      </p:cBhvr>
                                    </p:animEffect>
                                    <p:anim calcmode="lin" valueType="num">
                                      <p:cBhvr>
                                        <p:cTn id="1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0"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fade">
                                      <p:cBhvr>
                                        <p:cTn id="23" dur="1000"/>
                                        <p:tgtEl>
                                          <p:spTgt spid="2">
                                            <p:txEl>
                                              <p:pRg st="4" end="4"/>
                                            </p:txEl>
                                          </p:spTgt>
                                        </p:tgtEl>
                                      </p:cBhvr>
                                    </p:animEffect>
                                    <p:anim calcmode="lin" valueType="num">
                                      <p:cBhvr>
                                        <p:cTn id="24"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5"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6042"/>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smtClean="0">
              <a:solidFill>
                <a:srgbClr val="FF0000"/>
              </a:solidFill>
            </a:endParaRPr>
          </a:p>
          <a:p>
            <a:r>
              <a:rPr lang="en-US" sz="3600" dirty="0" smtClean="0">
                <a:solidFill>
                  <a:srgbClr val="FF0000"/>
                </a:solidFill>
                <a:latin typeface="Kalpurush" pitchFamily="2" charset="0"/>
                <a:cs typeface="Kalpurush" pitchFamily="2" charset="0"/>
              </a:rPr>
              <a:t>               </a:t>
            </a:r>
            <a:r>
              <a:rPr lang="en-US" sz="3600" b="1" dirty="0" smtClean="0">
                <a:solidFill>
                  <a:schemeClr val="tx1"/>
                </a:solidFill>
                <a:latin typeface="Kalpurush" pitchFamily="2" charset="0"/>
                <a:cs typeface="Kalpurush" pitchFamily="2" charset="0"/>
              </a:rPr>
              <a:t>Individual work</a:t>
            </a:r>
          </a:p>
          <a:p>
            <a:endParaRPr lang="en-US" sz="3600" b="1" dirty="0" smtClean="0">
              <a:solidFill>
                <a:schemeClr val="tx1"/>
              </a:solidFill>
              <a:latin typeface="Kalpurush" pitchFamily="2" charset="0"/>
              <a:cs typeface="Kalpurush" pitchFamily="2" charset="0"/>
            </a:endParaRPr>
          </a:p>
          <a:p>
            <a:r>
              <a:rPr lang="en-US" sz="3200" b="1" dirty="0" smtClean="0">
                <a:solidFill>
                  <a:schemeClr val="tx1"/>
                </a:solidFill>
                <a:latin typeface="Kalpurush" pitchFamily="2" charset="0"/>
                <a:cs typeface="Kalpurush" pitchFamily="2" charset="0"/>
              </a:rPr>
              <a:t>(A) </a:t>
            </a:r>
            <a:r>
              <a:rPr lang="en-US" sz="3200" b="1" dirty="0" smtClean="0">
                <a:solidFill>
                  <a:srgbClr val="FF0000"/>
                </a:solidFill>
                <a:latin typeface="Kalpurush" pitchFamily="2" charset="0"/>
                <a:cs typeface="Kalpurush" pitchFamily="2" charset="0"/>
              </a:rPr>
              <a:t>What </a:t>
            </a:r>
            <a:r>
              <a:rPr lang="en-US" sz="3200" b="1" dirty="0" smtClean="0">
                <a:solidFill>
                  <a:srgbClr val="FF0000"/>
                </a:solidFill>
                <a:latin typeface="Kalpurush" pitchFamily="2" charset="0"/>
                <a:cs typeface="Kalpurush" pitchFamily="2" charset="0"/>
              </a:rPr>
              <a:t>is </a:t>
            </a:r>
            <a:r>
              <a:rPr lang="en-US" sz="3200" b="1" dirty="0" err="1">
                <a:solidFill>
                  <a:srgbClr val="FF0000"/>
                </a:solidFill>
                <a:latin typeface="Kalpurush" pitchFamily="2" charset="0"/>
                <a:cs typeface="Kalpurush" pitchFamily="2" charset="0"/>
              </a:rPr>
              <a:t>E</a:t>
            </a:r>
            <a:r>
              <a:rPr lang="en-US" sz="3200" b="1" dirty="0" err="1" smtClean="0">
                <a:solidFill>
                  <a:srgbClr val="FF0000"/>
                </a:solidFill>
                <a:latin typeface="Kalpurush" pitchFamily="2" charset="0"/>
                <a:cs typeface="Kalpurush" pitchFamily="2" charset="0"/>
              </a:rPr>
              <a:t>kushe</a:t>
            </a:r>
            <a:r>
              <a:rPr lang="en-US" sz="3200" b="1" dirty="0" smtClean="0">
                <a:solidFill>
                  <a:srgbClr val="FF0000"/>
                </a:solidFill>
                <a:latin typeface="Kalpurush" pitchFamily="2" charset="0"/>
                <a:cs typeface="Kalpurush" pitchFamily="2" charset="0"/>
              </a:rPr>
              <a:t> February ?</a:t>
            </a:r>
          </a:p>
          <a:p>
            <a:pPr marL="514350" indent="-514350"/>
            <a:endParaRPr lang="en-US" sz="3200" dirty="0" smtClean="0">
              <a:solidFill>
                <a:srgbClr val="FF0000"/>
              </a:solidFill>
              <a:latin typeface="Kalpurush" pitchFamily="2" charset="0"/>
              <a:cs typeface="Kalpurush" pitchFamily="2" charset="0"/>
            </a:endParaRPr>
          </a:p>
          <a:p>
            <a:r>
              <a:rPr lang="en-US" sz="3200" b="1" dirty="0" smtClean="0">
                <a:solidFill>
                  <a:schemeClr val="tx1"/>
                </a:solidFill>
              </a:rPr>
              <a:t>(B) </a:t>
            </a:r>
            <a:r>
              <a:rPr lang="en-US" sz="3200" b="1" dirty="0" smtClean="0">
                <a:solidFill>
                  <a:srgbClr val="FF0000"/>
                </a:solidFill>
              </a:rPr>
              <a:t>How is it observed in Bangladesh?</a:t>
            </a:r>
          </a:p>
          <a:p>
            <a:endParaRPr lang="en-US" sz="3200" b="1" dirty="0" smtClean="0">
              <a:solidFill>
                <a:srgbClr val="FF0000"/>
              </a:solidFill>
            </a:endParaRPr>
          </a:p>
          <a:p>
            <a:r>
              <a:rPr lang="en-US" sz="3200" b="1" dirty="0" smtClean="0">
                <a:solidFill>
                  <a:schemeClr val="tx1"/>
                </a:solidFill>
              </a:rPr>
              <a:t>(C) </a:t>
            </a:r>
            <a:r>
              <a:rPr lang="en-US" sz="3200" b="1" dirty="0" smtClean="0">
                <a:solidFill>
                  <a:srgbClr val="FF0000"/>
                </a:solidFill>
              </a:rPr>
              <a:t>Who were the martyrs?</a:t>
            </a:r>
          </a:p>
          <a:p>
            <a:r>
              <a:rPr lang="en-US" sz="2400" dirty="0" smtClean="0">
                <a:solidFill>
                  <a:srgbClr val="FF0000"/>
                </a:solidFill>
                <a:latin typeface="Kalpurush" pitchFamily="2" charset="0"/>
                <a:cs typeface="Kalpurush" pitchFamily="2"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mph" presetSubtype="0" fill="hold" nodeType="clickEffect">
                                  <p:stCondLst>
                                    <p:cond delay="0"/>
                                  </p:stCondLst>
                                  <p:childTnLst>
                                    <p:animClr clrSpc="hsl" dir="cw">
                                      <p:cBhvr override="childStyle">
                                        <p:cTn id="6" dur="3000" fill="hold"/>
                                        <p:tgtEl>
                                          <p:spTgt spid="2">
                                            <p:txEl>
                                              <p:pRg st="1" end="1"/>
                                            </p:txEl>
                                          </p:spTgt>
                                        </p:tgtEl>
                                        <p:attrNameLst>
                                          <p:attrName>style.color</p:attrName>
                                        </p:attrNameLst>
                                      </p:cBhvr>
                                      <p:by>
                                        <p:hsl h="-7200000" s="0" l="0"/>
                                      </p:by>
                                    </p:animClr>
                                    <p:animClr clrSpc="hsl" dir="cw">
                                      <p:cBhvr>
                                        <p:cTn id="7" dur="3000" fill="hold"/>
                                        <p:tgtEl>
                                          <p:spTgt spid="2">
                                            <p:txEl>
                                              <p:pRg st="1" end="1"/>
                                            </p:txEl>
                                          </p:spTgt>
                                        </p:tgtEl>
                                        <p:attrNameLst>
                                          <p:attrName>fillcolor</p:attrName>
                                        </p:attrNameLst>
                                      </p:cBhvr>
                                      <p:by>
                                        <p:hsl h="-7200000" s="0" l="0"/>
                                      </p:by>
                                    </p:animClr>
                                    <p:animClr clrSpc="hsl" dir="cw">
                                      <p:cBhvr>
                                        <p:cTn id="8" dur="3000" fill="hold"/>
                                        <p:tgtEl>
                                          <p:spTgt spid="2">
                                            <p:txEl>
                                              <p:pRg st="1" end="1"/>
                                            </p:txEl>
                                          </p:spTgt>
                                        </p:tgtEl>
                                        <p:attrNameLst>
                                          <p:attrName>stroke.color</p:attrName>
                                        </p:attrNameLst>
                                      </p:cBhvr>
                                      <p:by>
                                        <p:hsl h="-7200000" s="0" l="0"/>
                                      </p:by>
                                    </p:animClr>
                                    <p:set>
                                      <p:cBhvr>
                                        <p:cTn id="9" dur="3000" fill="hold"/>
                                        <p:tgtEl>
                                          <p:spTgt spid="2">
                                            <p:txEl>
                                              <p:pRg st="1" end="1"/>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30" presetClass="entr" presetSubtype="0" fill="hold" nodeType="clickEffect">
                                  <p:stCondLst>
                                    <p:cond delay="0"/>
                                  </p:stCondLst>
                                  <p:childTnLst>
                                    <p:set>
                                      <p:cBhvr>
                                        <p:cTn id="13" dur="1" fill="hold">
                                          <p:stCondLst>
                                            <p:cond delay="0"/>
                                          </p:stCondLst>
                                        </p:cTn>
                                        <p:tgtEl>
                                          <p:spTgt spid="2">
                                            <p:txEl>
                                              <p:pRg st="3" end="3"/>
                                            </p:txEl>
                                          </p:spTgt>
                                        </p:tgtEl>
                                        <p:attrNameLst>
                                          <p:attrName>style.visibility</p:attrName>
                                        </p:attrNameLst>
                                      </p:cBhvr>
                                      <p:to>
                                        <p:strVal val="visible"/>
                                      </p:to>
                                    </p:set>
                                    <p:animEffect transition="in" filter="fade">
                                      <p:cBhvr>
                                        <p:cTn id="14" dur="2400" decel="100000"/>
                                        <p:tgtEl>
                                          <p:spTgt spid="2">
                                            <p:txEl>
                                              <p:pRg st="3" end="3"/>
                                            </p:txEl>
                                          </p:spTgt>
                                        </p:tgtEl>
                                      </p:cBhvr>
                                    </p:animEffect>
                                    <p:anim calcmode="lin" valueType="num">
                                      <p:cBhvr>
                                        <p:cTn id="15" dur="2400" decel="100000" fill="hold"/>
                                        <p:tgtEl>
                                          <p:spTgt spid="2">
                                            <p:txEl>
                                              <p:pRg st="3" end="3"/>
                                            </p:txEl>
                                          </p:spTgt>
                                        </p:tgtEl>
                                        <p:attrNameLst>
                                          <p:attrName>style.rotation</p:attrName>
                                        </p:attrNameLst>
                                      </p:cBhvr>
                                      <p:tavLst>
                                        <p:tav tm="0">
                                          <p:val>
                                            <p:fltVal val="-90"/>
                                          </p:val>
                                        </p:tav>
                                        <p:tav tm="100000">
                                          <p:val>
                                            <p:fltVal val="0"/>
                                          </p:val>
                                        </p:tav>
                                      </p:tavLst>
                                    </p:anim>
                                    <p:anim calcmode="lin" valueType="num">
                                      <p:cBhvr>
                                        <p:cTn id="16" dur="2400" decel="100000" fill="hold"/>
                                        <p:tgtEl>
                                          <p:spTgt spid="2">
                                            <p:txEl>
                                              <p:pRg st="3" end="3"/>
                                            </p:txEl>
                                          </p:spTgt>
                                        </p:tgtEl>
                                        <p:attrNameLst>
                                          <p:attrName>ppt_x</p:attrName>
                                        </p:attrNameLst>
                                      </p:cBhvr>
                                      <p:tavLst>
                                        <p:tav tm="0">
                                          <p:val>
                                            <p:strVal val="#ppt_x+0.4"/>
                                          </p:val>
                                        </p:tav>
                                        <p:tav tm="100000">
                                          <p:val>
                                            <p:strVal val="#ppt_x-0.05"/>
                                          </p:val>
                                        </p:tav>
                                      </p:tavLst>
                                    </p:anim>
                                    <p:anim calcmode="lin" valueType="num">
                                      <p:cBhvr>
                                        <p:cTn id="17" dur="2400" decel="100000" fill="hold"/>
                                        <p:tgtEl>
                                          <p:spTgt spid="2">
                                            <p:txEl>
                                              <p:pRg st="3" end="3"/>
                                            </p:txEl>
                                          </p:spTgt>
                                        </p:tgtEl>
                                        <p:attrNameLst>
                                          <p:attrName>ppt_y</p:attrName>
                                        </p:attrNameLst>
                                      </p:cBhvr>
                                      <p:tavLst>
                                        <p:tav tm="0">
                                          <p:val>
                                            <p:strVal val="#ppt_y-0.4"/>
                                          </p:val>
                                        </p:tav>
                                        <p:tav tm="100000">
                                          <p:val>
                                            <p:strVal val="#ppt_y+0.1"/>
                                          </p:val>
                                        </p:tav>
                                      </p:tavLst>
                                    </p:anim>
                                    <p:anim calcmode="lin" valueType="num">
                                      <p:cBhvr>
                                        <p:cTn id="18" dur="600" accel="100000" fill="hold">
                                          <p:stCondLst>
                                            <p:cond delay="2400"/>
                                          </p:stCondLst>
                                        </p:cTn>
                                        <p:tgtEl>
                                          <p:spTgt spid="2">
                                            <p:txEl>
                                              <p:pRg st="3" end="3"/>
                                            </p:txEl>
                                          </p:spTgt>
                                        </p:tgtEl>
                                        <p:attrNameLst>
                                          <p:attrName>ppt_x</p:attrName>
                                        </p:attrNameLst>
                                      </p:cBhvr>
                                      <p:tavLst>
                                        <p:tav tm="0">
                                          <p:val>
                                            <p:strVal val="#ppt_x-0.05"/>
                                          </p:val>
                                        </p:tav>
                                        <p:tav tm="100000">
                                          <p:val>
                                            <p:strVal val="#ppt_x"/>
                                          </p:val>
                                        </p:tav>
                                      </p:tavLst>
                                    </p:anim>
                                    <p:anim calcmode="lin" valueType="num">
                                      <p:cBhvr>
                                        <p:cTn id="19" dur="600" accel="100000" fill="hold">
                                          <p:stCondLst>
                                            <p:cond delay="2400"/>
                                          </p:stCondLst>
                                        </p:cTn>
                                        <p:tgtEl>
                                          <p:spTgt spid="2">
                                            <p:txEl>
                                              <p:pRg st="3" end="3"/>
                                            </p:txEl>
                                          </p:spTgt>
                                        </p:tgtEl>
                                        <p:attrNameLst>
                                          <p:attrName>ppt_y</p:attrName>
                                        </p:attrNameLst>
                                      </p:cBhvr>
                                      <p:tavLst>
                                        <p:tav tm="0">
                                          <p:val>
                                            <p:strVal val="#ppt_y+0.1"/>
                                          </p:val>
                                        </p:tav>
                                        <p:tav tm="100000">
                                          <p:val>
                                            <p:strVal val="#ppt_y"/>
                                          </p:val>
                                        </p:tav>
                                      </p:tavLst>
                                    </p:anim>
                                  </p:childTnLst>
                                </p:cTn>
                              </p:par>
                              <p:par>
                                <p:cTn id="20" presetID="30" presetClass="entr" presetSubtype="0"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2400" decel="100000"/>
                                        <p:tgtEl>
                                          <p:spTgt spid="2">
                                            <p:txEl>
                                              <p:pRg st="5" end="5"/>
                                            </p:txEl>
                                          </p:spTgt>
                                        </p:tgtEl>
                                      </p:cBhvr>
                                    </p:animEffect>
                                    <p:anim calcmode="lin" valueType="num">
                                      <p:cBhvr>
                                        <p:cTn id="23" dur="2400" decel="100000" fill="hold"/>
                                        <p:tgtEl>
                                          <p:spTgt spid="2">
                                            <p:txEl>
                                              <p:pRg st="5" end="5"/>
                                            </p:txEl>
                                          </p:spTgt>
                                        </p:tgtEl>
                                        <p:attrNameLst>
                                          <p:attrName>style.rotation</p:attrName>
                                        </p:attrNameLst>
                                      </p:cBhvr>
                                      <p:tavLst>
                                        <p:tav tm="0">
                                          <p:val>
                                            <p:fltVal val="-90"/>
                                          </p:val>
                                        </p:tav>
                                        <p:tav tm="100000">
                                          <p:val>
                                            <p:fltVal val="0"/>
                                          </p:val>
                                        </p:tav>
                                      </p:tavLst>
                                    </p:anim>
                                    <p:anim calcmode="lin" valueType="num">
                                      <p:cBhvr>
                                        <p:cTn id="24" dur="2400" decel="100000" fill="hold"/>
                                        <p:tgtEl>
                                          <p:spTgt spid="2">
                                            <p:txEl>
                                              <p:pRg st="5" end="5"/>
                                            </p:txEl>
                                          </p:spTgt>
                                        </p:tgtEl>
                                        <p:attrNameLst>
                                          <p:attrName>ppt_x</p:attrName>
                                        </p:attrNameLst>
                                      </p:cBhvr>
                                      <p:tavLst>
                                        <p:tav tm="0">
                                          <p:val>
                                            <p:strVal val="#ppt_x+0.4"/>
                                          </p:val>
                                        </p:tav>
                                        <p:tav tm="100000">
                                          <p:val>
                                            <p:strVal val="#ppt_x-0.05"/>
                                          </p:val>
                                        </p:tav>
                                      </p:tavLst>
                                    </p:anim>
                                    <p:anim calcmode="lin" valueType="num">
                                      <p:cBhvr>
                                        <p:cTn id="25" dur="2400" decel="100000" fill="hold"/>
                                        <p:tgtEl>
                                          <p:spTgt spid="2">
                                            <p:txEl>
                                              <p:pRg st="5" end="5"/>
                                            </p:txEl>
                                          </p:spTgt>
                                        </p:tgtEl>
                                        <p:attrNameLst>
                                          <p:attrName>ppt_y</p:attrName>
                                        </p:attrNameLst>
                                      </p:cBhvr>
                                      <p:tavLst>
                                        <p:tav tm="0">
                                          <p:val>
                                            <p:strVal val="#ppt_y-0.4"/>
                                          </p:val>
                                        </p:tav>
                                        <p:tav tm="100000">
                                          <p:val>
                                            <p:strVal val="#ppt_y+0.1"/>
                                          </p:val>
                                        </p:tav>
                                      </p:tavLst>
                                    </p:anim>
                                    <p:anim calcmode="lin" valueType="num">
                                      <p:cBhvr>
                                        <p:cTn id="26" dur="600" accel="100000" fill="hold">
                                          <p:stCondLst>
                                            <p:cond delay="2400"/>
                                          </p:stCondLst>
                                        </p:cTn>
                                        <p:tgtEl>
                                          <p:spTgt spid="2">
                                            <p:txEl>
                                              <p:pRg st="5" end="5"/>
                                            </p:txEl>
                                          </p:spTgt>
                                        </p:tgtEl>
                                        <p:attrNameLst>
                                          <p:attrName>ppt_x</p:attrName>
                                        </p:attrNameLst>
                                      </p:cBhvr>
                                      <p:tavLst>
                                        <p:tav tm="0">
                                          <p:val>
                                            <p:strVal val="#ppt_x-0.05"/>
                                          </p:val>
                                        </p:tav>
                                        <p:tav tm="100000">
                                          <p:val>
                                            <p:strVal val="#ppt_x"/>
                                          </p:val>
                                        </p:tav>
                                      </p:tavLst>
                                    </p:anim>
                                    <p:anim calcmode="lin" valueType="num">
                                      <p:cBhvr>
                                        <p:cTn id="27" dur="600" accel="100000" fill="hold">
                                          <p:stCondLst>
                                            <p:cond delay="2400"/>
                                          </p:stCondLst>
                                        </p:cTn>
                                        <p:tgtEl>
                                          <p:spTgt spid="2">
                                            <p:txEl>
                                              <p:pRg st="5" end="5"/>
                                            </p:txEl>
                                          </p:spTgt>
                                        </p:tgtEl>
                                        <p:attrNameLst>
                                          <p:attrName>ppt_y</p:attrName>
                                        </p:attrNameLst>
                                      </p:cBhvr>
                                      <p:tavLst>
                                        <p:tav tm="0">
                                          <p:val>
                                            <p:strVal val="#ppt_y+0.1"/>
                                          </p:val>
                                        </p:tav>
                                        <p:tav tm="100000">
                                          <p:val>
                                            <p:strVal val="#ppt_y"/>
                                          </p:val>
                                        </p:tav>
                                      </p:tavLst>
                                    </p:anim>
                                  </p:childTnLst>
                                </p:cTn>
                              </p:par>
                              <p:par>
                                <p:cTn id="28" presetID="30" presetClass="entr" presetSubtype="0" fill="hold" nodeType="withEffect">
                                  <p:stCondLst>
                                    <p:cond delay="0"/>
                                  </p:stCondLst>
                                  <p:childTnLst>
                                    <p:set>
                                      <p:cBhvr>
                                        <p:cTn id="29" dur="1" fill="hold">
                                          <p:stCondLst>
                                            <p:cond delay="0"/>
                                          </p:stCondLst>
                                        </p:cTn>
                                        <p:tgtEl>
                                          <p:spTgt spid="2">
                                            <p:txEl>
                                              <p:pRg st="7" end="7"/>
                                            </p:txEl>
                                          </p:spTgt>
                                        </p:tgtEl>
                                        <p:attrNameLst>
                                          <p:attrName>style.visibility</p:attrName>
                                        </p:attrNameLst>
                                      </p:cBhvr>
                                      <p:to>
                                        <p:strVal val="visible"/>
                                      </p:to>
                                    </p:set>
                                    <p:animEffect transition="in" filter="fade">
                                      <p:cBhvr>
                                        <p:cTn id="30" dur="2400" decel="100000"/>
                                        <p:tgtEl>
                                          <p:spTgt spid="2">
                                            <p:txEl>
                                              <p:pRg st="7" end="7"/>
                                            </p:txEl>
                                          </p:spTgt>
                                        </p:tgtEl>
                                      </p:cBhvr>
                                    </p:animEffect>
                                    <p:anim calcmode="lin" valueType="num">
                                      <p:cBhvr>
                                        <p:cTn id="31" dur="2400" decel="100000" fill="hold"/>
                                        <p:tgtEl>
                                          <p:spTgt spid="2">
                                            <p:txEl>
                                              <p:pRg st="7" end="7"/>
                                            </p:txEl>
                                          </p:spTgt>
                                        </p:tgtEl>
                                        <p:attrNameLst>
                                          <p:attrName>style.rotation</p:attrName>
                                        </p:attrNameLst>
                                      </p:cBhvr>
                                      <p:tavLst>
                                        <p:tav tm="0">
                                          <p:val>
                                            <p:fltVal val="-90"/>
                                          </p:val>
                                        </p:tav>
                                        <p:tav tm="100000">
                                          <p:val>
                                            <p:fltVal val="0"/>
                                          </p:val>
                                        </p:tav>
                                      </p:tavLst>
                                    </p:anim>
                                    <p:anim calcmode="lin" valueType="num">
                                      <p:cBhvr>
                                        <p:cTn id="32" dur="2400" decel="100000" fill="hold"/>
                                        <p:tgtEl>
                                          <p:spTgt spid="2">
                                            <p:txEl>
                                              <p:pRg st="7" end="7"/>
                                            </p:txEl>
                                          </p:spTgt>
                                        </p:tgtEl>
                                        <p:attrNameLst>
                                          <p:attrName>ppt_x</p:attrName>
                                        </p:attrNameLst>
                                      </p:cBhvr>
                                      <p:tavLst>
                                        <p:tav tm="0">
                                          <p:val>
                                            <p:strVal val="#ppt_x+0.4"/>
                                          </p:val>
                                        </p:tav>
                                        <p:tav tm="100000">
                                          <p:val>
                                            <p:strVal val="#ppt_x-0.05"/>
                                          </p:val>
                                        </p:tav>
                                      </p:tavLst>
                                    </p:anim>
                                    <p:anim calcmode="lin" valueType="num">
                                      <p:cBhvr>
                                        <p:cTn id="33" dur="2400" decel="100000" fill="hold"/>
                                        <p:tgtEl>
                                          <p:spTgt spid="2">
                                            <p:txEl>
                                              <p:pRg st="7" end="7"/>
                                            </p:txEl>
                                          </p:spTgt>
                                        </p:tgtEl>
                                        <p:attrNameLst>
                                          <p:attrName>ppt_y</p:attrName>
                                        </p:attrNameLst>
                                      </p:cBhvr>
                                      <p:tavLst>
                                        <p:tav tm="0">
                                          <p:val>
                                            <p:strVal val="#ppt_y-0.4"/>
                                          </p:val>
                                        </p:tav>
                                        <p:tav tm="100000">
                                          <p:val>
                                            <p:strVal val="#ppt_y+0.1"/>
                                          </p:val>
                                        </p:tav>
                                      </p:tavLst>
                                    </p:anim>
                                    <p:anim calcmode="lin" valueType="num">
                                      <p:cBhvr>
                                        <p:cTn id="34" dur="600" accel="100000" fill="hold">
                                          <p:stCondLst>
                                            <p:cond delay="2400"/>
                                          </p:stCondLst>
                                        </p:cTn>
                                        <p:tgtEl>
                                          <p:spTgt spid="2">
                                            <p:txEl>
                                              <p:pRg st="7" end="7"/>
                                            </p:txEl>
                                          </p:spTgt>
                                        </p:tgtEl>
                                        <p:attrNameLst>
                                          <p:attrName>ppt_x</p:attrName>
                                        </p:attrNameLst>
                                      </p:cBhvr>
                                      <p:tavLst>
                                        <p:tav tm="0">
                                          <p:val>
                                            <p:strVal val="#ppt_x-0.05"/>
                                          </p:val>
                                        </p:tav>
                                        <p:tav tm="100000">
                                          <p:val>
                                            <p:strVal val="#ppt_x"/>
                                          </p:val>
                                        </p:tav>
                                      </p:tavLst>
                                    </p:anim>
                                    <p:anim calcmode="lin" valueType="num">
                                      <p:cBhvr>
                                        <p:cTn id="35" dur="600" accel="100000" fill="hold">
                                          <p:stCondLst>
                                            <p:cond delay="2400"/>
                                          </p:stCondLst>
                                        </p:cTn>
                                        <p:tgtEl>
                                          <p:spTgt spid="2">
                                            <p:txEl>
                                              <p:pRg st="7" end="7"/>
                                            </p:txEl>
                                          </p:spTgt>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smtClean="0">
                <a:solidFill>
                  <a:srgbClr val="FF0000"/>
                </a:solidFill>
                <a:latin typeface="Kalpurush" pitchFamily="2" charset="0"/>
                <a:cs typeface="Kalpurush" pitchFamily="2" charset="0"/>
              </a:rPr>
              <a:t>                         ANSWER</a:t>
            </a:r>
          </a:p>
          <a:p>
            <a:endParaRPr lang="en-US" sz="3200" dirty="0" smtClean="0">
              <a:solidFill>
                <a:srgbClr val="FF0000"/>
              </a:solidFill>
              <a:latin typeface="Kalpurush" pitchFamily="2" charset="0"/>
              <a:cs typeface="Kalpurush" pitchFamily="2" charset="0"/>
            </a:endParaRPr>
          </a:p>
          <a:p>
            <a:r>
              <a:rPr lang="en-US" sz="2400" dirty="0" smtClean="0">
                <a:solidFill>
                  <a:schemeClr val="tx1"/>
                </a:solidFill>
                <a:latin typeface="Kalpurush" pitchFamily="2" charset="0"/>
                <a:cs typeface="Kalpurush" pitchFamily="2" charset="0"/>
              </a:rPr>
              <a:t>(A)  </a:t>
            </a:r>
            <a:r>
              <a:rPr lang="en-US" sz="2400" dirty="0" err="1" smtClean="0">
                <a:solidFill>
                  <a:schemeClr val="tx1"/>
                </a:solidFill>
                <a:latin typeface="Kalpurush" pitchFamily="2" charset="0"/>
                <a:cs typeface="Kalpurush" pitchFamily="2" charset="0"/>
              </a:rPr>
              <a:t>Ekushey</a:t>
            </a:r>
            <a:r>
              <a:rPr lang="en-US" sz="2400" dirty="0" smtClean="0">
                <a:solidFill>
                  <a:schemeClr val="tx1"/>
                </a:solidFill>
                <a:latin typeface="Kalpurush" pitchFamily="2" charset="0"/>
                <a:cs typeface="Kalpurush" pitchFamily="2" charset="0"/>
              </a:rPr>
              <a:t> February (21st February) is </a:t>
            </a:r>
          </a:p>
          <a:p>
            <a:r>
              <a:rPr lang="en-US" sz="2400" dirty="0" smtClean="0">
                <a:solidFill>
                  <a:schemeClr val="tx1"/>
                </a:solidFill>
                <a:latin typeface="Kalpurush" pitchFamily="2" charset="0"/>
                <a:cs typeface="Kalpurush" pitchFamily="2" charset="0"/>
                <a:hlinkClick r:id="rId2"/>
              </a:rPr>
              <a:t>International Mother Language Day</a:t>
            </a:r>
            <a:r>
              <a:rPr lang="en-US" sz="2400" dirty="0" smtClean="0">
                <a:solidFill>
                  <a:schemeClr val="tx1"/>
                </a:solidFill>
                <a:latin typeface="Kalpurush" pitchFamily="2" charset="0"/>
                <a:cs typeface="Kalpurush" pitchFamily="2" charset="0"/>
              </a:rPr>
              <a:t>, a global observance recognizing the sacrifice of Bangladeshi students who died in 1952 protesting to make Bengali a state language.</a:t>
            </a:r>
          </a:p>
          <a:p>
            <a:endParaRPr lang="en-US" sz="2400" b="1" dirty="0" smtClean="0">
              <a:solidFill>
                <a:schemeClr val="tx1"/>
              </a:solidFill>
              <a:latin typeface="Kalpurush" pitchFamily="2" charset="0"/>
              <a:cs typeface="Kalpurush" pitchFamily="2" charset="0"/>
            </a:endParaRPr>
          </a:p>
          <a:p>
            <a:r>
              <a:rPr lang="en-US" sz="2400" dirty="0" smtClean="0">
                <a:solidFill>
                  <a:schemeClr val="tx1"/>
                </a:solidFill>
                <a:latin typeface="Kalpurush" pitchFamily="2" charset="0"/>
                <a:cs typeface="Kalpurush" pitchFamily="2" charset="0"/>
              </a:rPr>
              <a:t>(B) People gather at the </a:t>
            </a:r>
            <a:r>
              <a:rPr lang="en-US" sz="2400" dirty="0" err="1" smtClean="0">
                <a:solidFill>
                  <a:schemeClr val="tx1"/>
                </a:solidFill>
                <a:latin typeface="Kalpurush" pitchFamily="2" charset="0"/>
                <a:cs typeface="Kalpurush" pitchFamily="2" charset="0"/>
              </a:rPr>
              <a:t>Shaheed</a:t>
            </a:r>
            <a:r>
              <a:rPr lang="en-US" sz="2400" dirty="0" smtClean="0">
                <a:solidFill>
                  <a:schemeClr val="tx1"/>
                </a:solidFill>
                <a:latin typeface="Kalpurush" pitchFamily="2" charset="0"/>
                <a:cs typeface="Kalpurush" pitchFamily="2" charset="0"/>
              </a:rPr>
              <a:t> </a:t>
            </a:r>
            <a:r>
              <a:rPr lang="en-US" sz="2400" dirty="0" err="1" smtClean="0">
                <a:solidFill>
                  <a:schemeClr val="tx1"/>
                </a:solidFill>
                <a:latin typeface="Kalpurush" pitchFamily="2" charset="0"/>
                <a:cs typeface="Kalpurush" pitchFamily="2" charset="0"/>
              </a:rPr>
              <a:t>Minar</a:t>
            </a:r>
            <a:r>
              <a:rPr lang="en-US" sz="2400" dirty="0" smtClean="0">
                <a:solidFill>
                  <a:schemeClr val="tx1"/>
                </a:solidFill>
                <a:latin typeface="Kalpurush" pitchFamily="2" charset="0"/>
                <a:cs typeface="Kalpurush" pitchFamily="2" charset="0"/>
              </a:rPr>
              <a:t> (Martyr's Monument) in Dhaka and its replicas to pay homage, placing </a:t>
            </a:r>
            <a:r>
              <a:rPr lang="en-US" sz="2400" dirty="0" err="1" smtClean="0">
                <a:solidFill>
                  <a:schemeClr val="tx1"/>
                </a:solidFill>
                <a:latin typeface="Kalpurush" pitchFamily="2" charset="0"/>
                <a:cs typeface="Kalpurush" pitchFamily="2" charset="0"/>
              </a:rPr>
              <a:t>flowers.It's</a:t>
            </a:r>
            <a:r>
              <a:rPr lang="en-US" sz="2400" dirty="0" smtClean="0">
                <a:solidFill>
                  <a:schemeClr val="tx1"/>
                </a:solidFill>
                <a:latin typeface="Kalpurush" pitchFamily="2" charset="0"/>
                <a:cs typeface="Kalpurush" pitchFamily="2" charset="0"/>
              </a:rPr>
              <a:t>  also a national holiday, observed as "</a:t>
            </a:r>
            <a:r>
              <a:rPr lang="en-US" sz="2400" dirty="0" err="1" smtClean="0">
                <a:solidFill>
                  <a:schemeClr val="tx1"/>
                </a:solidFill>
                <a:latin typeface="Kalpurush" pitchFamily="2" charset="0"/>
                <a:cs typeface="Kalpurush" pitchFamily="2" charset="0"/>
              </a:rPr>
              <a:t>Shaheed</a:t>
            </a:r>
            <a:r>
              <a:rPr lang="en-US" sz="2400" dirty="0" smtClean="0">
                <a:solidFill>
                  <a:schemeClr val="tx1"/>
                </a:solidFill>
                <a:latin typeface="Kalpurush" pitchFamily="2" charset="0"/>
                <a:cs typeface="Kalpurush" pitchFamily="2" charset="0"/>
              </a:rPr>
              <a:t> </a:t>
            </a:r>
            <a:r>
              <a:rPr lang="en-US" sz="2400" dirty="0" err="1" smtClean="0">
                <a:solidFill>
                  <a:schemeClr val="tx1"/>
                </a:solidFill>
                <a:latin typeface="Kalpurush" pitchFamily="2" charset="0"/>
                <a:cs typeface="Kalpurush" pitchFamily="2" charset="0"/>
              </a:rPr>
              <a:t>Dibosh</a:t>
            </a:r>
            <a:r>
              <a:rPr lang="en-US" sz="2400" dirty="0" smtClean="0">
                <a:solidFill>
                  <a:schemeClr val="tx1"/>
                </a:solidFill>
                <a:latin typeface="Kalpurush" pitchFamily="2" charset="0"/>
                <a:cs typeface="Kalpurush" pitchFamily="2" charset="0"/>
              </a:rPr>
              <a:t>“. </a:t>
            </a:r>
            <a:r>
              <a:rPr lang="en-US" sz="2400" dirty="0" err="1" smtClean="0">
                <a:solidFill>
                  <a:schemeClr val="tx1"/>
                </a:solidFill>
                <a:latin typeface="Kalpurush" pitchFamily="2" charset="0"/>
                <a:cs typeface="Kalpurush" pitchFamily="2" charset="0"/>
              </a:rPr>
              <a:t>Morever</a:t>
            </a:r>
            <a:r>
              <a:rPr lang="en-US" sz="2400" dirty="0" smtClean="0">
                <a:solidFill>
                  <a:schemeClr val="tx1"/>
                </a:solidFill>
                <a:latin typeface="Kalpurush" pitchFamily="2" charset="0"/>
                <a:cs typeface="Kalpurush" pitchFamily="2" charset="0"/>
              </a:rPr>
              <a:t> there are patriotic songs (like "</a:t>
            </a:r>
            <a:r>
              <a:rPr lang="en-US" sz="2400" dirty="0" err="1" smtClean="0">
                <a:solidFill>
                  <a:schemeClr val="tx1"/>
                </a:solidFill>
                <a:latin typeface="Kalpurush" pitchFamily="2" charset="0"/>
                <a:cs typeface="Kalpurush" pitchFamily="2" charset="0"/>
              </a:rPr>
              <a:t>Amar</a:t>
            </a:r>
            <a:r>
              <a:rPr lang="en-US" sz="2400" dirty="0" smtClean="0">
                <a:solidFill>
                  <a:schemeClr val="tx1"/>
                </a:solidFill>
                <a:latin typeface="Kalpurush" pitchFamily="2" charset="0"/>
                <a:cs typeface="Kalpurush" pitchFamily="2" charset="0"/>
              </a:rPr>
              <a:t> </a:t>
            </a:r>
            <a:r>
              <a:rPr lang="en-US" sz="2400" dirty="0" err="1" smtClean="0">
                <a:solidFill>
                  <a:schemeClr val="tx1"/>
                </a:solidFill>
                <a:latin typeface="Kalpurush" pitchFamily="2" charset="0"/>
                <a:cs typeface="Kalpurush" pitchFamily="2" charset="0"/>
              </a:rPr>
              <a:t>Bhaier</a:t>
            </a:r>
            <a:r>
              <a:rPr lang="en-US" sz="2400" dirty="0" smtClean="0">
                <a:solidFill>
                  <a:schemeClr val="tx1"/>
                </a:solidFill>
                <a:latin typeface="Kalpurush" pitchFamily="2" charset="0"/>
                <a:cs typeface="Kalpurush" pitchFamily="2" charset="0"/>
              </a:rPr>
              <a:t> </a:t>
            </a:r>
            <a:r>
              <a:rPr lang="en-US" sz="2400" dirty="0" err="1" smtClean="0">
                <a:solidFill>
                  <a:schemeClr val="tx1"/>
                </a:solidFill>
                <a:latin typeface="Kalpurush" pitchFamily="2" charset="0"/>
                <a:cs typeface="Kalpurush" pitchFamily="2" charset="0"/>
              </a:rPr>
              <a:t>Rokte</a:t>
            </a:r>
            <a:r>
              <a:rPr lang="en-US" sz="2400" dirty="0" smtClean="0">
                <a:solidFill>
                  <a:schemeClr val="tx1"/>
                </a:solidFill>
                <a:latin typeface="Kalpurush" pitchFamily="2" charset="0"/>
                <a:cs typeface="Kalpurush" pitchFamily="2" charset="0"/>
              </a:rPr>
              <a:t> </a:t>
            </a:r>
            <a:r>
              <a:rPr lang="en-US" sz="2400" dirty="0" err="1" smtClean="0">
                <a:solidFill>
                  <a:schemeClr val="tx1"/>
                </a:solidFill>
                <a:latin typeface="Kalpurush" pitchFamily="2" charset="0"/>
                <a:cs typeface="Kalpurush" pitchFamily="2" charset="0"/>
              </a:rPr>
              <a:t>Rangano</a:t>
            </a:r>
            <a:r>
              <a:rPr lang="en-US" sz="2400" dirty="0" smtClean="0">
                <a:solidFill>
                  <a:schemeClr val="tx1"/>
                </a:solidFill>
                <a:latin typeface="Kalpurush" pitchFamily="2" charset="0"/>
                <a:cs typeface="Kalpurush" pitchFamily="2" charset="0"/>
              </a:rPr>
              <a:t>"), seminars, flag hoisting, and cultural programs.</a:t>
            </a:r>
          </a:p>
          <a:p>
            <a:endParaRPr lang="en-US" sz="2400" dirty="0" smtClean="0">
              <a:solidFill>
                <a:schemeClr val="tx1"/>
              </a:solidFill>
              <a:latin typeface="Kalpurush" pitchFamily="2" charset="0"/>
              <a:cs typeface="Kalpurush" pitchFamily="2" charset="0"/>
            </a:endParaRPr>
          </a:p>
          <a:p>
            <a:r>
              <a:rPr lang="en-US" sz="2400" dirty="0" smtClean="0">
                <a:solidFill>
                  <a:schemeClr val="tx1"/>
                </a:solidFill>
                <a:latin typeface="Kalpurush" pitchFamily="2" charset="0"/>
                <a:cs typeface="Kalpurush" pitchFamily="2" charset="0"/>
              </a:rPr>
              <a:t>(C) The most recognized martyrs (</a:t>
            </a:r>
            <a:r>
              <a:rPr lang="en-US" sz="2400" dirty="0" err="1" smtClean="0">
                <a:solidFill>
                  <a:schemeClr val="tx1"/>
                </a:solidFill>
                <a:latin typeface="Kalpurush" pitchFamily="2" charset="0"/>
                <a:cs typeface="Kalpurush" pitchFamily="2" charset="0"/>
              </a:rPr>
              <a:t>Shaheeds</a:t>
            </a:r>
            <a:r>
              <a:rPr lang="en-US" sz="2400" dirty="0" smtClean="0">
                <a:solidFill>
                  <a:schemeClr val="tx1"/>
                </a:solidFill>
                <a:latin typeface="Kalpurush" pitchFamily="2" charset="0"/>
                <a:cs typeface="Kalpurush" pitchFamily="2" charset="0"/>
              </a:rPr>
              <a:t>) are Salam, </a:t>
            </a:r>
            <a:r>
              <a:rPr lang="en-US" sz="2400" dirty="0" err="1" smtClean="0">
                <a:solidFill>
                  <a:schemeClr val="tx1"/>
                </a:solidFill>
                <a:latin typeface="Kalpurush" pitchFamily="2" charset="0"/>
                <a:cs typeface="Kalpurush" pitchFamily="2" charset="0"/>
              </a:rPr>
              <a:t>Jabbar</a:t>
            </a:r>
            <a:r>
              <a:rPr lang="en-US" sz="2400" dirty="0" smtClean="0">
                <a:solidFill>
                  <a:schemeClr val="tx1"/>
                </a:solidFill>
                <a:latin typeface="Kalpurush" pitchFamily="2" charset="0"/>
                <a:cs typeface="Kalpurush" pitchFamily="2" charset="0"/>
              </a:rPr>
              <a:t>, </a:t>
            </a:r>
            <a:r>
              <a:rPr lang="en-US" sz="2400" dirty="0" err="1" smtClean="0">
                <a:solidFill>
                  <a:schemeClr val="tx1"/>
                </a:solidFill>
                <a:latin typeface="Kalpurush" pitchFamily="2" charset="0"/>
                <a:cs typeface="Kalpurush" pitchFamily="2" charset="0"/>
              </a:rPr>
              <a:t>Rafiq</a:t>
            </a:r>
            <a:r>
              <a:rPr lang="en-US" sz="2400" dirty="0" smtClean="0">
                <a:solidFill>
                  <a:schemeClr val="tx1"/>
                </a:solidFill>
                <a:latin typeface="Kalpurush" pitchFamily="2" charset="0"/>
                <a:cs typeface="Kalpurush" pitchFamily="2" charset="0"/>
              </a:rPr>
              <a:t>, </a:t>
            </a:r>
            <a:r>
              <a:rPr lang="en-US" sz="2400" dirty="0" err="1" smtClean="0">
                <a:solidFill>
                  <a:schemeClr val="tx1"/>
                </a:solidFill>
                <a:latin typeface="Kalpurush" pitchFamily="2" charset="0"/>
                <a:cs typeface="Kalpurush" pitchFamily="2" charset="0"/>
              </a:rPr>
              <a:t>Barkat</a:t>
            </a:r>
            <a:r>
              <a:rPr lang="en-US" sz="2400" dirty="0" smtClean="0">
                <a:solidFill>
                  <a:schemeClr val="tx1"/>
                </a:solidFill>
                <a:latin typeface="Kalpurush" pitchFamily="2" charset="0"/>
                <a:cs typeface="Kalpurush" pitchFamily="2" charset="0"/>
              </a:rPr>
              <a:t>, and </a:t>
            </a:r>
            <a:r>
              <a:rPr lang="en-US" sz="2400" dirty="0" err="1" smtClean="0">
                <a:solidFill>
                  <a:schemeClr val="tx1"/>
                </a:solidFill>
                <a:latin typeface="Kalpurush" pitchFamily="2" charset="0"/>
                <a:cs typeface="Kalpurush" pitchFamily="2" charset="0"/>
              </a:rPr>
              <a:t>Shafiur</a:t>
            </a:r>
            <a:r>
              <a:rPr lang="en-US" sz="2400" dirty="0" smtClean="0">
                <a:solidFill>
                  <a:schemeClr val="tx1"/>
                </a:solidFill>
                <a:latin typeface="Kalpurush" pitchFamily="2" charset="0"/>
                <a:cs typeface="Kalpurush" pitchFamily="2" charset="0"/>
              </a:rPr>
              <a:t> </a:t>
            </a:r>
            <a:r>
              <a:rPr lang="en-US" sz="2400" dirty="0" err="1" smtClean="0">
                <a:solidFill>
                  <a:schemeClr val="tx1"/>
                </a:solidFill>
                <a:latin typeface="Kalpurush" pitchFamily="2" charset="0"/>
                <a:cs typeface="Kalpurush" pitchFamily="2" charset="0"/>
              </a:rPr>
              <a:t>Rahman</a:t>
            </a:r>
            <a:r>
              <a:rPr lang="en-US" sz="2400" dirty="0" smtClean="0">
                <a:solidFill>
                  <a:schemeClr val="tx1"/>
                </a:solidFill>
                <a:latin typeface="Kalpurush" pitchFamily="2" charset="0"/>
                <a:cs typeface="Kalpurush" pitchFamily="2" charset="0"/>
              </a:rPr>
              <a:t>, who died on that day or in subsequent protests.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nodeType="clickEffect">
                                  <p:stCondLst>
                                    <p:cond delay="0"/>
                                  </p:stCondLst>
                                  <p:iterate type="lt">
                                    <p:tmPct val="50000"/>
                                  </p:iterate>
                                  <p:childTnLst>
                                    <p:set>
                                      <p:cBhvr>
                                        <p:cTn id="6" dur="1" fill="hold">
                                          <p:stCondLst>
                                            <p:cond delay="0"/>
                                          </p:stCondLst>
                                        </p:cTn>
                                        <p:tgtEl>
                                          <p:spTgt spid="2">
                                            <p:txEl>
                                              <p:pRg st="0" end="0"/>
                                            </p:txEl>
                                          </p:spTgt>
                                        </p:tgtEl>
                                        <p:attrNameLst>
                                          <p:attrName>style.visibility</p:attrName>
                                        </p:attrNameLst>
                                      </p:cBhvr>
                                      <p:to>
                                        <p:strVal val="visible"/>
                                      </p:to>
                                    </p:set>
                                    <p:set>
                                      <p:cBhvr>
                                        <p:cTn id="7" dur="455" fill="hold">
                                          <p:stCondLst>
                                            <p:cond delay="0"/>
                                          </p:stCondLst>
                                        </p:cTn>
                                        <p:tgtEl>
                                          <p:spTgt spid="2">
                                            <p:txEl>
                                              <p:pRg st="0" end="0"/>
                                            </p:txEl>
                                          </p:spTgt>
                                        </p:tgtEl>
                                        <p:attrNameLst>
                                          <p:attrName>style.rotation</p:attrName>
                                        </p:attrNameLst>
                                      </p:cBhvr>
                                      <p:to>
                                        <p:strVal val="-45.0"/>
                                      </p:to>
                                    </p:set>
                                    <p:anim calcmode="lin" valueType="num">
                                      <p:cBhvr>
                                        <p:cTn id="8" dur="455" fill="hold">
                                          <p:stCondLst>
                                            <p:cond delay="455"/>
                                          </p:stCondLst>
                                        </p:cTn>
                                        <p:tgtEl>
                                          <p:spTgt spid="2">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xEl>
                                              <p:pRg st="0" end="0"/>
                                            </p:txEl>
                                          </p:spTgt>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2">
                                            <p:txEl>
                                              <p:pRg st="2" end="2"/>
                                            </p:txEl>
                                          </p:spTgt>
                                        </p:tgtEl>
                                        <p:attrNameLst>
                                          <p:attrName>style.visibility</p:attrName>
                                        </p:attrNameLst>
                                      </p:cBhvr>
                                      <p:to>
                                        <p:strVal val="visible"/>
                                      </p:to>
                                    </p:set>
                                    <p:animEffect transition="in" filter="circle(in)">
                                      <p:cBhvr>
                                        <p:cTn id="16" dur="3000"/>
                                        <p:tgtEl>
                                          <p:spTgt spid="2">
                                            <p:txEl>
                                              <p:pRg st="2" end="2"/>
                                            </p:txEl>
                                          </p:spTgt>
                                        </p:tgtEl>
                                      </p:cBhvr>
                                    </p:animEffect>
                                  </p:childTnLst>
                                </p:cTn>
                              </p:par>
                              <p:par>
                                <p:cTn id="17" presetID="6" presetClass="entr" presetSubtype="16" fill="hold" nodeType="with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animEffect transition="in" filter="circle(in)">
                                      <p:cBhvr>
                                        <p:cTn id="19" dur="3000"/>
                                        <p:tgtEl>
                                          <p:spTgt spid="2">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0" presetClass="entr" presetSubtype="0" fill="hold" nodeType="clickEffect">
                                  <p:stCondLst>
                                    <p:cond delay="0"/>
                                  </p:stCondLst>
                                  <p:childTnLst>
                                    <p:set>
                                      <p:cBhvr>
                                        <p:cTn id="23" dur="1" fill="hold">
                                          <p:stCondLst>
                                            <p:cond delay="0"/>
                                          </p:stCondLst>
                                        </p:cTn>
                                        <p:tgtEl>
                                          <p:spTgt spid="2">
                                            <p:txEl>
                                              <p:pRg st="5" end="5"/>
                                            </p:txEl>
                                          </p:spTgt>
                                        </p:tgtEl>
                                        <p:attrNameLst>
                                          <p:attrName>style.visibility</p:attrName>
                                        </p:attrNameLst>
                                      </p:cBhvr>
                                      <p:to>
                                        <p:strVal val="visible"/>
                                      </p:to>
                                    </p:set>
                                    <p:animEffect transition="in" filter="fade">
                                      <p:cBhvr>
                                        <p:cTn id="24" dur="2400" decel="100000"/>
                                        <p:tgtEl>
                                          <p:spTgt spid="2">
                                            <p:txEl>
                                              <p:pRg st="5" end="5"/>
                                            </p:txEl>
                                          </p:spTgt>
                                        </p:tgtEl>
                                      </p:cBhvr>
                                    </p:animEffect>
                                    <p:anim calcmode="lin" valueType="num">
                                      <p:cBhvr>
                                        <p:cTn id="25" dur="2400" decel="100000" fill="hold"/>
                                        <p:tgtEl>
                                          <p:spTgt spid="2">
                                            <p:txEl>
                                              <p:pRg st="5" end="5"/>
                                            </p:txEl>
                                          </p:spTgt>
                                        </p:tgtEl>
                                        <p:attrNameLst>
                                          <p:attrName>style.rotation</p:attrName>
                                        </p:attrNameLst>
                                      </p:cBhvr>
                                      <p:tavLst>
                                        <p:tav tm="0">
                                          <p:val>
                                            <p:fltVal val="-90"/>
                                          </p:val>
                                        </p:tav>
                                        <p:tav tm="100000">
                                          <p:val>
                                            <p:fltVal val="0"/>
                                          </p:val>
                                        </p:tav>
                                      </p:tavLst>
                                    </p:anim>
                                    <p:anim calcmode="lin" valueType="num">
                                      <p:cBhvr>
                                        <p:cTn id="26" dur="2400" decel="100000" fill="hold"/>
                                        <p:tgtEl>
                                          <p:spTgt spid="2">
                                            <p:txEl>
                                              <p:pRg st="5" end="5"/>
                                            </p:txEl>
                                          </p:spTgt>
                                        </p:tgtEl>
                                        <p:attrNameLst>
                                          <p:attrName>ppt_x</p:attrName>
                                        </p:attrNameLst>
                                      </p:cBhvr>
                                      <p:tavLst>
                                        <p:tav tm="0">
                                          <p:val>
                                            <p:strVal val="#ppt_x+0.4"/>
                                          </p:val>
                                        </p:tav>
                                        <p:tav tm="100000">
                                          <p:val>
                                            <p:strVal val="#ppt_x-0.05"/>
                                          </p:val>
                                        </p:tav>
                                      </p:tavLst>
                                    </p:anim>
                                    <p:anim calcmode="lin" valueType="num">
                                      <p:cBhvr>
                                        <p:cTn id="27" dur="2400" decel="100000" fill="hold"/>
                                        <p:tgtEl>
                                          <p:spTgt spid="2">
                                            <p:txEl>
                                              <p:pRg st="5" end="5"/>
                                            </p:txEl>
                                          </p:spTgt>
                                        </p:tgtEl>
                                        <p:attrNameLst>
                                          <p:attrName>ppt_y</p:attrName>
                                        </p:attrNameLst>
                                      </p:cBhvr>
                                      <p:tavLst>
                                        <p:tav tm="0">
                                          <p:val>
                                            <p:strVal val="#ppt_y-0.4"/>
                                          </p:val>
                                        </p:tav>
                                        <p:tav tm="100000">
                                          <p:val>
                                            <p:strVal val="#ppt_y+0.1"/>
                                          </p:val>
                                        </p:tav>
                                      </p:tavLst>
                                    </p:anim>
                                    <p:anim calcmode="lin" valueType="num">
                                      <p:cBhvr>
                                        <p:cTn id="28" dur="600" accel="100000" fill="hold">
                                          <p:stCondLst>
                                            <p:cond delay="2400"/>
                                          </p:stCondLst>
                                        </p:cTn>
                                        <p:tgtEl>
                                          <p:spTgt spid="2">
                                            <p:txEl>
                                              <p:pRg st="5" end="5"/>
                                            </p:txEl>
                                          </p:spTgt>
                                        </p:tgtEl>
                                        <p:attrNameLst>
                                          <p:attrName>ppt_x</p:attrName>
                                        </p:attrNameLst>
                                      </p:cBhvr>
                                      <p:tavLst>
                                        <p:tav tm="0">
                                          <p:val>
                                            <p:strVal val="#ppt_x-0.05"/>
                                          </p:val>
                                        </p:tav>
                                        <p:tav tm="100000">
                                          <p:val>
                                            <p:strVal val="#ppt_x"/>
                                          </p:val>
                                        </p:tav>
                                      </p:tavLst>
                                    </p:anim>
                                    <p:anim calcmode="lin" valueType="num">
                                      <p:cBhvr>
                                        <p:cTn id="29" dur="600" accel="100000" fill="hold">
                                          <p:stCondLst>
                                            <p:cond delay="2400"/>
                                          </p:stCondLst>
                                        </p:cTn>
                                        <p:tgtEl>
                                          <p:spTgt spid="2">
                                            <p:txEl>
                                              <p:pRg st="5" end="5"/>
                                            </p:txEl>
                                          </p:spTgt>
                                        </p:tgtEl>
                                        <p:attrNameLst>
                                          <p:attrName>ppt_y</p:attrName>
                                        </p:attrNameLst>
                                      </p:cBhvr>
                                      <p:tavLst>
                                        <p:tav tm="0">
                                          <p:val>
                                            <p:strVal val="#ppt_y+0.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6" presetClass="entr" presetSubtype="16" fill="hold" nodeType="clickEffect">
                                  <p:stCondLst>
                                    <p:cond delay="0"/>
                                  </p:stCondLst>
                                  <p:childTnLst>
                                    <p:set>
                                      <p:cBhvr>
                                        <p:cTn id="33" dur="1" fill="hold">
                                          <p:stCondLst>
                                            <p:cond delay="0"/>
                                          </p:stCondLst>
                                        </p:cTn>
                                        <p:tgtEl>
                                          <p:spTgt spid="2">
                                            <p:txEl>
                                              <p:pRg st="7" end="7"/>
                                            </p:txEl>
                                          </p:spTgt>
                                        </p:tgtEl>
                                        <p:attrNameLst>
                                          <p:attrName>style.visibility</p:attrName>
                                        </p:attrNameLst>
                                      </p:cBhvr>
                                      <p:to>
                                        <p:strVal val="visible"/>
                                      </p:to>
                                    </p:set>
                                    <p:animEffect transition="in" filter="circle(in)">
                                      <p:cBhvr>
                                        <p:cTn id="34" dur="30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smtClean="0">
              <a:solidFill>
                <a:schemeClr val="tx1"/>
              </a:solidFill>
              <a:latin typeface="Kalpurush" pitchFamily="2" charset="0"/>
              <a:cs typeface="Kalpurush" pitchFamily="2" charset="0"/>
            </a:endParaRPr>
          </a:p>
          <a:p>
            <a:pPr algn="ctr"/>
            <a:endParaRPr lang="en-US" sz="3200" dirty="0">
              <a:solidFill>
                <a:schemeClr val="tx1"/>
              </a:solidFill>
              <a:latin typeface="Kalpurush" pitchFamily="2" charset="0"/>
              <a:cs typeface="Kalpurush" pitchFamily="2" charset="0"/>
            </a:endParaRPr>
          </a:p>
          <a:p>
            <a:pPr algn="ctr"/>
            <a:endParaRPr lang="en-US" sz="3200" dirty="0" smtClean="0">
              <a:solidFill>
                <a:schemeClr val="tx1"/>
              </a:solidFill>
              <a:latin typeface="Kalpurush" pitchFamily="2" charset="0"/>
              <a:cs typeface="Kalpurush" pitchFamily="2" charset="0"/>
            </a:endParaRPr>
          </a:p>
          <a:p>
            <a:pPr algn="ctr"/>
            <a:endParaRPr lang="en-US" sz="3200" dirty="0">
              <a:solidFill>
                <a:schemeClr val="tx1"/>
              </a:solidFill>
              <a:latin typeface="Kalpurush" pitchFamily="2" charset="0"/>
              <a:cs typeface="Kalpurush" pitchFamily="2" charset="0"/>
            </a:endParaRPr>
          </a:p>
          <a:p>
            <a:pPr algn="ctr"/>
            <a:endParaRPr lang="en-US" sz="3200" dirty="0" smtClean="0">
              <a:solidFill>
                <a:schemeClr val="tx1"/>
              </a:solidFill>
              <a:latin typeface="Kalpurush" pitchFamily="2" charset="0"/>
              <a:cs typeface="Kalpurush" pitchFamily="2" charset="0"/>
            </a:endParaRPr>
          </a:p>
          <a:p>
            <a:pPr algn="ctr"/>
            <a:endParaRPr lang="en-US" sz="3200" dirty="0">
              <a:solidFill>
                <a:schemeClr val="tx1"/>
              </a:solidFill>
              <a:latin typeface="Kalpurush" pitchFamily="2" charset="0"/>
              <a:cs typeface="Kalpurush" pitchFamily="2" charset="0"/>
            </a:endParaRPr>
          </a:p>
          <a:p>
            <a:pPr marL="514350" indent="-514350" algn="ctr">
              <a:buAutoNum type="alphaLcParenBoth"/>
            </a:pPr>
            <a:r>
              <a:rPr lang="en-US" sz="2800" dirty="0" smtClean="0">
                <a:solidFill>
                  <a:schemeClr val="tx1"/>
                </a:solidFill>
                <a:latin typeface="Kalpurush" pitchFamily="2" charset="0"/>
                <a:cs typeface="Kalpurush" pitchFamily="2" charset="0"/>
              </a:rPr>
              <a:t>What happened on February 21, 1952?</a:t>
            </a:r>
          </a:p>
          <a:p>
            <a:pPr marL="514350" indent="-514350" algn="ctr">
              <a:buFontTx/>
              <a:buAutoNum type="alphaLcParenBoth"/>
            </a:pPr>
            <a:r>
              <a:rPr lang="en-US" sz="2800" dirty="0" smtClean="0">
                <a:solidFill>
                  <a:schemeClr val="tx1"/>
                </a:solidFill>
                <a:latin typeface="Kalpurush" pitchFamily="2" charset="0"/>
                <a:cs typeface="Kalpurush" pitchFamily="2" charset="0"/>
              </a:rPr>
              <a:t>Why did people protest when Urdu was declared the only state language of Pakistan? </a:t>
            </a:r>
          </a:p>
          <a:p>
            <a:pPr marL="514350" indent="-514350" algn="ctr">
              <a:buAutoNum type="alphaLcParenBoth"/>
            </a:pPr>
            <a:endParaRPr lang="bn-BD" sz="2800" dirty="0">
              <a:solidFill>
                <a:schemeClr val="tx1"/>
              </a:solidFill>
              <a:latin typeface="Kalpurush" pitchFamily="2" charset="0"/>
              <a:cs typeface="Kalpurush" pitchFamily="2" charset="0"/>
            </a:endParaRPr>
          </a:p>
        </p:txBody>
      </p:sp>
      <p:sp>
        <p:nvSpPr>
          <p:cNvPr id="3" name="Rectangle 2"/>
          <p:cNvSpPr/>
          <p:nvPr/>
        </p:nvSpPr>
        <p:spPr>
          <a:xfrm>
            <a:off x="0" y="0"/>
            <a:ext cx="9144000" cy="3733800"/>
          </a:xfrm>
          <a:prstGeom prst="rect">
            <a:avLst/>
          </a:prstGeom>
          <a:blipFill>
            <a:blip r:embed="rId2" cstate="prin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BD" sz="3200" dirty="0">
              <a:solidFill>
                <a:srgbClr val="66FF66"/>
              </a:solidFill>
            </a:endParaRPr>
          </a:p>
        </p:txBody>
      </p:sp>
      <p:sp>
        <p:nvSpPr>
          <p:cNvPr id="4" name="Rectangle 3"/>
          <p:cNvSpPr/>
          <p:nvPr/>
        </p:nvSpPr>
        <p:spPr>
          <a:xfrm>
            <a:off x="1676400" y="0"/>
            <a:ext cx="57150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0000"/>
                </a:solidFill>
                <a:latin typeface="Kalpurush" pitchFamily="2" charset="0"/>
                <a:cs typeface="Kalpurush" pitchFamily="2" charset="0"/>
              </a:rPr>
              <a:t>Group work</a:t>
            </a:r>
            <a:endParaRPr lang="bn-BD" sz="3200" dirty="0">
              <a:solidFill>
                <a:srgbClr val="FF0000"/>
              </a:solidFill>
              <a:latin typeface="Kalpurush" pitchFamily="2" charset="0"/>
              <a:cs typeface="Kalpurush"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2000" fill="hold"/>
                                        <p:tgtEl>
                                          <p:spTgt spid="4">
                                            <p:txEl>
                                              <p:pRg st="0" end="0"/>
                                            </p:txEl>
                                          </p:spTgt>
                                        </p:tgtEl>
                                        <p:attrNameLst>
                                          <p:attrName>ppt_w</p:attrName>
                                        </p:attrNameLst>
                                      </p:cBhvr>
                                      <p:tavLst>
                                        <p:tav tm="0">
                                          <p:val>
                                            <p:strVal val="#ppt_w+.3"/>
                                          </p:val>
                                        </p:tav>
                                        <p:tav tm="100000">
                                          <p:val>
                                            <p:strVal val="#ppt_w"/>
                                          </p:val>
                                        </p:tav>
                                      </p:tavLst>
                                    </p:anim>
                                    <p:anim calcmode="lin" valueType="num">
                                      <p:cBhvr>
                                        <p:cTn id="8" dur="2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9" dur="2000"/>
                                        <p:tgtEl>
                                          <p:spTgt spid="4">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iterate type="lt">
                                    <p:tmPct val="5000"/>
                                  </p:iterate>
                                  <p:childTnLst>
                                    <p:set>
                                      <p:cBhvr>
                                        <p:cTn id="13" dur="1" fill="hold">
                                          <p:stCondLst>
                                            <p:cond delay="0"/>
                                          </p:stCondLst>
                                        </p:cTn>
                                        <p:tgtEl>
                                          <p:spTgt spid="3"/>
                                        </p:tgtEl>
                                        <p:attrNameLst>
                                          <p:attrName>style.visibility</p:attrName>
                                        </p:attrNameLst>
                                      </p:cBhvr>
                                      <p:to>
                                        <p:strVal val="visible"/>
                                      </p:to>
                                    </p:set>
                                    <p:anim calcmode="lin" valueType="num">
                                      <p:cBhvr>
                                        <p:cTn id="14" dur="2000" fill="hold"/>
                                        <p:tgtEl>
                                          <p:spTgt spid="3"/>
                                        </p:tgtEl>
                                        <p:attrNameLst>
                                          <p:attrName>ppt_w</p:attrName>
                                        </p:attrNameLst>
                                      </p:cBhvr>
                                      <p:tavLst>
                                        <p:tav tm="0">
                                          <p:val>
                                            <p:fltVal val="0"/>
                                          </p:val>
                                        </p:tav>
                                        <p:tav tm="100000">
                                          <p:val>
                                            <p:strVal val="#ppt_w"/>
                                          </p:val>
                                        </p:tav>
                                      </p:tavLst>
                                    </p:anim>
                                    <p:anim calcmode="lin" valueType="num">
                                      <p:cBhvr>
                                        <p:cTn id="15" dur="2000" fill="hold"/>
                                        <p:tgtEl>
                                          <p:spTgt spid="3"/>
                                        </p:tgtEl>
                                        <p:attrNameLst>
                                          <p:attrName>ppt_h</p:attrName>
                                        </p:attrNameLst>
                                      </p:cBhvr>
                                      <p:tavLst>
                                        <p:tav tm="0">
                                          <p:val>
                                            <p:fltVal val="0"/>
                                          </p:val>
                                        </p:tav>
                                        <p:tav tm="100000">
                                          <p:val>
                                            <p:strVal val="#ppt_h"/>
                                          </p:val>
                                        </p:tav>
                                      </p:tavLst>
                                    </p:anim>
                                    <p:anim calcmode="lin" valueType="num">
                                      <p:cBhvr>
                                        <p:cTn id="16" dur="2000" fill="hold"/>
                                        <p:tgtEl>
                                          <p:spTgt spid="3"/>
                                        </p:tgtEl>
                                        <p:attrNameLst>
                                          <p:attrName>style.rotation</p:attrName>
                                        </p:attrNameLst>
                                      </p:cBhvr>
                                      <p:tavLst>
                                        <p:tav tm="0">
                                          <p:val>
                                            <p:fltVal val="90"/>
                                          </p:val>
                                        </p:tav>
                                        <p:tav tm="100000">
                                          <p:val>
                                            <p:fltVal val="0"/>
                                          </p:val>
                                        </p:tav>
                                      </p:tavLst>
                                    </p:anim>
                                    <p:animEffect transition="in" filter="fade">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30" presetClass="entr" presetSubtype="0" fill="hold" nodeType="clickEffect">
                                  <p:stCondLst>
                                    <p:cond delay="0"/>
                                  </p:stCondLst>
                                  <p:childTnLst>
                                    <p:set>
                                      <p:cBhvr>
                                        <p:cTn id="21" dur="1" fill="hold">
                                          <p:stCondLst>
                                            <p:cond delay="0"/>
                                          </p:stCondLst>
                                        </p:cTn>
                                        <p:tgtEl>
                                          <p:spTgt spid="2">
                                            <p:txEl>
                                              <p:pRg st="6" end="6"/>
                                            </p:txEl>
                                          </p:spTgt>
                                        </p:tgtEl>
                                        <p:attrNameLst>
                                          <p:attrName>style.visibility</p:attrName>
                                        </p:attrNameLst>
                                      </p:cBhvr>
                                      <p:to>
                                        <p:strVal val="visible"/>
                                      </p:to>
                                    </p:set>
                                    <p:animEffect transition="in" filter="fade">
                                      <p:cBhvr>
                                        <p:cTn id="22" dur="1600" decel="100000"/>
                                        <p:tgtEl>
                                          <p:spTgt spid="2">
                                            <p:txEl>
                                              <p:pRg st="6" end="6"/>
                                            </p:txEl>
                                          </p:spTgt>
                                        </p:tgtEl>
                                      </p:cBhvr>
                                    </p:animEffect>
                                    <p:anim calcmode="lin" valueType="num">
                                      <p:cBhvr>
                                        <p:cTn id="23" dur="1600" decel="100000" fill="hold"/>
                                        <p:tgtEl>
                                          <p:spTgt spid="2">
                                            <p:txEl>
                                              <p:pRg st="6" end="6"/>
                                            </p:txEl>
                                          </p:spTgt>
                                        </p:tgtEl>
                                        <p:attrNameLst>
                                          <p:attrName>style.rotation</p:attrName>
                                        </p:attrNameLst>
                                      </p:cBhvr>
                                      <p:tavLst>
                                        <p:tav tm="0">
                                          <p:val>
                                            <p:fltVal val="-90"/>
                                          </p:val>
                                        </p:tav>
                                        <p:tav tm="100000">
                                          <p:val>
                                            <p:fltVal val="0"/>
                                          </p:val>
                                        </p:tav>
                                      </p:tavLst>
                                    </p:anim>
                                    <p:anim calcmode="lin" valueType="num">
                                      <p:cBhvr>
                                        <p:cTn id="24" dur="1600" decel="100000" fill="hold"/>
                                        <p:tgtEl>
                                          <p:spTgt spid="2">
                                            <p:txEl>
                                              <p:pRg st="6" end="6"/>
                                            </p:txEl>
                                          </p:spTgt>
                                        </p:tgtEl>
                                        <p:attrNameLst>
                                          <p:attrName>ppt_x</p:attrName>
                                        </p:attrNameLst>
                                      </p:cBhvr>
                                      <p:tavLst>
                                        <p:tav tm="0">
                                          <p:val>
                                            <p:strVal val="#ppt_x+0.4"/>
                                          </p:val>
                                        </p:tav>
                                        <p:tav tm="100000">
                                          <p:val>
                                            <p:strVal val="#ppt_x-0.05"/>
                                          </p:val>
                                        </p:tav>
                                      </p:tavLst>
                                    </p:anim>
                                    <p:anim calcmode="lin" valueType="num">
                                      <p:cBhvr>
                                        <p:cTn id="25" dur="1600" decel="100000" fill="hold"/>
                                        <p:tgtEl>
                                          <p:spTgt spid="2">
                                            <p:txEl>
                                              <p:pRg st="6" end="6"/>
                                            </p:txEl>
                                          </p:spTgt>
                                        </p:tgtEl>
                                        <p:attrNameLst>
                                          <p:attrName>ppt_y</p:attrName>
                                        </p:attrNameLst>
                                      </p:cBhvr>
                                      <p:tavLst>
                                        <p:tav tm="0">
                                          <p:val>
                                            <p:strVal val="#ppt_y-0.4"/>
                                          </p:val>
                                        </p:tav>
                                        <p:tav tm="100000">
                                          <p:val>
                                            <p:strVal val="#ppt_y+0.1"/>
                                          </p:val>
                                        </p:tav>
                                      </p:tavLst>
                                    </p:anim>
                                    <p:anim calcmode="lin" valueType="num">
                                      <p:cBhvr>
                                        <p:cTn id="26" dur="400" accel="100000" fill="hold">
                                          <p:stCondLst>
                                            <p:cond delay="1600"/>
                                          </p:stCondLst>
                                        </p:cTn>
                                        <p:tgtEl>
                                          <p:spTgt spid="2">
                                            <p:txEl>
                                              <p:pRg st="6" end="6"/>
                                            </p:txEl>
                                          </p:spTgt>
                                        </p:tgtEl>
                                        <p:attrNameLst>
                                          <p:attrName>ppt_x</p:attrName>
                                        </p:attrNameLst>
                                      </p:cBhvr>
                                      <p:tavLst>
                                        <p:tav tm="0">
                                          <p:val>
                                            <p:strVal val="#ppt_x-0.05"/>
                                          </p:val>
                                        </p:tav>
                                        <p:tav tm="100000">
                                          <p:val>
                                            <p:strVal val="#ppt_x"/>
                                          </p:val>
                                        </p:tav>
                                      </p:tavLst>
                                    </p:anim>
                                    <p:anim calcmode="lin" valueType="num">
                                      <p:cBhvr>
                                        <p:cTn id="27" dur="400" accel="100000" fill="hold">
                                          <p:stCondLst>
                                            <p:cond delay="1600"/>
                                          </p:stCondLst>
                                        </p:cTn>
                                        <p:tgtEl>
                                          <p:spTgt spid="2">
                                            <p:txEl>
                                              <p:pRg st="6" end="6"/>
                                            </p:txEl>
                                          </p:spTgt>
                                        </p:tgtEl>
                                        <p:attrNameLst>
                                          <p:attrName>ppt_y</p:attrName>
                                        </p:attrNameLst>
                                      </p:cBhvr>
                                      <p:tavLst>
                                        <p:tav tm="0">
                                          <p:val>
                                            <p:strVal val="#ppt_y+0.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6" presetClass="entr" presetSubtype="0" fill="hold" nodeType="clickEffect">
                                  <p:stCondLst>
                                    <p:cond delay="0"/>
                                  </p:stCondLst>
                                  <p:iterate type="lt">
                                    <p:tmPct val="10000"/>
                                  </p:iterate>
                                  <p:childTnLst>
                                    <p:set>
                                      <p:cBhvr>
                                        <p:cTn id="31" dur="1" fill="hold">
                                          <p:stCondLst>
                                            <p:cond delay="0"/>
                                          </p:stCondLst>
                                        </p:cTn>
                                        <p:tgtEl>
                                          <p:spTgt spid="2">
                                            <p:txEl>
                                              <p:pRg st="7" end="7"/>
                                            </p:txEl>
                                          </p:spTgt>
                                        </p:tgtEl>
                                        <p:attrNameLst>
                                          <p:attrName>style.visibility</p:attrName>
                                        </p:attrNameLst>
                                      </p:cBhvr>
                                      <p:to>
                                        <p:strVal val="visible"/>
                                      </p:to>
                                    </p:set>
                                    <p:anim by="(-#ppt_w*2)" calcmode="lin" valueType="num">
                                      <p:cBhvr rctx="PPT">
                                        <p:cTn id="32" dur="1000" autoRev="1" fill="hold">
                                          <p:stCondLst>
                                            <p:cond delay="0"/>
                                          </p:stCondLst>
                                        </p:cTn>
                                        <p:tgtEl>
                                          <p:spTgt spid="2">
                                            <p:txEl>
                                              <p:pRg st="7" end="7"/>
                                            </p:txEl>
                                          </p:spTgt>
                                        </p:tgtEl>
                                        <p:attrNameLst>
                                          <p:attrName>ppt_w</p:attrName>
                                        </p:attrNameLst>
                                      </p:cBhvr>
                                    </p:anim>
                                    <p:anim by="(#ppt_w*0.50)" calcmode="lin" valueType="num">
                                      <p:cBhvr>
                                        <p:cTn id="33" dur="1000" decel="50000" autoRev="1" fill="hold">
                                          <p:stCondLst>
                                            <p:cond delay="0"/>
                                          </p:stCondLst>
                                        </p:cTn>
                                        <p:tgtEl>
                                          <p:spTgt spid="2">
                                            <p:txEl>
                                              <p:pRg st="7" end="7"/>
                                            </p:txEl>
                                          </p:spTgt>
                                        </p:tgtEl>
                                        <p:attrNameLst>
                                          <p:attrName>ppt_x</p:attrName>
                                        </p:attrNameLst>
                                      </p:cBhvr>
                                    </p:anim>
                                    <p:anim from="(-#ppt_h/2)" to="(#ppt_y)" calcmode="lin" valueType="num">
                                      <p:cBhvr>
                                        <p:cTn id="34" dur="2000" fill="hold">
                                          <p:stCondLst>
                                            <p:cond delay="0"/>
                                          </p:stCondLst>
                                        </p:cTn>
                                        <p:tgtEl>
                                          <p:spTgt spid="2">
                                            <p:txEl>
                                              <p:pRg st="7" end="7"/>
                                            </p:txEl>
                                          </p:spTgt>
                                        </p:tgtEl>
                                        <p:attrNameLst>
                                          <p:attrName>ppt_y</p:attrName>
                                        </p:attrNameLst>
                                      </p:cBhvr>
                                    </p:anim>
                                    <p:animRot by="21600000">
                                      <p:cBhvr>
                                        <p:cTn id="35" dur="2000" fill="hold">
                                          <p:stCondLst>
                                            <p:cond delay="0"/>
                                          </p:stCondLst>
                                        </p:cTn>
                                        <p:tgtEl>
                                          <p:spTgt spid="2">
                                            <p:txEl>
                                              <p:pRg st="7" end="7"/>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9144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smtClean="0">
                <a:solidFill>
                  <a:srgbClr val="FF0000"/>
                </a:solidFill>
                <a:latin typeface="Kalpurush" pitchFamily="2" charset="0"/>
                <a:cs typeface="Kalpurush" pitchFamily="2" charset="0"/>
              </a:rPr>
              <a:t>Answer for Group work</a:t>
            </a:r>
            <a:endParaRPr lang="bn-BD" sz="3200" dirty="0">
              <a:solidFill>
                <a:srgbClr val="FF0000"/>
              </a:solidFill>
              <a:latin typeface="Kalpurush" pitchFamily="2" charset="0"/>
              <a:cs typeface="Kalpurush" pitchFamily="2" charset="0"/>
            </a:endParaRPr>
          </a:p>
        </p:txBody>
      </p:sp>
      <p:sp>
        <p:nvSpPr>
          <p:cNvPr id="3" name="Rectangle 2"/>
          <p:cNvSpPr/>
          <p:nvPr/>
        </p:nvSpPr>
        <p:spPr>
          <a:xfrm>
            <a:off x="0" y="914400"/>
            <a:ext cx="9144000" cy="59436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AutoNum type="alphaLcParenBoth"/>
            </a:pPr>
            <a:r>
              <a:rPr lang="en-US" sz="2400" dirty="0" smtClean="0">
                <a:solidFill>
                  <a:srgbClr val="00B0F0"/>
                </a:solidFill>
                <a:latin typeface="Kalpurush" pitchFamily="2" charset="0"/>
                <a:cs typeface="Kalpurush" pitchFamily="2" charset="0"/>
              </a:rPr>
              <a:t>Students at Dhaka university brought out a peaceful protest, and police opened fire, killing several students including Salam, </a:t>
            </a:r>
            <a:r>
              <a:rPr lang="en-US" sz="2400" dirty="0" err="1" smtClean="0">
                <a:solidFill>
                  <a:srgbClr val="00B0F0"/>
                </a:solidFill>
                <a:latin typeface="Kalpurush" pitchFamily="2" charset="0"/>
                <a:cs typeface="Kalpurush" pitchFamily="2" charset="0"/>
              </a:rPr>
              <a:t>Rafiq</a:t>
            </a:r>
            <a:r>
              <a:rPr lang="en-US" sz="2400" dirty="0" smtClean="0">
                <a:solidFill>
                  <a:srgbClr val="00B0F0"/>
                </a:solidFill>
                <a:latin typeface="Kalpurush" pitchFamily="2" charset="0"/>
                <a:cs typeface="Kalpurush" pitchFamily="2" charset="0"/>
              </a:rPr>
              <a:t>, </a:t>
            </a:r>
            <a:r>
              <a:rPr lang="en-US" sz="2400" dirty="0" err="1" smtClean="0">
                <a:solidFill>
                  <a:srgbClr val="00B0F0"/>
                </a:solidFill>
                <a:latin typeface="Kalpurush" pitchFamily="2" charset="0"/>
                <a:cs typeface="Kalpurush" pitchFamily="2" charset="0"/>
              </a:rPr>
              <a:t>Barkat</a:t>
            </a:r>
            <a:r>
              <a:rPr lang="en-US" sz="2400" dirty="0" smtClean="0">
                <a:solidFill>
                  <a:srgbClr val="00B0F0"/>
                </a:solidFill>
                <a:latin typeface="Kalpurush" pitchFamily="2" charset="0"/>
                <a:cs typeface="Kalpurush" pitchFamily="2" charset="0"/>
              </a:rPr>
              <a:t>, </a:t>
            </a:r>
            <a:r>
              <a:rPr lang="en-US" sz="2400" dirty="0" err="1" smtClean="0">
                <a:solidFill>
                  <a:srgbClr val="00B0F0"/>
                </a:solidFill>
                <a:latin typeface="Kalpurush" pitchFamily="2" charset="0"/>
                <a:cs typeface="Kalpurush" pitchFamily="2" charset="0"/>
              </a:rPr>
              <a:t>Shafiur</a:t>
            </a:r>
            <a:r>
              <a:rPr lang="en-US" sz="2400" dirty="0" smtClean="0">
                <a:solidFill>
                  <a:srgbClr val="00B0F0"/>
                </a:solidFill>
                <a:latin typeface="Kalpurush" pitchFamily="2" charset="0"/>
                <a:cs typeface="Kalpurush" pitchFamily="2" charset="0"/>
              </a:rPr>
              <a:t> and </a:t>
            </a:r>
            <a:r>
              <a:rPr lang="en-US" sz="2400" dirty="0" err="1" smtClean="0">
                <a:solidFill>
                  <a:srgbClr val="00B0F0"/>
                </a:solidFill>
                <a:latin typeface="Kalpurush" pitchFamily="2" charset="0"/>
                <a:cs typeface="Kalpurush" pitchFamily="2" charset="0"/>
              </a:rPr>
              <a:t>Jabbar</a:t>
            </a:r>
            <a:r>
              <a:rPr lang="en-US" sz="2400" dirty="0" smtClean="0">
                <a:solidFill>
                  <a:srgbClr val="00B0F0"/>
                </a:solidFill>
                <a:latin typeface="Kalpurush" pitchFamily="2" charset="0"/>
                <a:cs typeface="Kalpurush" pitchFamily="2" charset="0"/>
              </a:rPr>
              <a:t>.</a:t>
            </a:r>
          </a:p>
          <a:p>
            <a:pPr marL="457200" indent="-457200" algn="ctr">
              <a:buAutoNum type="alphaLcParenBoth"/>
            </a:pPr>
            <a:endParaRPr lang="en-US" sz="2400" dirty="0">
              <a:solidFill>
                <a:srgbClr val="00B0F0"/>
              </a:solidFill>
              <a:latin typeface="Kalpurush" pitchFamily="2" charset="0"/>
              <a:cs typeface="Kalpurush" pitchFamily="2" charset="0"/>
            </a:endParaRPr>
          </a:p>
          <a:p>
            <a:pPr marL="457200" indent="-457200" algn="ctr">
              <a:buAutoNum type="alphaLcParenBoth"/>
            </a:pPr>
            <a:endParaRPr lang="en-US" sz="2400" dirty="0" smtClean="0">
              <a:solidFill>
                <a:srgbClr val="00B0F0"/>
              </a:solidFill>
              <a:latin typeface="Kalpurush" pitchFamily="2" charset="0"/>
              <a:cs typeface="Kalpurush" pitchFamily="2" charset="0"/>
            </a:endParaRPr>
          </a:p>
          <a:p>
            <a:pPr marL="457200" indent="-457200" algn="ctr">
              <a:buAutoNum type="alphaLcParenBoth"/>
            </a:pPr>
            <a:endParaRPr lang="en-US" sz="2400" dirty="0" smtClean="0">
              <a:solidFill>
                <a:srgbClr val="00B0F0"/>
              </a:solidFill>
              <a:latin typeface="Kalpurush" pitchFamily="2" charset="0"/>
              <a:cs typeface="Kalpurush" pitchFamily="2" charset="0"/>
            </a:endParaRPr>
          </a:p>
          <a:p>
            <a:pPr marL="457200" indent="-457200" algn="ctr">
              <a:buAutoNum type="alphaLcParenBoth"/>
            </a:pPr>
            <a:r>
              <a:rPr lang="en-US" sz="2400" dirty="0" smtClean="0">
                <a:solidFill>
                  <a:srgbClr val="00B0F0"/>
                </a:solidFill>
                <a:latin typeface="Kalpurush" pitchFamily="2" charset="0"/>
                <a:cs typeface="Kalpurush" pitchFamily="2" charset="0"/>
              </a:rPr>
              <a:t>The people of east </a:t>
            </a:r>
            <a:r>
              <a:rPr lang="en-US" sz="2400" dirty="0" err="1" smtClean="0">
                <a:solidFill>
                  <a:srgbClr val="00B0F0"/>
                </a:solidFill>
                <a:latin typeface="Kalpurush" pitchFamily="2" charset="0"/>
                <a:cs typeface="Kalpurush" pitchFamily="2" charset="0"/>
              </a:rPr>
              <a:t>pakistan</a:t>
            </a:r>
            <a:r>
              <a:rPr lang="en-US" sz="2400" dirty="0" smtClean="0">
                <a:solidFill>
                  <a:srgbClr val="00B0F0"/>
                </a:solidFill>
                <a:latin typeface="Kalpurush" pitchFamily="2" charset="0"/>
                <a:cs typeface="Kalpurush" pitchFamily="2" charset="0"/>
              </a:rPr>
              <a:t> </a:t>
            </a:r>
            <a:r>
              <a:rPr lang="en-US" sz="2400" dirty="0" err="1" smtClean="0">
                <a:solidFill>
                  <a:srgbClr val="00B0F0"/>
                </a:solidFill>
                <a:latin typeface="Kalpurush" pitchFamily="2" charset="0"/>
                <a:cs typeface="Kalpurush" pitchFamily="2" charset="0"/>
              </a:rPr>
              <a:t>praimarily</a:t>
            </a:r>
            <a:r>
              <a:rPr lang="en-US" sz="2400" dirty="0" smtClean="0">
                <a:solidFill>
                  <a:srgbClr val="00B0F0"/>
                </a:solidFill>
                <a:latin typeface="Kalpurush" pitchFamily="2" charset="0"/>
                <a:cs typeface="Kalpurush" pitchFamily="2" charset="0"/>
              </a:rPr>
              <a:t> spoke Bengali and protested against the imposition of another language due to cultural and </a:t>
            </a:r>
            <a:r>
              <a:rPr lang="en-US" sz="2400" dirty="0" err="1" smtClean="0">
                <a:solidFill>
                  <a:srgbClr val="00B0F0"/>
                </a:solidFill>
                <a:latin typeface="Kalpurush" pitchFamily="2" charset="0"/>
                <a:cs typeface="Kalpurush" pitchFamily="2" charset="0"/>
              </a:rPr>
              <a:t>languistic</a:t>
            </a:r>
            <a:r>
              <a:rPr lang="en-US" sz="2400" dirty="0" smtClean="0">
                <a:solidFill>
                  <a:srgbClr val="00B0F0"/>
                </a:solidFill>
                <a:latin typeface="Kalpurush" pitchFamily="2" charset="0"/>
                <a:cs typeface="Kalpurush" pitchFamily="2" charset="0"/>
              </a:rPr>
              <a:t> differences. </a:t>
            </a:r>
            <a:endParaRPr lang="bn-BD" sz="2400" dirty="0">
              <a:solidFill>
                <a:srgbClr val="00B0F0"/>
              </a:solidFill>
              <a:latin typeface="Kalpurush" pitchFamily="2" charset="0"/>
              <a:cs typeface="Kalpurush"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nodeType="clickEffect">
                                  <p:stCondLst>
                                    <p:cond delay="0"/>
                                  </p:stCondLst>
                                  <p:iterate type="lt">
                                    <p:tmPct val="10000"/>
                                  </p:iterate>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26" presetClass="entr" presetSubtype="0" fill="hold" nodeType="click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down)">
                                      <p:cBhvr>
                                        <p:cTn id="16" dur="580">
                                          <p:stCondLst>
                                            <p:cond delay="0"/>
                                          </p:stCondLst>
                                        </p:cTn>
                                        <p:tgtEl>
                                          <p:spTgt spid="3">
                                            <p:txEl>
                                              <p:pRg st="0" end="0"/>
                                            </p:txEl>
                                          </p:spTgt>
                                        </p:tgtEl>
                                      </p:cBhvr>
                                    </p:animEffect>
                                    <p:anim calcmode="lin" valueType="num">
                                      <p:cBhvr>
                                        <p:cTn id="17"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18"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9"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20"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21"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22" dur="26">
                                          <p:stCondLst>
                                            <p:cond delay="650"/>
                                          </p:stCondLst>
                                        </p:cTn>
                                        <p:tgtEl>
                                          <p:spTgt spid="3">
                                            <p:txEl>
                                              <p:pRg st="0" end="0"/>
                                            </p:txEl>
                                          </p:spTgt>
                                        </p:tgtEl>
                                      </p:cBhvr>
                                      <p:to x="100000" y="60000"/>
                                    </p:animScale>
                                    <p:animScale>
                                      <p:cBhvr>
                                        <p:cTn id="23" dur="166" decel="50000">
                                          <p:stCondLst>
                                            <p:cond delay="676"/>
                                          </p:stCondLst>
                                        </p:cTn>
                                        <p:tgtEl>
                                          <p:spTgt spid="3">
                                            <p:txEl>
                                              <p:pRg st="0" end="0"/>
                                            </p:txEl>
                                          </p:spTgt>
                                        </p:tgtEl>
                                      </p:cBhvr>
                                      <p:to x="100000" y="100000"/>
                                    </p:animScale>
                                    <p:animScale>
                                      <p:cBhvr>
                                        <p:cTn id="24" dur="26">
                                          <p:stCondLst>
                                            <p:cond delay="1312"/>
                                          </p:stCondLst>
                                        </p:cTn>
                                        <p:tgtEl>
                                          <p:spTgt spid="3">
                                            <p:txEl>
                                              <p:pRg st="0" end="0"/>
                                            </p:txEl>
                                          </p:spTgt>
                                        </p:tgtEl>
                                      </p:cBhvr>
                                      <p:to x="100000" y="80000"/>
                                    </p:animScale>
                                    <p:animScale>
                                      <p:cBhvr>
                                        <p:cTn id="25" dur="166" decel="50000">
                                          <p:stCondLst>
                                            <p:cond delay="1338"/>
                                          </p:stCondLst>
                                        </p:cTn>
                                        <p:tgtEl>
                                          <p:spTgt spid="3">
                                            <p:txEl>
                                              <p:pRg st="0" end="0"/>
                                            </p:txEl>
                                          </p:spTgt>
                                        </p:tgtEl>
                                      </p:cBhvr>
                                      <p:to x="100000" y="100000"/>
                                    </p:animScale>
                                    <p:animScale>
                                      <p:cBhvr>
                                        <p:cTn id="26" dur="26">
                                          <p:stCondLst>
                                            <p:cond delay="1642"/>
                                          </p:stCondLst>
                                        </p:cTn>
                                        <p:tgtEl>
                                          <p:spTgt spid="3">
                                            <p:txEl>
                                              <p:pRg st="0" end="0"/>
                                            </p:txEl>
                                          </p:spTgt>
                                        </p:tgtEl>
                                      </p:cBhvr>
                                      <p:to x="100000" y="90000"/>
                                    </p:animScale>
                                    <p:animScale>
                                      <p:cBhvr>
                                        <p:cTn id="27" dur="166" decel="50000">
                                          <p:stCondLst>
                                            <p:cond delay="1668"/>
                                          </p:stCondLst>
                                        </p:cTn>
                                        <p:tgtEl>
                                          <p:spTgt spid="3">
                                            <p:txEl>
                                              <p:pRg st="0" end="0"/>
                                            </p:txEl>
                                          </p:spTgt>
                                        </p:tgtEl>
                                      </p:cBhvr>
                                      <p:to x="100000" y="100000"/>
                                    </p:animScale>
                                    <p:animScale>
                                      <p:cBhvr>
                                        <p:cTn id="28" dur="26">
                                          <p:stCondLst>
                                            <p:cond delay="1808"/>
                                          </p:stCondLst>
                                        </p:cTn>
                                        <p:tgtEl>
                                          <p:spTgt spid="3">
                                            <p:txEl>
                                              <p:pRg st="0" end="0"/>
                                            </p:txEl>
                                          </p:spTgt>
                                        </p:tgtEl>
                                      </p:cBhvr>
                                      <p:to x="100000" y="95000"/>
                                    </p:animScale>
                                    <p:animScale>
                                      <p:cBhvr>
                                        <p:cTn id="29" dur="166" decel="50000">
                                          <p:stCondLst>
                                            <p:cond delay="1834"/>
                                          </p:stCondLst>
                                        </p:cTn>
                                        <p:tgtEl>
                                          <p:spTgt spid="3">
                                            <p:txEl>
                                              <p:pRg st="0" end="0"/>
                                            </p:txEl>
                                          </p:spTgt>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nodeType="clickEffect">
                                  <p:stCondLst>
                                    <p:cond delay="0"/>
                                  </p:stCondLst>
                                  <p:iterate type="lt">
                                    <p:tmPct val="5000"/>
                                  </p:iterate>
                                  <p:childTnLst>
                                    <p:set>
                                      <p:cBhvr>
                                        <p:cTn id="33" dur="1" fill="hold">
                                          <p:stCondLst>
                                            <p:cond delay="0"/>
                                          </p:stCondLst>
                                        </p:cTn>
                                        <p:tgtEl>
                                          <p:spTgt spid="3">
                                            <p:txEl>
                                              <p:pRg st="4" end="4"/>
                                            </p:txEl>
                                          </p:spTgt>
                                        </p:tgtEl>
                                        <p:attrNameLst>
                                          <p:attrName>style.visibility</p:attrName>
                                        </p:attrNameLst>
                                      </p:cBhvr>
                                      <p:to>
                                        <p:strVal val="visible"/>
                                      </p:to>
                                    </p:set>
                                    <p:anim calcmode="lin" valueType="num">
                                      <p:cBhvr>
                                        <p:cTn id="34"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5"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6"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838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err="1">
                <a:solidFill>
                  <a:schemeClr val="tx1"/>
                </a:solidFill>
                <a:latin typeface="Kalpurush" pitchFamily="2" charset="0"/>
                <a:cs typeface="Kalpurush" pitchFamily="2" charset="0"/>
              </a:rPr>
              <a:t>A</a:t>
            </a:r>
            <a:r>
              <a:rPr lang="en-US" sz="3200" dirty="0" err="1" smtClean="0">
                <a:solidFill>
                  <a:schemeClr val="tx1"/>
                </a:solidFill>
                <a:latin typeface="Kalpurush" pitchFamily="2" charset="0"/>
                <a:cs typeface="Kalpurush" pitchFamily="2" charset="0"/>
              </a:rPr>
              <a:t>ssesment</a:t>
            </a:r>
            <a:endParaRPr lang="bn-BD" sz="3200" dirty="0">
              <a:solidFill>
                <a:schemeClr val="tx1"/>
              </a:solidFill>
              <a:latin typeface="Kalpurush" pitchFamily="2" charset="0"/>
              <a:cs typeface="Kalpurush" pitchFamily="2" charset="0"/>
            </a:endParaRPr>
          </a:p>
        </p:txBody>
      </p:sp>
      <p:sp>
        <p:nvSpPr>
          <p:cNvPr id="6" name="Rectangle 5"/>
          <p:cNvSpPr/>
          <p:nvPr/>
        </p:nvSpPr>
        <p:spPr>
          <a:xfrm>
            <a:off x="0" y="838200"/>
            <a:ext cx="9144000" cy="2667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ctr">
              <a:buAutoNum type="alphaLcParenBoth"/>
            </a:pPr>
            <a:r>
              <a:rPr lang="en-US" sz="2400" b="1" dirty="0" smtClean="0">
                <a:solidFill>
                  <a:srgbClr val="FF0000"/>
                </a:solidFill>
                <a:latin typeface="Kalpurush" pitchFamily="2" charset="0"/>
                <a:cs typeface="Kalpurush" pitchFamily="2" charset="0"/>
              </a:rPr>
              <a:t>Who declared 21st February as International Mother Language Day?</a:t>
            </a:r>
          </a:p>
          <a:p>
            <a:pPr marL="457200" indent="-457200" algn="ctr">
              <a:buAutoNum type="alphaLcParenBoth"/>
            </a:pPr>
            <a:r>
              <a:rPr lang="en-US" sz="2400" b="1" dirty="0" smtClean="0">
                <a:solidFill>
                  <a:srgbClr val="FF0000"/>
                </a:solidFill>
                <a:latin typeface="Kalpurush" pitchFamily="2" charset="0"/>
                <a:cs typeface="Kalpurush" pitchFamily="2" charset="0"/>
              </a:rPr>
              <a:t>Why is 21 February significant for Bangladesh?</a:t>
            </a:r>
            <a:endParaRPr lang="en-US" sz="2400" b="1" dirty="0">
              <a:solidFill>
                <a:srgbClr val="FF0000"/>
              </a:solidFill>
              <a:latin typeface="Kalpurush" pitchFamily="2" charset="0"/>
              <a:cs typeface="Kalpurush" pitchFamily="2" charset="0"/>
            </a:endParaRPr>
          </a:p>
          <a:p>
            <a:pPr marL="457200" indent="-457200" algn="ctr"/>
            <a:endParaRPr lang="en-US" sz="2400" b="1" dirty="0" smtClean="0">
              <a:solidFill>
                <a:srgbClr val="FF0000"/>
              </a:solidFill>
              <a:latin typeface="Kalpurush" pitchFamily="2" charset="0"/>
              <a:cs typeface="Kalpurush" pitchFamily="2" charset="0"/>
            </a:endParaRPr>
          </a:p>
          <a:p>
            <a:pPr marL="457200" indent="-457200" algn="ctr"/>
            <a:r>
              <a:rPr lang="en-US" sz="2400" b="1" dirty="0" smtClean="0">
                <a:solidFill>
                  <a:srgbClr val="FF0000"/>
                </a:solidFill>
                <a:latin typeface="Kalpurush" pitchFamily="2" charset="0"/>
                <a:cs typeface="Kalpurush" pitchFamily="2" charset="0"/>
              </a:rPr>
              <a:t>(c) What was the main demand of the Language Movement?</a:t>
            </a:r>
          </a:p>
          <a:p>
            <a:pPr marL="457200" indent="-457200" algn="ctr"/>
            <a:endParaRPr lang="en-US" sz="2400" b="1" dirty="0" smtClean="0">
              <a:solidFill>
                <a:srgbClr val="FF0000"/>
              </a:solidFill>
              <a:latin typeface="Kalpurush" pitchFamily="2" charset="0"/>
              <a:cs typeface="Kalpurush" pitchFamily="2" charset="0"/>
            </a:endParaRPr>
          </a:p>
          <a:p>
            <a:pPr marL="457200" indent="-457200" algn="ctr"/>
            <a:r>
              <a:rPr lang="en-US" sz="2400" b="1" dirty="0" smtClean="0">
                <a:solidFill>
                  <a:srgbClr val="FF0000"/>
                </a:solidFill>
                <a:latin typeface="Kalpurush" pitchFamily="2" charset="0"/>
                <a:cs typeface="Kalpurush" pitchFamily="2" charset="0"/>
              </a:rPr>
              <a:t>(d) Which phrase means a strong protest?</a:t>
            </a:r>
            <a:endParaRPr lang="bn-BD" sz="2400" dirty="0">
              <a:solidFill>
                <a:srgbClr val="FF0000"/>
              </a:solidFill>
              <a:latin typeface="Kalpurush" pitchFamily="2" charset="0"/>
              <a:cs typeface="Kalpurush" pitchFamily="2"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3505200"/>
            <a:ext cx="5257800" cy="3352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2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2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9" dur="2000" fill="hold"/>
                                        <p:tgtEl>
                                          <p:spTgt spid="2">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10" dur="2000" fill="hold"/>
                                        <p:tgtEl>
                                          <p:spTgt spid="2">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nodeType="clickEffect">
                                  <p:stCondLst>
                                    <p:cond delay="0"/>
                                  </p:stCondLst>
                                  <p:iterate type="lt">
                                    <p:tmPct val="10000"/>
                                  </p:iterate>
                                  <p:childTnLst>
                                    <p:set>
                                      <p:cBhvr>
                                        <p:cTn id="14" dur="1" fill="hold">
                                          <p:stCondLst>
                                            <p:cond delay="0"/>
                                          </p:stCondLst>
                                        </p:cTn>
                                        <p:tgtEl>
                                          <p:spTgt spid="6">
                                            <p:txEl>
                                              <p:pRg st="0" end="0"/>
                                            </p:txEl>
                                          </p:spTgt>
                                        </p:tgtEl>
                                        <p:attrNameLst>
                                          <p:attrName>style.visibility</p:attrName>
                                        </p:attrNameLst>
                                      </p:cBhvr>
                                      <p:to>
                                        <p:strVal val="visible"/>
                                      </p:to>
                                    </p:set>
                                    <p:anim calcmode="lin" valueType="num">
                                      <p:cBhvr>
                                        <p:cTn id="15" dur="20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6" dur="20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17" dur="20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8" dur="20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9" dur="2000" tmFilter="0,0; .5, 1; 1, 1"/>
                                        <p:tgtEl>
                                          <p:spTgt spid="6">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1" presetClass="entr" presetSubtype="0" fill="hold" nodeType="clickEffect">
                                  <p:stCondLst>
                                    <p:cond delay="0"/>
                                  </p:stCondLst>
                                  <p:iterate type="lt">
                                    <p:tmPct val="10000"/>
                                  </p:iterate>
                                  <p:childTnLst>
                                    <p:set>
                                      <p:cBhvr>
                                        <p:cTn id="23" dur="1" fill="hold">
                                          <p:stCondLst>
                                            <p:cond delay="0"/>
                                          </p:stCondLst>
                                        </p:cTn>
                                        <p:tgtEl>
                                          <p:spTgt spid="6">
                                            <p:txEl>
                                              <p:pRg st="1" end="1"/>
                                            </p:txEl>
                                          </p:spTgt>
                                        </p:tgtEl>
                                        <p:attrNameLst>
                                          <p:attrName>style.visibility</p:attrName>
                                        </p:attrNameLst>
                                      </p:cBhvr>
                                      <p:to>
                                        <p:strVal val="visible"/>
                                      </p:to>
                                    </p:set>
                                    <p:anim calcmode="lin" valueType="num">
                                      <p:cBhvr>
                                        <p:cTn id="24" dur="2000" fill="hold"/>
                                        <p:tgtEl>
                                          <p:spTgt spid="6">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5" dur="2000" fill="hold"/>
                                        <p:tgtEl>
                                          <p:spTgt spid="6">
                                            <p:txEl>
                                              <p:pRg st="1" end="1"/>
                                            </p:txEl>
                                          </p:spTgt>
                                        </p:tgtEl>
                                        <p:attrNameLst>
                                          <p:attrName>ppt_y</p:attrName>
                                        </p:attrNameLst>
                                      </p:cBhvr>
                                      <p:tavLst>
                                        <p:tav tm="0">
                                          <p:val>
                                            <p:strVal val="#ppt_y"/>
                                          </p:val>
                                        </p:tav>
                                        <p:tav tm="100000">
                                          <p:val>
                                            <p:strVal val="#ppt_y"/>
                                          </p:val>
                                        </p:tav>
                                      </p:tavLst>
                                    </p:anim>
                                    <p:anim calcmode="lin" valueType="num">
                                      <p:cBhvr>
                                        <p:cTn id="26" dur="2000" fill="hold"/>
                                        <p:tgtEl>
                                          <p:spTgt spid="6">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7" dur="2000" fill="hold"/>
                                        <p:tgtEl>
                                          <p:spTgt spid="6">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8" dur="2000" tmFilter="0,0; .5, 1; 1, 1"/>
                                        <p:tgtEl>
                                          <p:spTgt spid="6">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nodeType="clickEffect">
                                  <p:stCondLst>
                                    <p:cond delay="0"/>
                                  </p:stCondLst>
                                  <p:iterate type="lt">
                                    <p:tmPct val="10000"/>
                                  </p:iterate>
                                  <p:childTnLst>
                                    <p:set>
                                      <p:cBhvr>
                                        <p:cTn id="32" dur="1" fill="hold">
                                          <p:stCondLst>
                                            <p:cond delay="0"/>
                                          </p:stCondLst>
                                        </p:cTn>
                                        <p:tgtEl>
                                          <p:spTgt spid="6">
                                            <p:txEl>
                                              <p:pRg st="3" end="3"/>
                                            </p:txEl>
                                          </p:spTgt>
                                        </p:tgtEl>
                                        <p:attrNameLst>
                                          <p:attrName>style.visibility</p:attrName>
                                        </p:attrNameLst>
                                      </p:cBhvr>
                                      <p:to>
                                        <p:strVal val="visible"/>
                                      </p:to>
                                    </p:set>
                                    <p:anim calcmode="lin" valueType="num">
                                      <p:cBhvr>
                                        <p:cTn id="33" dur="2000" fill="hold"/>
                                        <p:tgtEl>
                                          <p:spTgt spid="6">
                                            <p:txEl>
                                              <p:pRg st="3" end="3"/>
                                            </p:txEl>
                                          </p:spTgt>
                                        </p:tgtEl>
                                        <p:attrNameLst>
                                          <p:attrName>ppt_x</p:attrName>
                                        </p:attrNameLst>
                                      </p:cBhvr>
                                      <p:tavLst>
                                        <p:tav tm="0">
                                          <p:val>
                                            <p:strVal val="#ppt_x"/>
                                          </p:val>
                                        </p:tav>
                                        <p:tav tm="50000">
                                          <p:val>
                                            <p:strVal val="#ppt_x+.1"/>
                                          </p:val>
                                        </p:tav>
                                        <p:tav tm="100000">
                                          <p:val>
                                            <p:strVal val="#ppt_x"/>
                                          </p:val>
                                        </p:tav>
                                      </p:tavLst>
                                    </p:anim>
                                    <p:anim calcmode="lin" valueType="num">
                                      <p:cBhvr>
                                        <p:cTn id="34" dur="2000" fill="hold"/>
                                        <p:tgtEl>
                                          <p:spTgt spid="6">
                                            <p:txEl>
                                              <p:pRg st="3" end="3"/>
                                            </p:txEl>
                                          </p:spTgt>
                                        </p:tgtEl>
                                        <p:attrNameLst>
                                          <p:attrName>ppt_y</p:attrName>
                                        </p:attrNameLst>
                                      </p:cBhvr>
                                      <p:tavLst>
                                        <p:tav tm="0">
                                          <p:val>
                                            <p:strVal val="#ppt_y"/>
                                          </p:val>
                                        </p:tav>
                                        <p:tav tm="100000">
                                          <p:val>
                                            <p:strVal val="#ppt_y"/>
                                          </p:val>
                                        </p:tav>
                                      </p:tavLst>
                                    </p:anim>
                                    <p:anim calcmode="lin" valueType="num">
                                      <p:cBhvr>
                                        <p:cTn id="35" dur="2000" fill="hold"/>
                                        <p:tgtEl>
                                          <p:spTgt spid="6">
                                            <p:txEl>
                                              <p:pRg st="3" end="3"/>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6" dur="2000" fill="hold"/>
                                        <p:tgtEl>
                                          <p:spTgt spid="6">
                                            <p:txEl>
                                              <p:pRg st="3" end="3"/>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7" dur="2000" tmFilter="0,0; .5, 1; 1, 1"/>
                                        <p:tgtEl>
                                          <p:spTgt spid="6">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1" presetClass="entr" presetSubtype="0" fill="hold" nodeType="clickEffect">
                                  <p:stCondLst>
                                    <p:cond delay="0"/>
                                  </p:stCondLst>
                                  <p:iterate type="lt">
                                    <p:tmPct val="10000"/>
                                  </p:iterate>
                                  <p:childTnLst>
                                    <p:set>
                                      <p:cBhvr>
                                        <p:cTn id="41" dur="1" fill="hold">
                                          <p:stCondLst>
                                            <p:cond delay="0"/>
                                          </p:stCondLst>
                                        </p:cTn>
                                        <p:tgtEl>
                                          <p:spTgt spid="6">
                                            <p:txEl>
                                              <p:pRg st="5" end="5"/>
                                            </p:txEl>
                                          </p:spTgt>
                                        </p:tgtEl>
                                        <p:attrNameLst>
                                          <p:attrName>style.visibility</p:attrName>
                                        </p:attrNameLst>
                                      </p:cBhvr>
                                      <p:to>
                                        <p:strVal val="visible"/>
                                      </p:to>
                                    </p:set>
                                    <p:anim calcmode="lin" valueType="num">
                                      <p:cBhvr>
                                        <p:cTn id="42" dur="2000" fill="hold"/>
                                        <p:tgtEl>
                                          <p:spTgt spid="6">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43" dur="2000" fill="hold"/>
                                        <p:tgtEl>
                                          <p:spTgt spid="6">
                                            <p:txEl>
                                              <p:pRg st="5" end="5"/>
                                            </p:txEl>
                                          </p:spTgt>
                                        </p:tgtEl>
                                        <p:attrNameLst>
                                          <p:attrName>ppt_y</p:attrName>
                                        </p:attrNameLst>
                                      </p:cBhvr>
                                      <p:tavLst>
                                        <p:tav tm="0">
                                          <p:val>
                                            <p:strVal val="#ppt_y"/>
                                          </p:val>
                                        </p:tav>
                                        <p:tav tm="100000">
                                          <p:val>
                                            <p:strVal val="#ppt_y"/>
                                          </p:val>
                                        </p:tav>
                                      </p:tavLst>
                                    </p:anim>
                                    <p:anim calcmode="lin" valueType="num">
                                      <p:cBhvr>
                                        <p:cTn id="44" dur="2000" fill="hold"/>
                                        <p:tgtEl>
                                          <p:spTgt spid="6">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5" dur="2000" fill="hold"/>
                                        <p:tgtEl>
                                          <p:spTgt spid="6">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6" dur="2000" tmFilter="0,0; .5, 1; 1, 1"/>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BD" sz="2800" dirty="0">
              <a:solidFill>
                <a:srgbClr val="FF0000"/>
              </a:solidFill>
              <a:latin typeface="Kalpurush" pitchFamily="2" charset="0"/>
              <a:cs typeface="Kalpurush" pitchFamily="2" charset="0"/>
            </a:endParaRPr>
          </a:p>
        </p:txBody>
      </p:sp>
      <p:sp>
        <p:nvSpPr>
          <p:cNvPr id="3" name="Rectangle 2"/>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0070C0"/>
                </a:solidFill>
                <a:latin typeface="Kalpurush" pitchFamily="2" charset="0"/>
                <a:cs typeface="Kalpurush" pitchFamily="2" charset="0"/>
              </a:rPr>
              <a:t>Answer of </a:t>
            </a:r>
            <a:r>
              <a:rPr lang="en-US" sz="2400" dirty="0" err="1" smtClean="0">
                <a:solidFill>
                  <a:srgbClr val="0070C0"/>
                </a:solidFill>
                <a:latin typeface="Kalpurush" pitchFamily="2" charset="0"/>
                <a:cs typeface="Kalpurush" pitchFamily="2" charset="0"/>
              </a:rPr>
              <a:t>assesment</a:t>
            </a:r>
            <a:endParaRPr lang="en-US" sz="2400" dirty="0" smtClean="0">
              <a:solidFill>
                <a:srgbClr val="0070C0"/>
              </a:solidFill>
              <a:latin typeface="Kalpurush" pitchFamily="2" charset="0"/>
              <a:cs typeface="Kalpurush" pitchFamily="2" charset="0"/>
            </a:endParaRPr>
          </a:p>
          <a:p>
            <a:pPr algn="ctr"/>
            <a:endParaRPr lang="en-US" sz="2400" dirty="0">
              <a:solidFill>
                <a:srgbClr val="0070C0"/>
              </a:solidFill>
              <a:latin typeface="Kalpurush" pitchFamily="2" charset="0"/>
              <a:cs typeface="Kalpurush" pitchFamily="2" charset="0"/>
            </a:endParaRPr>
          </a:p>
          <a:p>
            <a:r>
              <a:rPr lang="en-US" sz="2000" dirty="0" smtClean="0">
                <a:solidFill>
                  <a:srgbClr val="0070C0"/>
                </a:solidFill>
                <a:latin typeface="Kalpurush" pitchFamily="2" charset="0"/>
                <a:cs typeface="Kalpurush" pitchFamily="2" charset="0"/>
              </a:rPr>
              <a:t>(a) </a:t>
            </a:r>
            <a:r>
              <a:rPr lang="en-US" sz="2000" dirty="0" smtClean="0">
                <a:solidFill>
                  <a:srgbClr val="0070C0"/>
                </a:solidFill>
                <a:latin typeface="Kalpurush" pitchFamily="2" charset="0"/>
                <a:cs typeface="Kalpurush" pitchFamily="2" charset="0"/>
                <a:hlinkClick r:id="rId2"/>
              </a:rPr>
              <a:t>UNESCO  </a:t>
            </a:r>
            <a:r>
              <a:rPr lang="en-US" sz="2000" dirty="0" smtClean="0">
                <a:solidFill>
                  <a:srgbClr val="0070C0"/>
                </a:solidFill>
                <a:latin typeface="Kalpurush" pitchFamily="2" charset="0"/>
                <a:cs typeface="Kalpurush" pitchFamily="2" charset="0"/>
              </a:rPr>
              <a:t>(United Nations Educational, Scientific and Cultural </a:t>
            </a:r>
            <a:r>
              <a:rPr lang="en-US" sz="2000" dirty="0" smtClean="0">
                <a:solidFill>
                  <a:srgbClr val="0070C0"/>
                </a:solidFill>
                <a:latin typeface="Kalpurush" pitchFamily="2" charset="0"/>
                <a:cs typeface="Kalpurush" pitchFamily="2" charset="0"/>
                <a:hlinkClick r:id="rId2"/>
              </a:rPr>
              <a:t>       </a:t>
            </a:r>
          </a:p>
          <a:p>
            <a:r>
              <a:rPr lang="en-US" sz="2000" dirty="0" smtClean="0">
                <a:solidFill>
                  <a:srgbClr val="0070C0"/>
                </a:solidFill>
                <a:latin typeface="Kalpurush" pitchFamily="2" charset="0"/>
                <a:cs typeface="Kalpurush" pitchFamily="2" charset="0"/>
              </a:rPr>
              <a:t>Organization) declared February 21st as </a:t>
            </a:r>
            <a:r>
              <a:rPr lang="en-US" sz="2000" dirty="0" smtClean="0">
                <a:solidFill>
                  <a:srgbClr val="0070C0"/>
                </a:solidFill>
                <a:latin typeface="Kalpurush" pitchFamily="2" charset="0"/>
                <a:cs typeface="Kalpurush" pitchFamily="2" charset="0"/>
                <a:hlinkClick r:id="rId3"/>
              </a:rPr>
              <a:t>International Mother Language Day</a:t>
            </a:r>
            <a:r>
              <a:rPr lang="en-US" sz="2000" dirty="0" smtClean="0">
                <a:solidFill>
                  <a:srgbClr val="0070C0"/>
                </a:solidFill>
                <a:latin typeface="Kalpurush" pitchFamily="2" charset="0"/>
                <a:cs typeface="Kalpurush" pitchFamily="2" charset="0"/>
              </a:rPr>
              <a:t> in 1999.</a:t>
            </a:r>
          </a:p>
          <a:p>
            <a:endParaRPr lang="en-US" sz="2000" dirty="0" smtClean="0">
              <a:solidFill>
                <a:srgbClr val="0070C0"/>
              </a:solidFill>
              <a:latin typeface="Kalpurush" pitchFamily="2" charset="0"/>
              <a:cs typeface="Kalpurush" pitchFamily="2" charset="0"/>
            </a:endParaRPr>
          </a:p>
          <a:p>
            <a:r>
              <a:rPr lang="en-US" sz="2000" dirty="0" smtClean="0">
                <a:solidFill>
                  <a:srgbClr val="0070C0"/>
                </a:solidFill>
                <a:latin typeface="Kalpurush" pitchFamily="2" charset="0"/>
                <a:cs typeface="Kalpurush" pitchFamily="2" charset="0"/>
              </a:rPr>
              <a:t>(b) February 21st is highly significant for Bangladesh as it commemorates the  1952 Bengali language movement</a:t>
            </a:r>
            <a:r>
              <a:rPr lang="en-US" sz="2000" dirty="0" smtClean="0">
                <a:solidFill>
                  <a:srgbClr val="0070C0"/>
                </a:solidFill>
              </a:rPr>
              <a:t>.</a:t>
            </a:r>
          </a:p>
          <a:p>
            <a:endParaRPr lang="en-US" sz="2000" dirty="0" smtClean="0">
              <a:solidFill>
                <a:srgbClr val="0070C0"/>
              </a:solidFill>
              <a:latin typeface="Kalpurush" pitchFamily="2" charset="0"/>
              <a:cs typeface="Kalpurush" pitchFamily="2" charset="0"/>
            </a:endParaRPr>
          </a:p>
          <a:p>
            <a:r>
              <a:rPr lang="en-US" sz="2000" dirty="0" smtClean="0">
                <a:solidFill>
                  <a:srgbClr val="0070C0"/>
                </a:solidFill>
                <a:latin typeface="Kalpurush" pitchFamily="2" charset="0"/>
                <a:cs typeface="Kalpurush" pitchFamily="2" charset="0"/>
              </a:rPr>
              <a:t>(c) The main demand of the Language Movement (1948-1952) in East Pakistan (now Bangladesh) was for </a:t>
            </a:r>
            <a:r>
              <a:rPr lang="en-US" sz="2000" b="1" dirty="0" smtClean="0">
                <a:solidFill>
                  <a:srgbClr val="0070C0"/>
                </a:solidFill>
                <a:latin typeface="Kalpurush" pitchFamily="2" charset="0"/>
                <a:cs typeface="Kalpurush" pitchFamily="2" charset="0"/>
              </a:rPr>
              <a:t>Bengali (</a:t>
            </a:r>
            <a:r>
              <a:rPr lang="en-US" sz="2000" b="1" dirty="0" err="1" smtClean="0">
                <a:solidFill>
                  <a:srgbClr val="0070C0"/>
                </a:solidFill>
                <a:latin typeface="Kalpurush" pitchFamily="2" charset="0"/>
                <a:cs typeface="Kalpurush" pitchFamily="2" charset="0"/>
              </a:rPr>
              <a:t>Bangla</a:t>
            </a:r>
            <a:r>
              <a:rPr lang="en-US" sz="2000" b="1" dirty="0" smtClean="0">
                <a:solidFill>
                  <a:srgbClr val="0070C0"/>
                </a:solidFill>
                <a:latin typeface="Kalpurush" pitchFamily="2" charset="0"/>
                <a:cs typeface="Kalpurush" pitchFamily="2" charset="0"/>
              </a:rPr>
              <a:t>) to be recognized as a state language of Pakistan, alongside Urdu</a:t>
            </a:r>
            <a:r>
              <a:rPr lang="en-US" sz="2000" dirty="0" smtClean="0">
                <a:solidFill>
                  <a:srgbClr val="0070C0"/>
                </a:solidFill>
                <a:latin typeface="Kalpurush" pitchFamily="2" charset="0"/>
                <a:cs typeface="Kalpurush" pitchFamily="2" charset="0"/>
              </a:rPr>
              <a:t>.</a:t>
            </a:r>
          </a:p>
          <a:p>
            <a:endParaRPr lang="en-US" sz="2000" dirty="0">
              <a:solidFill>
                <a:srgbClr val="0070C0"/>
              </a:solidFill>
              <a:latin typeface="Kalpurush" pitchFamily="2" charset="0"/>
              <a:cs typeface="Kalpurush" pitchFamily="2" charset="0"/>
            </a:endParaRPr>
          </a:p>
          <a:p>
            <a:r>
              <a:rPr lang="en-US" sz="2000" dirty="0" smtClean="0">
                <a:solidFill>
                  <a:srgbClr val="0070C0"/>
                </a:solidFill>
                <a:latin typeface="Kalpurush" pitchFamily="2" charset="0"/>
                <a:cs typeface="Kalpurush" pitchFamily="2" charset="0"/>
              </a:rPr>
              <a:t>(d) The phrase that means a strong protest is </a:t>
            </a:r>
            <a:r>
              <a:rPr lang="en-US" sz="2000" b="1" dirty="0" smtClean="0">
                <a:solidFill>
                  <a:srgbClr val="0070C0"/>
                </a:solidFill>
                <a:latin typeface="Kalpurush" pitchFamily="2" charset="0"/>
                <a:cs typeface="Kalpurush" pitchFamily="2" charset="0"/>
              </a:rPr>
              <a:t>"a storm of protest"</a:t>
            </a:r>
            <a:r>
              <a:rPr lang="en-US" sz="2000" dirty="0" smtClean="0">
                <a:solidFill>
                  <a:srgbClr val="0070C0"/>
                </a:solidFill>
                <a:latin typeface="Kalpurush" pitchFamily="2" charset="0"/>
                <a:cs typeface="Kalpurush" pitchFamily="2" charset="0"/>
              </a:rPr>
              <a:t>.</a:t>
            </a:r>
          </a:p>
          <a:p>
            <a:endParaRPr lang="en-US" sz="2000" dirty="0" smtClean="0">
              <a:solidFill>
                <a:srgbClr val="0070C0"/>
              </a:solidFill>
              <a:latin typeface="Kalpurush" pitchFamily="2" charset="0"/>
              <a:cs typeface="Kalpurush" pitchFamily="2" charset="0"/>
            </a:endParaRPr>
          </a:p>
          <a:p>
            <a:endParaRPr lang="en-US" sz="2000" dirty="0" smtClean="0">
              <a:solidFill>
                <a:srgbClr val="0070C0"/>
              </a:solidFill>
              <a:latin typeface="Kalpurush" pitchFamily="2" charset="0"/>
              <a:cs typeface="Kalpurush" pitchFamily="2" charset="0"/>
            </a:endParaRPr>
          </a:p>
          <a:p>
            <a:endParaRPr lang="en-US" sz="2000" dirty="0">
              <a:solidFill>
                <a:srgbClr val="0070C0"/>
              </a:solidFill>
              <a:latin typeface="Kalpurush" pitchFamily="2" charset="0"/>
              <a:cs typeface="Kalpurush" pitchFamily="2" charset="0"/>
            </a:endParaRPr>
          </a:p>
          <a:p>
            <a:endParaRPr lang="en-US" sz="2000" dirty="0" smtClean="0">
              <a:solidFill>
                <a:srgbClr val="0070C0"/>
              </a:solidFill>
            </a:endParaRPr>
          </a:p>
          <a:p>
            <a:endParaRPr lang="bn-BD" sz="2400" dirty="0">
              <a:solidFill>
                <a:srgbClr val="0070C0"/>
              </a:solidFill>
              <a:latin typeface="Kalpurush" pitchFamily="2" charset="0"/>
              <a:cs typeface="Kalpurush" pitchFamily="2"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iterate type="lt">
                                    <p:tmPct val="5000"/>
                                  </p:iterate>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2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2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2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2000"/>
                                        <p:tgtEl>
                                          <p:spTgt spid="3">
                                            <p:txEl>
                                              <p:pRg st="2" end="2"/>
                                            </p:txEl>
                                          </p:spTgt>
                                        </p:tgtEl>
                                      </p:cBhvr>
                                    </p:animEffect>
                                  </p:childTnLst>
                                </p:cTn>
                              </p:par>
                              <p:par>
                                <p:cTn id="11" presetID="31" presetClass="entr" presetSubtype="0" fill="hold" nodeType="withEffect">
                                  <p:stCondLst>
                                    <p:cond delay="0"/>
                                  </p:stCondLst>
                                  <p:iterate type="lt">
                                    <p:tmPct val="5000"/>
                                  </p:iterate>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2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2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2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2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nodeType="clickEffect">
                                  <p:stCondLst>
                                    <p:cond delay="0"/>
                                  </p:stCondLst>
                                  <p:iterate type="lt">
                                    <p:tmPct val="10000"/>
                                  </p:iterate>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p:cTn id="21" dur="2000" fill="hold"/>
                                        <p:tgtEl>
                                          <p:spTgt spid="3">
                                            <p:txEl>
                                              <p:pRg st="5" end="5"/>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2000" fill="hold"/>
                                        <p:tgtEl>
                                          <p:spTgt spid="3">
                                            <p:txEl>
                                              <p:pRg st="5" end="5"/>
                                            </p:txEl>
                                          </p:spTgt>
                                        </p:tgtEl>
                                        <p:attrNameLst>
                                          <p:attrName>ppt_y</p:attrName>
                                        </p:attrNameLst>
                                      </p:cBhvr>
                                      <p:tavLst>
                                        <p:tav tm="0">
                                          <p:val>
                                            <p:strVal val="#ppt_y"/>
                                          </p:val>
                                        </p:tav>
                                        <p:tav tm="100000">
                                          <p:val>
                                            <p:strVal val="#ppt_y"/>
                                          </p:val>
                                        </p:tav>
                                      </p:tavLst>
                                    </p:anim>
                                    <p:anim calcmode="lin" valueType="num">
                                      <p:cBhvr>
                                        <p:cTn id="23" dur="2000" fill="hold"/>
                                        <p:tgtEl>
                                          <p:spTgt spid="3">
                                            <p:txEl>
                                              <p:pRg st="5" end="5"/>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2000" fill="hold"/>
                                        <p:tgtEl>
                                          <p:spTgt spid="3">
                                            <p:txEl>
                                              <p:pRg st="5" end="5"/>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2000" tmFilter="0,0; .5, 1; 1, 1"/>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1600" decel="100000"/>
                                        <p:tgtEl>
                                          <p:spTgt spid="3">
                                            <p:txEl>
                                              <p:pRg st="7" end="7"/>
                                            </p:txEl>
                                          </p:spTgt>
                                        </p:tgtEl>
                                      </p:cBhvr>
                                    </p:animEffect>
                                    <p:anim calcmode="lin" valueType="num">
                                      <p:cBhvr>
                                        <p:cTn id="31" dur="1600" decel="100000" fill="hold"/>
                                        <p:tgtEl>
                                          <p:spTgt spid="3">
                                            <p:txEl>
                                              <p:pRg st="7" end="7"/>
                                            </p:txEl>
                                          </p:spTgt>
                                        </p:tgtEl>
                                        <p:attrNameLst>
                                          <p:attrName>style.rotation</p:attrName>
                                        </p:attrNameLst>
                                      </p:cBhvr>
                                      <p:tavLst>
                                        <p:tav tm="0">
                                          <p:val>
                                            <p:fltVal val="-90"/>
                                          </p:val>
                                        </p:tav>
                                        <p:tav tm="100000">
                                          <p:val>
                                            <p:fltVal val="0"/>
                                          </p:val>
                                        </p:tav>
                                      </p:tavLst>
                                    </p:anim>
                                    <p:anim calcmode="lin" valueType="num">
                                      <p:cBhvr>
                                        <p:cTn id="32" dur="1600" decel="100000" fill="hold"/>
                                        <p:tgtEl>
                                          <p:spTgt spid="3">
                                            <p:txEl>
                                              <p:pRg st="7" end="7"/>
                                            </p:txEl>
                                          </p:spTgt>
                                        </p:tgtEl>
                                        <p:attrNameLst>
                                          <p:attrName>ppt_x</p:attrName>
                                        </p:attrNameLst>
                                      </p:cBhvr>
                                      <p:tavLst>
                                        <p:tav tm="0">
                                          <p:val>
                                            <p:strVal val="#ppt_x+0.4"/>
                                          </p:val>
                                        </p:tav>
                                        <p:tav tm="100000">
                                          <p:val>
                                            <p:strVal val="#ppt_x-0.05"/>
                                          </p:val>
                                        </p:tav>
                                      </p:tavLst>
                                    </p:anim>
                                    <p:anim calcmode="lin" valueType="num">
                                      <p:cBhvr>
                                        <p:cTn id="33" dur="1600" decel="100000" fill="hold"/>
                                        <p:tgtEl>
                                          <p:spTgt spid="3">
                                            <p:txEl>
                                              <p:pRg st="7" end="7"/>
                                            </p:txEl>
                                          </p:spTgt>
                                        </p:tgtEl>
                                        <p:attrNameLst>
                                          <p:attrName>ppt_y</p:attrName>
                                        </p:attrNameLst>
                                      </p:cBhvr>
                                      <p:tavLst>
                                        <p:tav tm="0">
                                          <p:val>
                                            <p:strVal val="#ppt_y-0.4"/>
                                          </p:val>
                                        </p:tav>
                                        <p:tav tm="100000">
                                          <p:val>
                                            <p:strVal val="#ppt_y+0.1"/>
                                          </p:val>
                                        </p:tav>
                                      </p:tavLst>
                                    </p:anim>
                                    <p:anim calcmode="lin" valueType="num">
                                      <p:cBhvr>
                                        <p:cTn id="34" dur="400" accel="100000" fill="hold">
                                          <p:stCondLst>
                                            <p:cond delay="1600"/>
                                          </p:stCondLst>
                                        </p:cTn>
                                        <p:tgtEl>
                                          <p:spTgt spid="3">
                                            <p:txEl>
                                              <p:pRg st="7" end="7"/>
                                            </p:txEl>
                                          </p:spTgt>
                                        </p:tgtEl>
                                        <p:attrNameLst>
                                          <p:attrName>ppt_x</p:attrName>
                                        </p:attrNameLst>
                                      </p:cBhvr>
                                      <p:tavLst>
                                        <p:tav tm="0">
                                          <p:val>
                                            <p:strVal val="#ppt_x-0.05"/>
                                          </p:val>
                                        </p:tav>
                                        <p:tav tm="100000">
                                          <p:val>
                                            <p:strVal val="#ppt_x"/>
                                          </p:val>
                                        </p:tav>
                                      </p:tavLst>
                                    </p:anim>
                                    <p:anim calcmode="lin" valueType="num">
                                      <p:cBhvr>
                                        <p:cTn id="35" dur="400" accel="100000" fill="hold">
                                          <p:stCondLst>
                                            <p:cond delay="1600"/>
                                          </p:stCondLst>
                                        </p:cTn>
                                        <p:tgtEl>
                                          <p:spTgt spid="3">
                                            <p:txEl>
                                              <p:pRg st="7" end="7"/>
                                            </p:txEl>
                                          </p:spTgt>
                                        </p:tgtEl>
                                        <p:attrNameLst>
                                          <p:attrName>ppt_y</p:attrName>
                                        </p:attrNameLst>
                                      </p:cBhvr>
                                      <p:tavLst>
                                        <p:tav tm="0">
                                          <p:val>
                                            <p:strVal val="#ppt_y+0.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1" presetClass="entr" presetSubtype="0" fill="hold" nodeType="clickEffect">
                                  <p:stCondLst>
                                    <p:cond delay="0"/>
                                  </p:stCondLst>
                                  <p:iterate type="lt">
                                    <p:tmPct val="10000"/>
                                  </p:iterate>
                                  <p:childTnLst>
                                    <p:set>
                                      <p:cBhvr>
                                        <p:cTn id="39" dur="1" fill="hold">
                                          <p:stCondLst>
                                            <p:cond delay="0"/>
                                          </p:stCondLst>
                                        </p:cTn>
                                        <p:tgtEl>
                                          <p:spTgt spid="3">
                                            <p:txEl>
                                              <p:pRg st="9" end="9"/>
                                            </p:txEl>
                                          </p:spTgt>
                                        </p:tgtEl>
                                        <p:attrNameLst>
                                          <p:attrName>style.visibility</p:attrName>
                                        </p:attrNameLst>
                                      </p:cBhvr>
                                      <p:to>
                                        <p:strVal val="visible"/>
                                      </p:to>
                                    </p:set>
                                    <p:anim calcmode="lin" valueType="num">
                                      <p:cBhvr>
                                        <p:cTn id="40" dur="2000" fill="hold"/>
                                        <p:tgtEl>
                                          <p:spTgt spid="3">
                                            <p:txEl>
                                              <p:pRg st="9" end="9"/>
                                            </p:txEl>
                                          </p:spTgt>
                                        </p:tgtEl>
                                        <p:attrNameLst>
                                          <p:attrName>ppt_x</p:attrName>
                                        </p:attrNameLst>
                                      </p:cBhvr>
                                      <p:tavLst>
                                        <p:tav tm="0">
                                          <p:val>
                                            <p:strVal val="#ppt_x"/>
                                          </p:val>
                                        </p:tav>
                                        <p:tav tm="50000">
                                          <p:val>
                                            <p:strVal val="#ppt_x+.1"/>
                                          </p:val>
                                        </p:tav>
                                        <p:tav tm="100000">
                                          <p:val>
                                            <p:strVal val="#ppt_x"/>
                                          </p:val>
                                        </p:tav>
                                      </p:tavLst>
                                    </p:anim>
                                    <p:anim calcmode="lin" valueType="num">
                                      <p:cBhvr>
                                        <p:cTn id="41" dur="2000" fill="hold"/>
                                        <p:tgtEl>
                                          <p:spTgt spid="3">
                                            <p:txEl>
                                              <p:pRg st="9" end="9"/>
                                            </p:txEl>
                                          </p:spTgt>
                                        </p:tgtEl>
                                        <p:attrNameLst>
                                          <p:attrName>ppt_y</p:attrName>
                                        </p:attrNameLst>
                                      </p:cBhvr>
                                      <p:tavLst>
                                        <p:tav tm="0">
                                          <p:val>
                                            <p:strVal val="#ppt_y"/>
                                          </p:val>
                                        </p:tav>
                                        <p:tav tm="100000">
                                          <p:val>
                                            <p:strVal val="#ppt_y"/>
                                          </p:val>
                                        </p:tav>
                                      </p:tavLst>
                                    </p:anim>
                                    <p:anim calcmode="lin" valueType="num">
                                      <p:cBhvr>
                                        <p:cTn id="42" dur="2000" fill="hold"/>
                                        <p:tgtEl>
                                          <p:spTgt spid="3">
                                            <p:txEl>
                                              <p:pRg st="9" end="9"/>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3" dur="2000" fill="hold"/>
                                        <p:tgtEl>
                                          <p:spTgt spid="3">
                                            <p:txEl>
                                              <p:pRg st="9" end="9"/>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4" dur="2000" tmFilter="0,0; .5, 1; 1, 1"/>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BD"/>
          </a:p>
        </p:txBody>
      </p:sp>
      <p:pic>
        <p:nvPicPr>
          <p:cNvPr id="3" name="Picture 2" descr="images.jpg"/>
          <p:cNvPicPr>
            <a:picLocks noChangeAspect="1"/>
          </p:cNvPicPr>
          <p:nvPr/>
        </p:nvPicPr>
        <p:blipFill>
          <a:blip r:embed="rId2" cstate="print"/>
          <a:stretch>
            <a:fillRect/>
          </a:stretch>
        </p:blipFill>
        <p:spPr>
          <a:xfrm>
            <a:off x="0" y="0"/>
            <a:ext cx="9144000" cy="6858000"/>
          </a:xfrm>
          <a:prstGeom prst="rect">
            <a:avLst/>
          </a:prstGeom>
        </p:spPr>
      </p:pic>
      <p:sp>
        <p:nvSpPr>
          <p:cNvPr id="4" name="Rectangle 3"/>
          <p:cNvSpPr/>
          <p:nvPr/>
        </p:nvSpPr>
        <p:spPr>
          <a:xfrm>
            <a:off x="0" y="0"/>
            <a:ext cx="9144000" cy="152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rgbClr val="FF0000"/>
                </a:solidFill>
                <a:latin typeface="Kalpurush" pitchFamily="2" charset="0"/>
                <a:cs typeface="Kalpurush" pitchFamily="2" charset="0"/>
              </a:rPr>
              <a:t>Homework</a:t>
            </a:r>
            <a:endParaRPr lang="bn-BD" sz="2800" dirty="0">
              <a:solidFill>
                <a:srgbClr val="FF0000"/>
              </a:solidFill>
              <a:latin typeface="Kalpurush" pitchFamily="2" charset="0"/>
              <a:cs typeface="Kalpurush" pitchFamily="2" charset="0"/>
            </a:endParaRPr>
          </a:p>
        </p:txBody>
      </p:sp>
      <p:sp>
        <p:nvSpPr>
          <p:cNvPr id="5" name="Rectangle 4"/>
          <p:cNvSpPr/>
          <p:nvPr/>
        </p:nvSpPr>
        <p:spPr>
          <a:xfrm>
            <a:off x="5638800" y="0"/>
            <a:ext cx="3505200" cy="449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smtClean="0">
                <a:solidFill>
                  <a:srgbClr val="FF0000"/>
                </a:solidFill>
                <a:latin typeface="Kalpurush" pitchFamily="2" charset="0"/>
                <a:cs typeface="Kalpurush" pitchFamily="2" charset="0"/>
              </a:rPr>
              <a:t>Who organized the movement for Bengali (</a:t>
            </a:r>
            <a:r>
              <a:rPr lang="en-US" sz="2400" dirty="0" err="1" smtClean="0">
                <a:solidFill>
                  <a:srgbClr val="FF0000"/>
                </a:solidFill>
                <a:latin typeface="Kalpurush" pitchFamily="2" charset="0"/>
                <a:cs typeface="Kalpurush" pitchFamily="2" charset="0"/>
              </a:rPr>
              <a:t>Bangla</a:t>
            </a:r>
            <a:r>
              <a:rPr lang="en-US" sz="2400" dirty="0" smtClean="0">
                <a:solidFill>
                  <a:srgbClr val="FF0000"/>
                </a:solidFill>
                <a:latin typeface="Kalpurush" pitchFamily="2" charset="0"/>
                <a:cs typeface="Kalpurush" pitchFamily="2" charset="0"/>
              </a:rPr>
              <a:t>) to become a state language, and what did they sacrifice?</a:t>
            </a:r>
            <a:endParaRPr lang="bn-BD" sz="2400" dirty="0">
              <a:solidFill>
                <a:srgbClr val="FF0000"/>
              </a:solidFill>
              <a:latin typeface="Kalpurush" pitchFamily="2" charset="0"/>
              <a:cs typeface="Kalpurush" pitchFamily="2" charset="0"/>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amond(in)">
                                      <p:cBhvr>
                                        <p:cTn id="7" dur="20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4)">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4" presetClass="entr" presetSubtype="0"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to="" calcmode="lin" valueType="num">
                                      <p:cBhvr>
                                        <p:cTn id="17" dur="1" fill="hold"/>
                                        <p:tgtEl>
                                          <p:spTgt spid="5">
                                            <p:txEl>
                                              <p:pRg st="0" end="0"/>
                                            </p:txEl>
                                          </p:spTgt>
                                        </p:tgtEl>
                                        <p:attrNameLst>
                                          <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latin typeface="Kalpurush" pitchFamily="2" charset="0"/>
                <a:cs typeface="Kalpurush" pitchFamily="2" charset="0"/>
              </a:rPr>
              <a:t>THE END</a:t>
            </a:r>
            <a:endParaRPr lang="bn-BD" dirty="0">
              <a:solidFill>
                <a:srgbClr val="FF0000"/>
              </a:solidFill>
              <a:latin typeface="Kalpurush" pitchFamily="2" charset="0"/>
              <a:cs typeface="Kalpurush" pitchFamily="2" charset="0"/>
            </a:endParaRPr>
          </a:p>
        </p:txBody>
      </p:sp>
      <p:pic>
        <p:nvPicPr>
          <p:cNvPr id="4" name="Content Placeholder 3" descr="bird-6916.gif"/>
          <p:cNvPicPr>
            <a:picLocks noGrp="1" noChangeAspect="1"/>
          </p:cNvPicPr>
          <p:nvPr>
            <p:ph idx="1"/>
          </p:nvPr>
        </p:nvPicPr>
        <p:blipFill>
          <a:blip r:embed="rId2" cstate="print"/>
          <a:stretch>
            <a:fillRect/>
          </a:stretch>
        </p:blipFill>
        <p:spPr>
          <a:xfrm>
            <a:off x="1843088" y="2160588"/>
            <a:ext cx="3881437" cy="3881437"/>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2"/>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63" presetClass="path" presetSubtype="0" accel="50000" decel="50000" fill="hold" nodeType="clickEffect">
                                  <p:stCondLst>
                                    <p:cond delay="0"/>
                                  </p:stCondLst>
                                  <p:childTnLst>
                                    <p:animMotion origin="layout" path="M -0.75833 0.01665 L 0.76667 -0.01665 " pathEditMode="relative" rAng="0" ptsTypes="AA">
                                      <p:cBhvr>
                                        <p:cTn id="10" dur="5000" fill="hold"/>
                                        <p:tgtEl>
                                          <p:spTgt spid="4"/>
                                        </p:tgtEl>
                                        <p:attrNameLst>
                                          <p:attrName>ppt_x</p:attrName>
                                          <p:attrName>ppt_y</p:attrName>
                                        </p:attrNameLst>
                                      </p:cBhvr>
                                      <p:rCtr x="76200" y="-17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306</TotalTime>
  <Words>735</Words>
  <Application>Microsoft Office PowerPoint</Application>
  <PresentationFormat>On-screen Show (4:3)</PresentationFormat>
  <Paragraphs>78</Paragraphs>
  <Slides>14</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Algerian</vt:lpstr>
      <vt:lpstr>Arial</vt:lpstr>
      <vt:lpstr>Kalpurush</vt:lpstr>
      <vt:lpstr>Times New Roman</vt:lpstr>
      <vt:lpstr>Trebuchet MS</vt:lpstr>
      <vt:lpstr>Vrinda</vt:lpstr>
      <vt:lpstr>Wingdings 3</vt:lpstr>
      <vt:lpstr>Facet</vt:lpstr>
      <vt:lpstr>PowerPoint Presentation</vt:lpstr>
      <vt:lpstr>PowerPoint Presentation</vt:lpstr>
      <vt:lpstr>PowerPoint Presentation</vt:lpstr>
      <vt:lpstr>PowerPoint Presentation</vt:lpstr>
      <vt:lpstr>Learning outcome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END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zaman Rashid</dc:creator>
  <cp:lastModifiedBy>UITRCE</cp:lastModifiedBy>
  <cp:revision>146</cp:revision>
  <dcterms:created xsi:type="dcterms:W3CDTF">2025-12-06T13:53:54Z</dcterms:created>
  <dcterms:modified xsi:type="dcterms:W3CDTF">2025-12-10T10:40:02Z</dcterms:modified>
</cp:coreProperties>
</file>