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Palatino Linotyp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i7hIu9cDmOF59eWPkcgcomN93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15" Type="http://schemas.openxmlformats.org/officeDocument/2006/relationships/font" Target="fonts/PalatinoLinotype-italic.fntdata"/><Relationship Id="rId14" Type="http://schemas.openxmlformats.org/officeDocument/2006/relationships/font" Target="fonts/PalatinoLinotype-bold.fntdata"/><Relationship Id="rId17" Type="http://customschemas.google.com/relationships/presentationmetadata" Target="metadata"/><Relationship Id="rId16" Type="http://schemas.openxmlformats.org/officeDocument/2006/relationships/font" Target="fonts/PalatinoLinotyp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latino Linotyp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8216"/>
            <a:ext cx="12192000" cy="54394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7"/>
          <p:cNvSpPr/>
          <p:nvPr/>
        </p:nvSpPr>
        <p:spPr>
          <a:xfrm>
            <a:off x="0" y="626948"/>
            <a:ext cx="12192000" cy="5568369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4" name="Google Shape;24;p27"/>
          <p:cNvGrpSpPr/>
          <p:nvPr/>
        </p:nvGrpSpPr>
        <p:grpSpPr>
          <a:xfrm flipH="1" rot="10800000">
            <a:off x="5391098" y="598340"/>
            <a:ext cx="1409803" cy="588138"/>
            <a:chOff x="2823" y="2523"/>
            <a:chExt cx="2119" cy="884"/>
          </a:xfrm>
        </p:grpSpPr>
        <p:sp>
          <p:nvSpPr>
            <p:cNvPr id="25" name="Google Shape;25;p27"/>
            <p:cNvSpPr/>
            <p:nvPr/>
          </p:nvSpPr>
          <p:spPr>
            <a:xfrm>
              <a:off x="2823" y="2523"/>
              <a:ext cx="2119" cy="884"/>
            </a:xfrm>
            <a:custGeom>
              <a:rect b="b" l="l" r="r" t="t"/>
              <a:pathLst>
                <a:path extrusionOk="0" h="371" w="894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" name="Google Shape;26;p27"/>
            <p:cNvSpPr/>
            <p:nvPr/>
          </p:nvSpPr>
          <p:spPr>
            <a:xfrm>
              <a:off x="3610" y="3295"/>
              <a:ext cx="4" cy="5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" name="Google Shape;27;p27"/>
            <p:cNvSpPr/>
            <p:nvPr/>
          </p:nvSpPr>
          <p:spPr>
            <a:xfrm>
              <a:off x="3584" y="3321"/>
              <a:ext cx="59" cy="79"/>
            </a:xfrm>
            <a:custGeom>
              <a:rect b="b" l="l" r="r" t="t"/>
              <a:pathLst>
                <a:path extrusionOk="0" h="33" w="25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" name="Google Shape;28;p27"/>
            <p:cNvSpPr/>
            <p:nvPr/>
          </p:nvSpPr>
          <p:spPr>
            <a:xfrm>
              <a:off x="3354" y="3162"/>
              <a:ext cx="248" cy="238"/>
            </a:xfrm>
            <a:custGeom>
              <a:rect b="b" l="l" r="r" t="t"/>
              <a:pathLst>
                <a:path extrusionOk="0" h="100" w="105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" name="Google Shape;29;p27"/>
            <p:cNvSpPr/>
            <p:nvPr/>
          </p:nvSpPr>
          <p:spPr>
            <a:xfrm>
              <a:off x="3643" y="3336"/>
              <a:ext cx="99" cy="64"/>
            </a:xfrm>
            <a:custGeom>
              <a:rect b="b" l="l" r="r" t="t"/>
              <a:pathLst>
                <a:path extrusionOk="0" h="27" w="42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0" name="Google Shape;30;p27"/>
            <p:cNvSpPr/>
            <p:nvPr/>
          </p:nvSpPr>
          <p:spPr>
            <a:xfrm>
              <a:off x="3624" y="3293"/>
              <a:ext cx="28" cy="19"/>
            </a:xfrm>
            <a:custGeom>
              <a:rect b="b" l="l" r="r" t="t"/>
              <a:pathLst>
                <a:path extrusionOk="0" h="8" w="12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" name="Google Shape;31;p27"/>
            <p:cNvSpPr/>
            <p:nvPr/>
          </p:nvSpPr>
          <p:spPr>
            <a:xfrm>
              <a:off x="2929" y="3355"/>
              <a:ext cx="71" cy="45"/>
            </a:xfrm>
            <a:custGeom>
              <a:rect b="b" l="l" r="r" t="t"/>
              <a:pathLst>
                <a:path extrusionOk="0" h="19" w="30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" name="Google Shape;32;p27"/>
            <p:cNvSpPr/>
            <p:nvPr/>
          </p:nvSpPr>
          <p:spPr>
            <a:xfrm>
              <a:off x="3925" y="3267"/>
              <a:ext cx="95" cy="133"/>
            </a:xfrm>
            <a:custGeom>
              <a:rect b="b" l="l" r="r" t="t"/>
              <a:pathLst>
                <a:path extrusionOk="0" h="56" w="40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" name="Google Shape;33;p27"/>
            <p:cNvSpPr/>
            <p:nvPr/>
          </p:nvSpPr>
          <p:spPr>
            <a:xfrm>
              <a:off x="3648" y="3257"/>
              <a:ext cx="213" cy="143"/>
            </a:xfrm>
            <a:custGeom>
              <a:rect b="b" l="l" r="r" t="t"/>
              <a:pathLst>
                <a:path extrusionOk="0" h="60" w="9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" name="Google Shape;34;p27"/>
            <p:cNvSpPr/>
            <p:nvPr/>
          </p:nvSpPr>
          <p:spPr>
            <a:xfrm>
              <a:off x="4835" y="3398"/>
              <a:ext cx="10" cy="2"/>
            </a:xfrm>
            <a:custGeom>
              <a:rect b="b" l="l" r="r" t="t"/>
              <a:pathLst>
                <a:path extrusionOk="0" h="1" w="4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" name="Google Shape;35;p27"/>
            <p:cNvSpPr/>
            <p:nvPr/>
          </p:nvSpPr>
          <p:spPr>
            <a:xfrm>
              <a:off x="3489" y="3364"/>
              <a:ext cx="87" cy="36"/>
            </a:xfrm>
            <a:custGeom>
              <a:rect b="b" l="l" r="r" t="t"/>
              <a:pathLst>
                <a:path extrusionOk="0" h="15" w="37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36" name="Google Shape;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792"/>
            <a:ext cx="12192000" cy="677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latino Linotyp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0"/>
          <p:cNvSpPr/>
          <p:nvPr/>
        </p:nvSpPr>
        <p:spPr>
          <a:xfrm>
            <a:off x="8775162" y="6429313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png"/><Relationship Id="rId22" Type="http://schemas.openxmlformats.org/officeDocument/2006/relationships/image" Target="../media/image27.png"/><Relationship Id="rId21" Type="http://schemas.openxmlformats.org/officeDocument/2006/relationships/image" Target="../media/image17.png"/><Relationship Id="rId24" Type="http://schemas.openxmlformats.org/officeDocument/2006/relationships/image" Target="../media/image25.jpg"/><Relationship Id="rId23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9.jpg"/><Relationship Id="rId26" Type="http://schemas.openxmlformats.org/officeDocument/2006/relationships/image" Target="../media/image36.png"/><Relationship Id="rId25" Type="http://schemas.openxmlformats.org/officeDocument/2006/relationships/image" Target="../media/image31.png"/><Relationship Id="rId28" Type="http://schemas.openxmlformats.org/officeDocument/2006/relationships/image" Target="../media/image40.png"/><Relationship Id="rId27" Type="http://schemas.openxmlformats.org/officeDocument/2006/relationships/image" Target="../media/image38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29" Type="http://schemas.openxmlformats.org/officeDocument/2006/relationships/image" Target="../media/image64.jpg"/><Relationship Id="rId7" Type="http://schemas.openxmlformats.org/officeDocument/2006/relationships/image" Target="../media/image2.jpg"/><Relationship Id="rId8" Type="http://schemas.openxmlformats.org/officeDocument/2006/relationships/image" Target="../media/image28.png"/><Relationship Id="rId11" Type="http://schemas.openxmlformats.org/officeDocument/2006/relationships/image" Target="../media/image6.jpg"/><Relationship Id="rId10" Type="http://schemas.openxmlformats.org/officeDocument/2006/relationships/image" Target="../media/image11.png"/><Relationship Id="rId13" Type="http://schemas.openxmlformats.org/officeDocument/2006/relationships/image" Target="../media/image22.jpg"/><Relationship Id="rId12" Type="http://schemas.openxmlformats.org/officeDocument/2006/relationships/image" Target="../media/image10.png"/><Relationship Id="rId15" Type="http://schemas.openxmlformats.org/officeDocument/2006/relationships/image" Target="../media/image7.jpg"/><Relationship Id="rId14" Type="http://schemas.openxmlformats.org/officeDocument/2006/relationships/image" Target="../media/image8.png"/><Relationship Id="rId17" Type="http://schemas.openxmlformats.org/officeDocument/2006/relationships/image" Target="../media/image14.png"/><Relationship Id="rId16" Type="http://schemas.openxmlformats.org/officeDocument/2006/relationships/image" Target="../media/image21.png"/><Relationship Id="rId19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85.png"/><Relationship Id="rId21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69.png"/><Relationship Id="rId5" Type="http://schemas.openxmlformats.org/officeDocument/2006/relationships/image" Target="../media/image81.png"/><Relationship Id="rId6" Type="http://schemas.openxmlformats.org/officeDocument/2006/relationships/image" Target="../media/image54.png"/><Relationship Id="rId7" Type="http://schemas.openxmlformats.org/officeDocument/2006/relationships/image" Target="../media/image45.png"/><Relationship Id="rId8" Type="http://schemas.openxmlformats.org/officeDocument/2006/relationships/image" Target="../media/image52.jpg"/><Relationship Id="rId11" Type="http://schemas.openxmlformats.org/officeDocument/2006/relationships/image" Target="../media/image49.png"/><Relationship Id="rId10" Type="http://schemas.openxmlformats.org/officeDocument/2006/relationships/image" Target="../media/image47.jpg"/><Relationship Id="rId13" Type="http://schemas.openxmlformats.org/officeDocument/2006/relationships/image" Target="../media/image48.png"/><Relationship Id="rId12" Type="http://schemas.openxmlformats.org/officeDocument/2006/relationships/image" Target="../media/image67.jpg"/><Relationship Id="rId15" Type="http://schemas.openxmlformats.org/officeDocument/2006/relationships/image" Target="../media/image53.png"/><Relationship Id="rId14" Type="http://schemas.openxmlformats.org/officeDocument/2006/relationships/image" Target="../media/image51.jpg"/><Relationship Id="rId17" Type="http://schemas.openxmlformats.org/officeDocument/2006/relationships/image" Target="../media/image61.png"/><Relationship Id="rId16" Type="http://schemas.openxmlformats.org/officeDocument/2006/relationships/image" Target="../media/image58.png"/><Relationship Id="rId19" Type="http://schemas.openxmlformats.org/officeDocument/2006/relationships/image" Target="../media/image57.png"/><Relationship Id="rId18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6.jpg"/><Relationship Id="rId4" Type="http://schemas.openxmlformats.org/officeDocument/2006/relationships/image" Target="../media/image7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0.png"/><Relationship Id="rId4" Type="http://schemas.openxmlformats.org/officeDocument/2006/relationships/image" Target="../media/image5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2.png"/><Relationship Id="rId4" Type="http://schemas.openxmlformats.org/officeDocument/2006/relationships/image" Target="../media/image74.png"/><Relationship Id="rId5" Type="http://schemas.openxmlformats.org/officeDocument/2006/relationships/image" Target="../media/image88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85.png"/><Relationship Id="rId21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69.png"/><Relationship Id="rId5" Type="http://schemas.openxmlformats.org/officeDocument/2006/relationships/image" Target="../media/image81.png"/><Relationship Id="rId6" Type="http://schemas.openxmlformats.org/officeDocument/2006/relationships/image" Target="../media/image63.jpg"/><Relationship Id="rId7" Type="http://schemas.openxmlformats.org/officeDocument/2006/relationships/image" Target="../media/image45.png"/><Relationship Id="rId8" Type="http://schemas.openxmlformats.org/officeDocument/2006/relationships/image" Target="../media/image89.jpg"/><Relationship Id="rId11" Type="http://schemas.openxmlformats.org/officeDocument/2006/relationships/image" Target="../media/image49.png"/><Relationship Id="rId10" Type="http://schemas.openxmlformats.org/officeDocument/2006/relationships/image" Target="../media/image90.jpg"/><Relationship Id="rId13" Type="http://schemas.openxmlformats.org/officeDocument/2006/relationships/image" Target="../media/image48.png"/><Relationship Id="rId12" Type="http://schemas.openxmlformats.org/officeDocument/2006/relationships/image" Target="../media/image67.jpg"/><Relationship Id="rId15" Type="http://schemas.openxmlformats.org/officeDocument/2006/relationships/image" Target="../media/image53.png"/><Relationship Id="rId14" Type="http://schemas.openxmlformats.org/officeDocument/2006/relationships/image" Target="../media/image91.jpg"/><Relationship Id="rId17" Type="http://schemas.openxmlformats.org/officeDocument/2006/relationships/image" Target="../media/image61.png"/><Relationship Id="rId16" Type="http://schemas.openxmlformats.org/officeDocument/2006/relationships/image" Target="../media/image58.png"/><Relationship Id="rId19" Type="http://schemas.openxmlformats.org/officeDocument/2006/relationships/image" Target="../media/image57.png"/><Relationship Id="rId18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2708"/>
            <a:ext cx="12192000" cy="529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792"/>
            <a:ext cx="12192000" cy="677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"/>
          <p:cNvGrpSpPr/>
          <p:nvPr/>
        </p:nvGrpSpPr>
        <p:grpSpPr>
          <a:xfrm>
            <a:off x="3997360" y="4104667"/>
            <a:ext cx="4197279" cy="1751011"/>
            <a:chOff x="2823" y="2523"/>
            <a:chExt cx="2119" cy="884"/>
          </a:xfrm>
        </p:grpSpPr>
        <p:sp>
          <p:nvSpPr>
            <p:cNvPr id="109" name="Google Shape;109;p1"/>
            <p:cNvSpPr/>
            <p:nvPr/>
          </p:nvSpPr>
          <p:spPr>
            <a:xfrm>
              <a:off x="2823" y="2523"/>
              <a:ext cx="2119" cy="884"/>
            </a:xfrm>
            <a:custGeom>
              <a:rect b="b" l="l" r="r" t="t"/>
              <a:pathLst>
                <a:path extrusionOk="0" h="371" w="894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610" y="3295"/>
              <a:ext cx="4" cy="5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584" y="3321"/>
              <a:ext cx="59" cy="79"/>
            </a:xfrm>
            <a:custGeom>
              <a:rect b="b" l="l" r="r" t="t"/>
              <a:pathLst>
                <a:path extrusionOk="0" h="33" w="25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354" y="3162"/>
              <a:ext cx="248" cy="238"/>
            </a:xfrm>
            <a:custGeom>
              <a:rect b="b" l="l" r="r" t="t"/>
              <a:pathLst>
                <a:path extrusionOk="0" h="100" w="105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643" y="3336"/>
              <a:ext cx="99" cy="64"/>
            </a:xfrm>
            <a:custGeom>
              <a:rect b="b" l="l" r="r" t="t"/>
              <a:pathLst>
                <a:path extrusionOk="0" h="27" w="42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624" y="3293"/>
              <a:ext cx="28" cy="19"/>
            </a:xfrm>
            <a:custGeom>
              <a:rect b="b" l="l" r="r" t="t"/>
              <a:pathLst>
                <a:path extrusionOk="0" h="8" w="12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929" y="3355"/>
              <a:ext cx="71" cy="45"/>
            </a:xfrm>
            <a:custGeom>
              <a:rect b="b" l="l" r="r" t="t"/>
              <a:pathLst>
                <a:path extrusionOk="0" h="19" w="30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925" y="3267"/>
              <a:ext cx="95" cy="133"/>
            </a:xfrm>
            <a:custGeom>
              <a:rect b="b" l="l" r="r" t="t"/>
              <a:pathLst>
                <a:path extrusionOk="0" h="56" w="40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648" y="3257"/>
              <a:ext cx="213" cy="143"/>
            </a:xfrm>
            <a:custGeom>
              <a:rect b="b" l="l" r="r" t="t"/>
              <a:pathLst>
                <a:path extrusionOk="0" h="60" w="9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4835" y="3398"/>
              <a:ext cx="10" cy="2"/>
            </a:xfrm>
            <a:custGeom>
              <a:rect b="b" l="l" r="r" t="t"/>
              <a:pathLst>
                <a:path extrusionOk="0" h="1" w="4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489" y="3364"/>
              <a:ext cx="87" cy="36"/>
            </a:xfrm>
            <a:custGeom>
              <a:rect b="b" l="l" r="r" t="t"/>
              <a:pathLst>
                <a:path extrusionOk="0" h="15" w="37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20" name="Google Shape;120;p1"/>
          <p:cNvGrpSpPr/>
          <p:nvPr/>
        </p:nvGrpSpPr>
        <p:grpSpPr>
          <a:xfrm flipH="1" rot="10800000">
            <a:off x="4900142" y="598340"/>
            <a:ext cx="2391715" cy="997770"/>
            <a:chOff x="2823" y="2523"/>
            <a:chExt cx="2119" cy="884"/>
          </a:xfrm>
        </p:grpSpPr>
        <p:sp>
          <p:nvSpPr>
            <p:cNvPr id="121" name="Google Shape;121;p1"/>
            <p:cNvSpPr/>
            <p:nvPr/>
          </p:nvSpPr>
          <p:spPr>
            <a:xfrm>
              <a:off x="2823" y="2523"/>
              <a:ext cx="2119" cy="884"/>
            </a:xfrm>
            <a:custGeom>
              <a:rect b="b" l="l" r="r" t="t"/>
              <a:pathLst>
                <a:path extrusionOk="0" h="371" w="894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3610" y="3295"/>
              <a:ext cx="4" cy="5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3584" y="3321"/>
              <a:ext cx="59" cy="79"/>
            </a:xfrm>
            <a:custGeom>
              <a:rect b="b" l="l" r="r" t="t"/>
              <a:pathLst>
                <a:path extrusionOk="0" h="33" w="25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3354" y="3162"/>
              <a:ext cx="248" cy="238"/>
            </a:xfrm>
            <a:custGeom>
              <a:rect b="b" l="l" r="r" t="t"/>
              <a:pathLst>
                <a:path extrusionOk="0" h="100" w="105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3643" y="3336"/>
              <a:ext cx="99" cy="64"/>
            </a:xfrm>
            <a:custGeom>
              <a:rect b="b" l="l" r="r" t="t"/>
              <a:pathLst>
                <a:path extrusionOk="0" h="27" w="42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3624" y="3293"/>
              <a:ext cx="28" cy="19"/>
            </a:xfrm>
            <a:custGeom>
              <a:rect b="b" l="l" r="r" t="t"/>
              <a:pathLst>
                <a:path extrusionOk="0" h="8" w="12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929" y="3355"/>
              <a:ext cx="71" cy="45"/>
            </a:xfrm>
            <a:custGeom>
              <a:rect b="b" l="l" r="r" t="t"/>
              <a:pathLst>
                <a:path extrusionOk="0" h="19" w="30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3925" y="3267"/>
              <a:ext cx="95" cy="133"/>
            </a:xfrm>
            <a:custGeom>
              <a:rect b="b" l="l" r="r" t="t"/>
              <a:pathLst>
                <a:path extrusionOk="0" h="56" w="40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3648" y="3257"/>
              <a:ext cx="213" cy="143"/>
            </a:xfrm>
            <a:custGeom>
              <a:rect b="b" l="l" r="r" t="t"/>
              <a:pathLst>
                <a:path extrusionOk="0" h="60" w="9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4835" y="3398"/>
              <a:ext cx="10" cy="2"/>
            </a:xfrm>
            <a:custGeom>
              <a:rect b="b" l="l" r="r" t="t"/>
              <a:pathLst>
                <a:path extrusionOk="0" h="1" w="4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3489" y="3364"/>
              <a:ext cx="87" cy="36"/>
            </a:xfrm>
            <a:custGeom>
              <a:rect b="b" l="l" r="r" t="t"/>
              <a:pathLst>
                <a:path extrusionOk="0" h="15" w="37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132" name="Google Shape;13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04584" y="3726985"/>
            <a:ext cx="1907223" cy="211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685331"/>
            <a:ext cx="12192000" cy="1172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/>
        </p:nvSpPr>
        <p:spPr>
          <a:xfrm>
            <a:off x="2678723" y="2123925"/>
            <a:ext cx="683455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موضوع: كلمة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3393905" y="3440620"/>
            <a:ext cx="54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معلم: إم إم سعيد عبدالله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2708"/>
            <a:ext cx="12192000" cy="529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792"/>
            <a:ext cx="12192000" cy="677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"/>
          <p:cNvGrpSpPr/>
          <p:nvPr/>
        </p:nvGrpSpPr>
        <p:grpSpPr>
          <a:xfrm flipH="1" rot="10800000">
            <a:off x="195209" y="598340"/>
            <a:ext cx="2391715" cy="997770"/>
            <a:chOff x="2823" y="2523"/>
            <a:chExt cx="2119" cy="884"/>
          </a:xfrm>
        </p:grpSpPr>
        <p:sp>
          <p:nvSpPr>
            <p:cNvPr id="144" name="Google Shape;144;p2"/>
            <p:cNvSpPr/>
            <p:nvPr/>
          </p:nvSpPr>
          <p:spPr>
            <a:xfrm>
              <a:off x="2823" y="2523"/>
              <a:ext cx="2119" cy="884"/>
            </a:xfrm>
            <a:custGeom>
              <a:rect b="b" l="l" r="r" t="t"/>
              <a:pathLst>
                <a:path extrusionOk="0" h="371" w="894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10" y="3295"/>
              <a:ext cx="4" cy="5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584" y="3321"/>
              <a:ext cx="59" cy="79"/>
            </a:xfrm>
            <a:custGeom>
              <a:rect b="b" l="l" r="r" t="t"/>
              <a:pathLst>
                <a:path extrusionOk="0" h="33" w="25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354" y="3162"/>
              <a:ext cx="248" cy="238"/>
            </a:xfrm>
            <a:custGeom>
              <a:rect b="b" l="l" r="r" t="t"/>
              <a:pathLst>
                <a:path extrusionOk="0" h="100" w="105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643" y="3336"/>
              <a:ext cx="99" cy="64"/>
            </a:xfrm>
            <a:custGeom>
              <a:rect b="b" l="l" r="r" t="t"/>
              <a:pathLst>
                <a:path extrusionOk="0" h="27" w="42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624" y="3293"/>
              <a:ext cx="28" cy="19"/>
            </a:xfrm>
            <a:custGeom>
              <a:rect b="b" l="l" r="r" t="t"/>
              <a:pathLst>
                <a:path extrusionOk="0" h="8" w="12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929" y="3355"/>
              <a:ext cx="71" cy="45"/>
            </a:xfrm>
            <a:custGeom>
              <a:rect b="b" l="l" r="r" t="t"/>
              <a:pathLst>
                <a:path extrusionOk="0" h="19" w="30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925" y="3267"/>
              <a:ext cx="95" cy="133"/>
            </a:xfrm>
            <a:custGeom>
              <a:rect b="b" l="l" r="r" t="t"/>
              <a:pathLst>
                <a:path extrusionOk="0" h="56" w="40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648" y="3257"/>
              <a:ext cx="213" cy="143"/>
            </a:xfrm>
            <a:custGeom>
              <a:rect b="b" l="l" r="r" t="t"/>
              <a:pathLst>
                <a:path extrusionOk="0" h="60" w="9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835" y="3398"/>
              <a:ext cx="10" cy="2"/>
            </a:xfrm>
            <a:custGeom>
              <a:rect b="b" l="l" r="r" t="t"/>
              <a:pathLst>
                <a:path extrusionOk="0" h="1" w="4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489" y="3364"/>
              <a:ext cx="87" cy="36"/>
            </a:xfrm>
            <a:custGeom>
              <a:rect b="b" l="l" r="r" t="t"/>
              <a:pathLst>
                <a:path extrusionOk="0" h="15" w="37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155" name="Google Shape;15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8132" y="3255299"/>
            <a:ext cx="2437666" cy="269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906321"/>
            <a:ext cx="12192000" cy="95167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157" name="Google Shape;157;p2"/>
          <p:cNvSpPr txBox="1"/>
          <p:nvPr/>
        </p:nvSpPr>
        <p:spPr>
          <a:xfrm>
            <a:off x="4370524" y="768100"/>
            <a:ext cx="3189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فِهْــرِس</a:t>
            </a:r>
            <a:endParaRPr b="0" i="0" sz="8000" u="none" cap="none" strike="noStrike">
              <a:solidFill>
                <a:srgbClr val="0039A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58" name="Google Shape;158;p2"/>
          <p:cNvGrpSpPr/>
          <p:nvPr/>
        </p:nvGrpSpPr>
        <p:grpSpPr>
          <a:xfrm>
            <a:off x="1421121" y="2068650"/>
            <a:ext cx="1562390" cy="1814111"/>
            <a:chOff x="1498040" y="2742099"/>
            <a:chExt cx="1562390" cy="1814111"/>
          </a:xfrm>
        </p:grpSpPr>
        <p:grpSp>
          <p:nvGrpSpPr>
            <p:cNvPr id="159" name="Google Shape;159;p2"/>
            <p:cNvGrpSpPr/>
            <p:nvPr/>
          </p:nvGrpSpPr>
          <p:grpSpPr>
            <a:xfrm>
              <a:off x="1498040" y="2993820"/>
              <a:ext cx="1562390" cy="1562390"/>
              <a:chOff x="1995852" y="460343"/>
              <a:chExt cx="5373696" cy="5373696"/>
            </a:xfrm>
          </p:grpSpPr>
          <p:pic>
            <p:nvPicPr>
              <p:cNvPr id="160" name="Google Shape;160;p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3629399" y="4275106"/>
                <a:ext cx="1668463" cy="1558933"/>
              </a:xfrm>
              <a:custGeom>
                <a:rect b="b" l="l" r="r" t="t"/>
                <a:pathLst>
                  <a:path extrusionOk="0" h="1558933" w="1668463">
                    <a:moveTo>
                      <a:pt x="0" y="0"/>
                    </a:moveTo>
                    <a:lnTo>
                      <a:pt x="1668463" y="0"/>
                    </a:lnTo>
                    <a:lnTo>
                      <a:pt x="1668463" y="1485404"/>
                    </a:lnTo>
                    <a:lnTo>
                      <a:pt x="1594795" y="1504346"/>
                    </a:lnTo>
                    <a:cubicBezTo>
                      <a:pt x="1419887" y="1540137"/>
                      <a:pt x="1238789" y="1558933"/>
                      <a:pt x="1053301" y="1558933"/>
                    </a:cubicBezTo>
                    <a:cubicBezTo>
                      <a:pt x="682325" y="1558933"/>
                      <a:pt x="328909" y="1483749"/>
                      <a:pt x="7459" y="1347787"/>
                    </a:cubicBezTo>
                    <a:lnTo>
                      <a:pt x="0" y="134419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61" name="Google Shape;161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291511" y="731806"/>
                <a:ext cx="558800" cy="5030337"/>
              </a:xfrm>
              <a:custGeom>
                <a:rect b="b" l="l" r="r" t="t"/>
                <a:pathLst>
                  <a:path extrusionOk="0" h="5030337" w="558800">
                    <a:moveTo>
                      <a:pt x="0" y="0"/>
                    </a:moveTo>
                    <a:lnTo>
                      <a:pt x="558800" y="0"/>
                    </a:lnTo>
                    <a:lnTo>
                      <a:pt x="558800" y="4832428"/>
                    </a:lnTo>
                    <a:lnTo>
                      <a:pt x="437032" y="4891087"/>
                    </a:lnTo>
                    <a:cubicBezTo>
                      <a:pt x="356669" y="4925078"/>
                      <a:pt x="274309" y="4955270"/>
                      <a:pt x="190176" y="4981438"/>
                    </a:cubicBezTo>
                    <a:lnTo>
                      <a:pt x="0" y="503033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62" name="Google Shape;162;p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076949" y="731806"/>
                <a:ext cx="558800" cy="4890553"/>
              </a:xfrm>
              <a:custGeom>
                <a:rect b="b" l="l" r="r" t="t"/>
                <a:pathLst>
                  <a:path extrusionOk="0" h="4890553" w="558800">
                    <a:moveTo>
                      <a:pt x="434698" y="0"/>
                    </a:moveTo>
                    <a:lnTo>
                      <a:pt x="558800" y="0"/>
                    </a:lnTo>
                    <a:lnTo>
                      <a:pt x="558800" y="4890553"/>
                    </a:lnTo>
                    <a:lnTo>
                      <a:pt x="325040" y="4777945"/>
                    </a:lnTo>
                    <a:cubicBezTo>
                      <a:pt x="248898" y="4736583"/>
                      <a:pt x="174980" y="4691646"/>
                      <a:pt x="103509" y="4643362"/>
                    </a:cubicBezTo>
                    <a:lnTo>
                      <a:pt x="0" y="4565959"/>
                    </a:lnTo>
                    <a:lnTo>
                      <a:pt x="0" y="264811"/>
                    </a:lnTo>
                    <a:lnTo>
                      <a:pt x="103509" y="187409"/>
                    </a:lnTo>
                    <a:cubicBezTo>
                      <a:pt x="174980" y="139124"/>
                      <a:pt x="248898" y="94188"/>
                      <a:pt x="325040" y="528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63" name="Google Shape;163;p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845549" y="731806"/>
                <a:ext cx="558800" cy="4834722"/>
              </a:xfrm>
              <a:custGeom>
                <a:rect b="b" l="l" r="r" t="t"/>
                <a:pathLst>
                  <a:path extrusionOk="0" h="4834722" w="558800">
                    <a:moveTo>
                      <a:pt x="0" y="0"/>
                    </a:moveTo>
                    <a:lnTo>
                      <a:pt x="8204" y="0"/>
                    </a:lnTo>
                    <a:lnTo>
                      <a:pt x="117862" y="52825"/>
                    </a:lnTo>
                    <a:cubicBezTo>
                      <a:pt x="270146" y="135551"/>
                      <a:pt x="413537" y="232570"/>
                      <a:pt x="546236" y="342083"/>
                    </a:cubicBezTo>
                    <a:lnTo>
                      <a:pt x="558800" y="353502"/>
                    </a:lnTo>
                    <a:lnTo>
                      <a:pt x="558800" y="4477269"/>
                    </a:lnTo>
                    <a:lnTo>
                      <a:pt x="546236" y="4488688"/>
                    </a:lnTo>
                    <a:cubicBezTo>
                      <a:pt x="479887" y="4543444"/>
                      <a:pt x="410864" y="4595077"/>
                      <a:pt x="339393" y="4643362"/>
                    </a:cubicBezTo>
                    <a:lnTo>
                      <a:pt x="136755" y="4766468"/>
                    </a:lnTo>
                    <a:lnTo>
                      <a:pt x="117862" y="4777945"/>
                    </a:lnTo>
                    <a:lnTo>
                      <a:pt x="0" y="48347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64" name="Google Shape;164;p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800724" y="993055"/>
                <a:ext cx="280988" cy="4308272"/>
              </a:xfrm>
              <a:custGeom>
                <a:rect b="b" l="l" r="r" t="t"/>
                <a:pathLst>
                  <a:path extrusionOk="0" h="4308272" w="280988">
                    <a:moveTo>
                      <a:pt x="280988" y="0"/>
                    </a:moveTo>
                    <a:lnTo>
                      <a:pt x="280988" y="4308272"/>
                    </a:lnTo>
                    <a:lnTo>
                      <a:pt x="172891" y="4227439"/>
                    </a:lnTo>
                    <a:lnTo>
                      <a:pt x="0" y="4070305"/>
                    </a:lnTo>
                    <a:lnTo>
                      <a:pt x="0" y="237968"/>
                    </a:lnTo>
                    <a:lnTo>
                      <a:pt x="172891" y="8083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65" name="Google Shape;165;p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397999" y="1079537"/>
                <a:ext cx="282575" cy="4135309"/>
              </a:xfrm>
              <a:custGeom>
                <a:rect b="b" l="l" r="r" t="t"/>
                <a:pathLst>
                  <a:path extrusionOk="0" h="4135309" w="282575">
                    <a:moveTo>
                      <a:pt x="0" y="0"/>
                    </a:moveTo>
                    <a:lnTo>
                      <a:pt x="138898" y="126238"/>
                    </a:lnTo>
                    <a:lnTo>
                      <a:pt x="184590" y="167766"/>
                    </a:lnTo>
                    <a:lnTo>
                      <a:pt x="282575" y="275577"/>
                    </a:lnTo>
                    <a:lnTo>
                      <a:pt x="282575" y="3859731"/>
                    </a:lnTo>
                    <a:lnTo>
                      <a:pt x="184590" y="3967543"/>
                    </a:lnTo>
                    <a:lnTo>
                      <a:pt x="0" y="413530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66" name="Google Shape;166;p2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2522911" y="1226696"/>
                <a:ext cx="282575" cy="3840993"/>
              </a:xfrm>
              <a:custGeom>
                <a:rect b="b" l="l" r="r" t="t"/>
                <a:pathLst>
                  <a:path extrusionOk="0" h="3840993" w="282575">
                    <a:moveTo>
                      <a:pt x="282575" y="0"/>
                    </a:moveTo>
                    <a:lnTo>
                      <a:pt x="282575" y="3840993"/>
                    </a:lnTo>
                    <a:lnTo>
                      <a:pt x="259901" y="3820385"/>
                    </a:lnTo>
                    <a:cubicBezTo>
                      <a:pt x="199123" y="3759607"/>
                      <a:pt x="141243" y="3695930"/>
                      <a:pt x="86487" y="3629581"/>
                    </a:cubicBezTo>
                    <a:lnTo>
                      <a:pt x="0" y="3513924"/>
                    </a:lnTo>
                    <a:lnTo>
                      <a:pt x="0" y="327068"/>
                    </a:lnTo>
                    <a:lnTo>
                      <a:pt x="86487" y="211411"/>
                    </a:lnTo>
                    <a:cubicBezTo>
                      <a:pt x="141243" y="145062"/>
                      <a:pt x="199123" y="81386"/>
                      <a:pt x="259901" y="2060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67" name="Google Shape;167;p2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6675811" y="1349873"/>
                <a:ext cx="280988" cy="3594636"/>
              </a:xfrm>
              <a:custGeom>
                <a:rect b="b" l="l" r="r" t="t"/>
                <a:pathLst>
                  <a:path extrusionOk="0" h="3594636" w="280988">
                    <a:moveTo>
                      <a:pt x="0" y="0"/>
                    </a:moveTo>
                    <a:lnTo>
                      <a:pt x="80192" y="88233"/>
                    </a:lnTo>
                    <a:cubicBezTo>
                      <a:pt x="134948" y="154583"/>
                      <a:pt x="186581" y="223605"/>
                      <a:pt x="234866" y="295076"/>
                    </a:cubicBezTo>
                    <a:lnTo>
                      <a:pt x="280988" y="370996"/>
                    </a:lnTo>
                    <a:lnTo>
                      <a:pt x="280988" y="3223640"/>
                    </a:lnTo>
                    <a:lnTo>
                      <a:pt x="234866" y="3299560"/>
                    </a:lnTo>
                    <a:cubicBezTo>
                      <a:pt x="186581" y="3371031"/>
                      <a:pt x="134948" y="3440054"/>
                      <a:pt x="80192" y="3506403"/>
                    </a:cubicBezTo>
                    <a:lnTo>
                      <a:pt x="0" y="35946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68" name="Google Shape;168;p2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2245099" y="1545270"/>
                <a:ext cx="284163" cy="3203842"/>
              </a:xfrm>
              <a:custGeom>
                <a:rect b="b" l="l" r="r" t="t"/>
                <a:pathLst>
                  <a:path extrusionOk="0" h="3203842" w="284163">
                    <a:moveTo>
                      <a:pt x="284163" y="0"/>
                    </a:moveTo>
                    <a:lnTo>
                      <a:pt x="284163" y="3203842"/>
                    </a:lnTo>
                    <a:lnTo>
                      <a:pt x="209625" y="3104163"/>
                    </a:lnTo>
                    <a:cubicBezTo>
                      <a:pt x="161340" y="3032693"/>
                      <a:pt x="116404" y="2958774"/>
                      <a:pt x="75041" y="2882633"/>
                    </a:cubicBezTo>
                    <a:lnTo>
                      <a:pt x="0" y="2726857"/>
                    </a:lnTo>
                    <a:lnTo>
                      <a:pt x="0" y="476986"/>
                    </a:lnTo>
                    <a:lnTo>
                      <a:pt x="75041" y="321210"/>
                    </a:lnTo>
                    <a:cubicBezTo>
                      <a:pt x="116404" y="245068"/>
                      <a:pt x="161340" y="171150"/>
                      <a:pt x="209625" y="996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69" name="Google Shape;169;p2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6952036" y="1713030"/>
                <a:ext cx="282575" cy="2868324"/>
              </a:xfrm>
              <a:custGeom>
                <a:rect b="b" l="l" r="r" t="t"/>
                <a:pathLst>
                  <a:path extrusionOk="0" h="2868324" w="282575">
                    <a:moveTo>
                      <a:pt x="0" y="0"/>
                    </a:moveTo>
                    <a:lnTo>
                      <a:pt x="93224" y="153451"/>
                    </a:lnTo>
                    <a:cubicBezTo>
                      <a:pt x="134587" y="229593"/>
                      <a:pt x="172376" y="307957"/>
                      <a:pt x="206366" y="388320"/>
                    </a:cubicBezTo>
                    <a:lnTo>
                      <a:pt x="282575" y="596538"/>
                    </a:lnTo>
                    <a:lnTo>
                      <a:pt x="282575" y="2271785"/>
                    </a:lnTo>
                    <a:lnTo>
                      <a:pt x="206366" y="2480004"/>
                    </a:lnTo>
                    <a:cubicBezTo>
                      <a:pt x="172376" y="2560366"/>
                      <a:pt x="134587" y="2638731"/>
                      <a:pt x="93224" y="2714873"/>
                    </a:cubicBezTo>
                    <a:lnTo>
                      <a:pt x="0" y="286832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70" name="Google Shape;170;p2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1995852" y="2012368"/>
                <a:ext cx="254010" cy="2269646"/>
              </a:xfrm>
              <a:custGeom>
                <a:rect b="b" l="l" r="r" t="t"/>
                <a:pathLst>
                  <a:path extrusionOk="0" h="2269646" w="254010">
                    <a:moveTo>
                      <a:pt x="254010" y="0"/>
                    </a:moveTo>
                    <a:lnTo>
                      <a:pt x="254010" y="2269646"/>
                    </a:lnTo>
                    <a:lnTo>
                      <a:pt x="211146" y="2180666"/>
                    </a:lnTo>
                    <a:cubicBezTo>
                      <a:pt x="75184" y="1859216"/>
                      <a:pt x="0" y="1505799"/>
                      <a:pt x="0" y="1134823"/>
                    </a:cubicBezTo>
                    <a:cubicBezTo>
                      <a:pt x="0" y="763847"/>
                      <a:pt x="75184" y="410431"/>
                      <a:pt x="211146" y="8898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71" name="Google Shape;171;p2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3629399" y="2639981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2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7228261" y="2292219"/>
                <a:ext cx="141287" cy="1709947"/>
              </a:xfrm>
              <a:custGeom>
                <a:rect b="b" l="l" r="r" t="t"/>
                <a:pathLst>
                  <a:path extrusionOk="0" h="1709947" w="141287">
                    <a:moveTo>
                      <a:pt x="0" y="0"/>
                    </a:moveTo>
                    <a:lnTo>
                      <a:pt x="20492" y="55987"/>
                    </a:lnTo>
                    <a:cubicBezTo>
                      <a:pt x="98996" y="308386"/>
                      <a:pt x="141287" y="576741"/>
                      <a:pt x="141287" y="854973"/>
                    </a:cubicBezTo>
                    <a:cubicBezTo>
                      <a:pt x="141287" y="1133205"/>
                      <a:pt x="98996" y="1401560"/>
                      <a:pt x="20492" y="1653960"/>
                    </a:cubicBezTo>
                    <a:lnTo>
                      <a:pt x="0" y="170994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73" name="Google Shape;173;p2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3629399" y="1004856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2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3629399" y="460343"/>
                <a:ext cx="1668463" cy="549275"/>
              </a:xfrm>
              <a:custGeom>
                <a:rect b="b" l="l" r="r" t="t"/>
                <a:pathLst>
                  <a:path extrusionOk="0" h="549275" w="1668463">
                    <a:moveTo>
                      <a:pt x="1053301" y="0"/>
                    </a:moveTo>
                    <a:cubicBezTo>
                      <a:pt x="1238789" y="0"/>
                      <a:pt x="1419887" y="18796"/>
                      <a:pt x="1594795" y="54587"/>
                    </a:cubicBezTo>
                    <a:lnTo>
                      <a:pt x="1668463" y="73529"/>
                    </a:lnTo>
                    <a:lnTo>
                      <a:pt x="1668463" y="549275"/>
                    </a:lnTo>
                    <a:lnTo>
                      <a:pt x="0" y="549275"/>
                    </a:lnTo>
                    <a:lnTo>
                      <a:pt x="0" y="214739"/>
                    </a:lnTo>
                    <a:lnTo>
                      <a:pt x="7459" y="211146"/>
                    </a:lnTo>
                    <a:cubicBezTo>
                      <a:pt x="328909" y="75184"/>
                      <a:pt x="682325" y="0"/>
                      <a:pt x="1053301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75" name="Google Shape;175;p2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5291511" y="532239"/>
                <a:ext cx="572128" cy="204329"/>
              </a:xfrm>
              <a:custGeom>
                <a:rect b="b" l="l" r="r" t="t"/>
                <a:pathLst>
                  <a:path extrusionOk="0" h="204329" w="572128">
                    <a:moveTo>
                      <a:pt x="0" y="0"/>
                    </a:moveTo>
                    <a:lnTo>
                      <a:pt x="78175" y="20101"/>
                    </a:lnTo>
                    <a:lnTo>
                      <a:pt x="190176" y="48900"/>
                    </a:lnTo>
                    <a:lnTo>
                      <a:pt x="396370" y="124368"/>
                    </a:lnTo>
                    <a:lnTo>
                      <a:pt x="437032" y="139250"/>
                    </a:lnTo>
                    <a:lnTo>
                      <a:pt x="572128" y="204329"/>
                    </a:lnTo>
                    <a:lnTo>
                      <a:pt x="0" y="20432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</p:grpSp>
        <p:sp>
          <p:nvSpPr>
  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176" name="Google Shape;176;p2"/>
            <p:cNvSpPr txBox="1"/>
            <p:nvPr/>
          </p:nvSpPr>
          <p:spPr>
            <a:xfrm>
              <a:off x="1784935" y="2742099"/>
              <a:ext cx="877163" cy="141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262626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 </a:t>
              </a:r>
              <a:endParaRPr b="1" i="0" sz="3200" u="none" cap="none" strike="noStrike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US" sz="5400" u="none" cap="none" strike="noStrike">
                  <a:solidFill>
                    <a:srgbClr val="0039A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177" name="Google Shape;177;p2"/>
          <p:cNvSpPr txBox="1"/>
          <p:nvPr/>
        </p:nvSpPr>
        <p:spPr>
          <a:xfrm>
            <a:off x="1421025" y="4128465"/>
            <a:ext cx="172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تعريف</a:t>
            </a:r>
            <a:endParaRPr b="0" i="0" sz="4000" u="none" cap="none" strike="noStrike">
              <a:solidFill>
                <a:srgbClr val="0039A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178" name="Google Shape;178;p2"/>
          <p:cNvSpPr txBox="1"/>
          <p:nvPr/>
        </p:nvSpPr>
        <p:spPr>
          <a:xfrm>
            <a:off x="4002820" y="4250330"/>
            <a:ext cx="141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اقسام</a:t>
            </a:r>
            <a:endParaRPr b="0" i="0" sz="4000" u="none" cap="none" strike="noStrike">
              <a:solidFill>
                <a:srgbClr val="0039A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179" name="Google Shape;179;p2"/>
          <p:cNvSpPr txBox="1"/>
          <p:nvPr/>
        </p:nvSpPr>
        <p:spPr>
          <a:xfrm>
            <a:off x="9129422" y="4128464"/>
            <a:ext cx="140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أمثال</a:t>
            </a:r>
            <a:endParaRPr b="0" i="0" sz="4000" u="none" cap="none" strike="noStrike">
              <a:solidFill>
                <a:srgbClr val="0039A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80" name="Google Shape;180;p2"/>
          <p:cNvGrpSpPr/>
          <p:nvPr/>
        </p:nvGrpSpPr>
        <p:grpSpPr>
          <a:xfrm>
            <a:off x="3974960" y="2045953"/>
            <a:ext cx="1562390" cy="1842674"/>
            <a:chOff x="1498040" y="2713536"/>
            <a:chExt cx="1562390" cy="1842674"/>
          </a:xfrm>
        </p:grpSpPr>
        <p:grpSp>
          <p:nvGrpSpPr>
            <p:cNvPr id="181" name="Google Shape;181;p2"/>
            <p:cNvGrpSpPr/>
            <p:nvPr/>
          </p:nvGrpSpPr>
          <p:grpSpPr>
            <a:xfrm>
              <a:off x="1498040" y="2993820"/>
              <a:ext cx="1562390" cy="1562390"/>
              <a:chOff x="1995852" y="460343"/>
              <a:chExt cx="5373696" cy="5373696"/>
            </a:xfrm>
          </p:grpSpPr>
          <p:pic>
            <p:nvPicPr>
              <p:cNvPr id="182" name="Google Shape;182;p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3629399" y="4275106"/>
                <a:ext cx="1668463" cy="1558933"/>
              </a:xfrm>
              <a:custGeom>
                <a:rect b="b" l="l" r="r" t="t"/>
                <a:pathLst>
                  <a:path extrusionOk="0" h="1558933" w="1668463">
                    <a:moveTo>
                      <a:pt x="0" y="0"/>
                    </a:moveTo>
                    <a:lnTo>
                      <a:pt x="1668463" y="0"/>
                    </a:lnTo>
                    <a:lnTo>
                      <a:pt x="1668463" y="1485404"/>
                    </a:lnTo>
                    <a:lnTo>
                      <a:pt x="1594795" y="1504346"/>
                    </a:lnTo>
                    <a:cubicBezTo>
                      <a:pt x="1419887" y="1540137"/>
                      <a:pt x="1238789" y="1558933"/>
                      <a:pt x="1053301" y="1558933"/>
                    </a:cubicBezTo>
                    <a:cubicBezTo>
                      <a:pt x="682325" y="1558933"/>
                      <a:pt x="328909" y="1483749"/>
                      <a:pt x="7459" y="1347787"/>
                    </a:cubicBezTo>
                    <a:lnTo>
                      <a:pt x="0" y="134419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83" name="Google Shape;183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291511" y="731806"/>
                <a:ext cx="558800" cy="5030337"/>
              </a:xfrm>
              <a:custGeom>
                <a:rect b="b" l="l" r="r" t="t"/>
                <a:pathLst>
                  <a:path extrusionOk="0" h="5030337" w="558800">
                    <a:moveTo>
                      <a:pt x="0" y="0"/>
                    </a:moveTo>
                    <a:lnTo>
                      <a:pt x="558800" y="0"/>
                    </a:lnTo>
                    <a:lnTo>
                      <a:pt x="558800" y="4832428"/>
                    </a:lnTo>
                    <a:lnTo>
                      <a:pt x="437032" y="4891087"/>
                    </a:lnTo>
                    <a:cubicBezTo>
                      <a:pt x="356669" y="4925078"/>
                      <a:pt x="274309" y="4955270"/>
                      <a:pt x="190176" y="4981438"/>
                    </a:cubicBezTo>
                    <a:lnTo>
                      <a:pt x="0" y="503033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84" name="Google Shape;184;p2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3076949" y="731806"/>
                <a:ext cx="558800" cy="4890553"/>
              </a:xfrm>
              <a:custGeom>
                <a:rect b="b" l="l" r="r" t="t"/>
                <a:pathLst>
                  <a:path extrusionOk="0" h="4890553" w="558800">
                    <a:moveTo>
                      <a:pt x="434698" y="0"/>
                    </a:moveTo>
                    <a:lnTo>
                      <a:pt x="558800" y="0"/>
                    </a:lnTo>
                    <a:lnTo>
                      <a:pt x="558800" y="4890553"/>
                    </a:lnTo>
                    <a:lnTo>
                      <a:pt x="325040" y="4777945"/>
                    </a:lnTo>
                    <a:cubicBezTo>
                      <a:pt x="248898" y="4736583"/>
                      <a:pt x="174980" y="4691646"/>
                      <a:pt x="103509" y="4643362"/>
                    </a:cubicBezTo>
                    <a:lnTo>
                      <a:pt x="0" y="4565959"/>
                    </a:lnTo>
                    <a:lnTo>
                      <a:pt x="0" y="264811"/>
                    </a:lnTo>
                    <a:lnTo>
                      <a:pt x="103509" y="187409"/>
                    </a:lnTo>
                    <a:cubicBezTo>
                      <a:pt x="174980" y="139124"/>
                      <a:pt x="248898" y="94188"/>
                      <a:pt x="325040" y="528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85" name="Google Shape;185;p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845549" y="731806"/>
                <a:ext cx="558800" cy="4834722"/>
              </a:xfrm>
              <a:custGeom>
                <a:rect b="b" l="l" r="r" t="t"/>
                <a:pathLst>
                  <a:path extrusionOk="0" h="4834722" w="558800">
                    <a:moveTo>
                      <a:pt x="0" y="0"/>
                    </a:moveTo>
                    <a:lnTo>
                      <a:pt x="8204" y="0"/>
                    </a:lnTo>
                    <a:lnTo>
                      <a:pt x="117862" y="52825"/>
                    </a:lnTo>
                    <a:cubicBezTo>
                      <a:pt x="270146" y="135551"/>
                      <a:pt x="413537" y="232570"/>
                      <a:pt x="546236" y="342083"/>
                    </a:cubicBezTo>
                    <a:lnTo>
                      <a:pt x="558800" y="353502"/>
                    </a:lnTo>
                    <a:lnTo>
                      <a:pt x="558800" y="4477269"/>
                    </a:lnTo>
                    <a:lnTo>
                      <a:pt x="546236" y="4488688"/>
                    </a:lnTo>
                    <a:cubicBezTo>
                      <a:pt x="479887" y="4543444"/>
                      <a:pt x="410864" y="4595077"/>
                      <a:pt x="339393" y="4643362"/>
                    </a:cubicBezTo>
                    <a:lnTo>
                      <a:pt x="136755" y="4766468"/>
                    </a:lnTo>
                    <a:lnTo>
                      <a:pt x="117862" y="4777945"/>
                    </a:lnTo>
                    <a:lnTo>
                      <a:pt x="0" y="48347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86" name="Google Shape;186;p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800724" y="993055"/>
                <a:ext cx="280988" cy="4308272"/>
              </a:xfrm>
              <a:custGeom>
                <a:rect b="b" l="l" r="r" t="t"/>
                <a:pathLst>
                  <a:path extrusionOk="0" h="4308272" w="280988">
                    <a:moveTo>
                      <a:pt x="280988" y="0"/>
                    </a:moveTo>
                    <a:lnTo>
                      <a:pt x="280988" y="4308272"/>
                    </a:lnTo>
                    <a:lnTo>
                      <a:pt x="172891" y="4227439"/>
                    </a:lnTo>
                    <a:lnTo>
                      <a:pt x="0" y="4070305"/>
                    </a:lnTo>
                    <a:lnTo>
                      <a:pt x="0" y="237968"/>
                    </a:lnTo>
                    <a:lnTo>
                      <a:pt x="172891" y="8083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87" name="Google Shape;187;p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397999" y="1079537"/>
                <a:ext cx="282575" cy="4135309"/>
              </a:xfrm>
              <a:custGeom>
                <a:rect b="b" l="l" r="r" t="t"/>
                <a:pathLst>
                  <a:path extrusionOk="0" h="4135309" w="282575">
                    <a:moveTo>
                      <a:pt x="0" y="0"/>
                    </a:moveTo>
                    <a:lnTo>
                      <a:pt x="138898" y="126238"/>
                    </a:lnTo>
                    <a:lnTo>
                      <a:pt x="184590" y="167766"/>
                    </a:lnTo>
                    <a:lnTo>
                      <a:pt x="282575" y="275577"/>
                    </a:lnTo>
                    <a:lnTo>
                      <a:pt x="282575" y="3859731"/>
                    </a:lnTo>
                    <a:lnTo>
                      <a:pt x="184590" y="3967543"/>
                    </a:lnTo>
                    <a:lnTo>
                      <a:pt x="0" y="413530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88" name="Google Shape;188;p2"/>
              <p:cNvPicPr preferRelativeResize="0"/>
              <p:nvPr/>
            </p:nvPicPr>
            <p:blipFill rotWithShape="1">
              <a:blip r:embed="rId24">
                <a:alphaModFix/>
              </a:blip>
              <a:srcRect b="0" l="0" r="0" t="0"/>
              <a:stretch/>
            </p:blipFill>
            <p:spPr>
              <a:xfrm>
                <a:off x="2522911" y="1226696"/>
                <a:ext cx="282575" cy="3840993"/>
              </a:xfrm>
              <a:custGeom>
                <a:rect b="b" l="l" r="r" t="t"/>
                <a:pathLst>
                  <a:path extrusionOk="0" h="3840993" w="282575">
                    <a:moveTo>
                      <a:pt x="282575" y="0"/>
                    </a:moveTo>
                    <a:lnTo>
                      <a:pt x="282575" y="3840993"/>
                    </a:lnTo>
                    <a:lnTo>
                      <a:pt x="259901" y="3820385"/>
                    </a:lnTo>
                    <a:cubicBezTo>
                      <a:pt x="199123" y="3759607"/>
                      <a:pt x="141243" y="3695930"/>
                      <a:pt x="86487" y="3629581"/>
                    </a:cubicBezTo>
                    <a:lnTo>
                      <a:pt x="0" y="3513924"/>
                    </a:lnTo>
                    <a:lnTo>
                      <a:pt x="0" y="327068"/>
                    </a:lnTo>
                    <a:lnTo>
                      <a:pt x="86487" y="211411"/>
                    </a:lnTo>
                    <a:cubicBezTo>
                      <a:pt x="141243" y="145062"/>
                      <a:pt x="199123" y="81386"/>
                      <a:pt x="259901" y="2060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89" name="Google Shape;189;p2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6675811" y="1349873"/>
                <a:ext cx="280988" cy="3594636"/>
              </a:xfrm>
              <a:custGeom>
                <a:rect b="b" l="l" r="r" t="t"/>
                <a:pathLst>
                  <a:path extrusionOk="0" h="3594636" w="280988">
                    <a:moveTo>
                      <a:pt x="0" y="0"/>
                    </a:moveTo>
                    <a:lnTo>
                      <a:pt x="80192" y="88233"/>
                    </a:lnTo>
                    <a:cubicBezTo>
                      <a:pt x="134948" y="154583"/>
                      <a:pt x="186581" y="223605"/>
                      <a:pt x="234866" y="295076"/>
                    </a:cubicBezTo>
                    <a:lnTo>
                      <a:pt x="280988" y="370996"/>
                    </a:lnTo>
                    <a:lnTo>
                      <a:pt x="280988" y="3223640"/>
                    </a:lnTo>
                    <a:lnTo>
                      <a:pt x="234866" y="3299560"/>
                    </a:lnTo>
                    <a:cubicBezTo>
                      <a:pt x="186581" y="3371031"/>
                      <a:pt x="134948" y="3440054"/>
                      <a:pt x="80192" y="3506403"/>
                    </a:cubicBezTo>
                    <a:lnTo>
                      <a:pt x="0" y="35946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90" name="Google Shape;190;p2"/>
              <p:cNvPicPr preferRelativeResize="0"/>
              <p:nvPr/>
            </p:nvPicPr>
            <p:blipFill rotWithShape="1">
              <a:blip r:embed="rId25">
                <a:alphaModFix/>
              </a:blip>
              <a:srcRect b="0" l="0" r="0" t="0"/>
              <a:stretch/>
            </p:blipFill>
            <p:spPr>
              <a:xfrm>
                <a:off x="2245099" y="1545270"/>
                <a:ext cx="284163" cy="3203842"/>
              </a:xfrm>
              <a:custGeom>
                <a:rect b="b" l="l" r="r" t="t"/>
                <a:pathLst>
                  <a:path extrusionOk="0" h="3203842" w="284163">
                    <a:moveTo>
                      <a:pt x="284163" y="0"/>
                    </a:moveTo>
                    <a:lnTo>
                      <a:pt x="284163" y="3203842"/>
                    </a:lnTo>
                    <a:lnTo>
                      <a:pt x="209625" y="3104163"/>
                    </a:lnTo>
                    <a:cubicBezTo>
                      <a:pt x="161340" y="3032693"/>
                      <a:pt x="116404" y="2958774"/>
                      <a:pt x="75041" y="2882633"/>
                    </a:cubicBezTo>
                    <a:lnTo>
                      <a:pt x="0" y="2726857"/>
                    </a:lnTo>
                    <a:lnTo>
                      <a:pt x="0" y="476986"/>
                    </a:lnTo>
                    <a:lnTo>
                      <a:pt x="75041" y="321210"/>
                    </a:lnTo>
                    <a:cubicBezTo>
                      <a:pt x="116404" y="245068"/>
                      <a:pt x="161340" y="171150"/>
                      <a:pt x="209625" y="996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91" name="Google Shape;191;p2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6952036" y="1713030"/>
                <a:ext cx="282575" cy="2868324"/>
              </a:xfrm>
              <a:custGeom>
                <a:rect b="b" l="l" r="r" t="t"/>
                <a:pathLst>
                  <a:path extrusionOk="0" h="2868324" w="282575">
                    <a:moveTo>
                      <a:pt x="0" y="0"/>
                    </a:moveTo>
                    <a:lnTo>
                      <a:pt x="93224" y="153451"/>
                    </a:lnTo>
                    <a:cubicBezTo>
                      <a:pt x="134587" y="229593"/>
                      <a:pt x="172376" y="307957"/>
                      <a:pt x="206366" y="388320"/>
                    </a:cubicBezTo>
                    <a:lnTo>
                      <a:pt x="282575" y="596538"/>
                    </a:lnTo>
                    <a:lnTo>
                      <a:pt x="282575" y="2271785"/>
                    </a:lnTo>
                    <a:lnTo>
                      <a:pt x="206366" y="2480004"/>
                    </a:lnTo>
                    <a:cubicBezTo>
                      <a:pt x="172376" y="2560366"/>
                      <a:pt x="134587" y="2638731"/>
                      <a:pt x="93224" y="2714873"/>
                    </a:cubicBezTo>
                    <a:lnTo>
                      <a:pt x="0" y="286832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92" name="Google Shape;192;p2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1995852" y="2012368"/>
                <a:ext cx="254010" cy="2269646"/>
              </a:xfrm>
              <a:custGeom>
                <a:rect b="b" l="l" r="r" t="t"/>
                <a:pathLst>
                  <a:path extrusionOk="0" h="2269646" w="254010">
                    <a:moveTo>
                      <a:pt x="254010" y="0"/>
                    </a:moveTo>
                    <a:lnTo>
                      <a:pt x="254010" y="2269646"/>
                    </a:lnTo>
                    <a:lnTo>
                      <a:pt x="211146" y="2180666"/>
                    </a:lnTo>
                    <a:cubicBezTo>
                      <a:pt x="75184" y="1859216"/>
                      <a:pt x="0" y="1505799"/>
                      <a:pt x="0" y="1134823"/>
                    </a:cubicBezTo>
                    <a:cubicBezTo>
                      <a:pt x="0" y="763847"/>
                      <a:pt x="75184" y="410431"/>
                      <a:pt x="211146" y="8898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93" name="Google Shape;193;p2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3629399" y="2639981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2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7228261" y="2292219"/>
                <a:ext cx="141287" cy="1709947"/>
              </a:xfrm>
              <a:custGeom>
                <a:rect b="b" l="l" r="r" t="t"/>
                <a:pathLst>
                  <a:path extrusionOk="0" h="1709947" w="141287">
                    <a:moveTo>
                      <a:pt x="0" y="0"/>
                    </a:moveTo>
                    <a:lnTo>
                      <a:pt x="20492" y="55987"/>
                    </a:lnTo>
                    <a:cubicBezTo>
                      <a:pt x="98996" y="308386"/>
                      <a:pt x="141287" y="576741"/>
                      <a:pt x="141287" y="854973"/>
                    </a:cubicBezTo>
                    <a:cubicBezTo>
                      <a:pt x="141287" y="1133205"/>
                      <a:pt x="98996" y="1401560"/>
                      <a:pt x="20492" y="1653960"/>
                    </a:cubicBezTo>
                    <a:lnTo>
                      <a:pt x="0" y="170994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95" name="Google Shape;195;p2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3629399" y="1004856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6" name="Google Shape;196;p2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3629399" y="460343"/>
                <a:ext cx="1668463" cy="549275"/>
              </a:xfrm>
              <a:custGeom>
                <a:rect b="b" l="l" r="r" t="t"/>
                <a:pathLst>
                  <a:path extrusionOk="0" h="549275" w="1668463">
                    <a:moveTo>
                      <a:pt x="1053301" y="0"/>
                    </a:moveTo>
                    <a:cubicBezTo>
                      <a:pt x="1238789" y="0"/>
                      <a:pt x="1419887" y="18796"/>
                      <a:pt x="1594795" y="54587"/>
                    </a:cubicBezTo>
                    <a:lnTo>
                      <a:pt x="1668463" y="73529"/>
                    </a:lnTo>
                    <a:lnTo>
                      <a:pt x="1668463" y="549275"/>
                    </a:lnTo>
                    <a:lnTo>
                      <a:pt x="0" y="549275"/>
                    </a:lnTo>
                    <a:lnTo>
                      <a:pt x="0" y="214739"/>
                    </a:lnTo>
                    <a:lnTo>
                      <a:pt x="7459" y="211146"/>
                    </a:lnTo>
                    <a:cubicBezTo>
                      <a:pt x="328909" y="75184"/>
                      <a:pt x="682325" y="0"/>
                      <a:pt x="1053301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97" name="Google Shape;197;p2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5291511" y="532239"/>
                <a:ext cx="572128" cy="204329"/>
              </a:xfrm>
              <a:custGeom>
                <a:rect b="b" l="l" r="r" t="t"/>
                <a:pathLst>
                  <a:path extrusionOk="0" h="204329" w="572128">
                    <a:moveTo>
                      <a:pt x="0" y="0"/>
                    </a:moveTo>
                    <a:lnTo>
                      <a:pt x="78175" y="20101"/>
                    </a:lnTo>
                    <a:lnTo>
                      <a:pt x="190176" y="48900"/>
                    </a:lnTo>
                    <a:lnTo>
                      <a:pt x="396370" y="124368"/>
                    </a:lnTo>
                    <a:lnTo>
                      <a:pt x="437032" y="139250"/>
                    </a:lnTo>
                    <a:lnTo>
                      <a:pt x="572128" y="204329"/>
                    </a:lnTo>
                    <a:lnTo>
                      <a:pt x="0" y="20432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</p:grpSp>
        <p:sp>
          <p:nvSpPr>
  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198" name="Google Shape;198;p2"/>
            <p:cNvSpPr txBox="1"/>
            <p:nvPr/>
          </p:nvSpPr>
          <p:spPr>
            <a:xfrm>
              <a:off x="1772498" y="2713536"/>
              <a:ext cx="877163" cy="141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262626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 </a:t>
              </a:r>
              <a:endParaRPr b="1" i="0" sz="3200" u="none" cap="none" strike="noStrike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US" sz="5400" u="none" cap="none" strike="noStrike">
                  <a:solidFill>
                    <a:srgbClr val="0039A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199" name="Google Shape;199;p2"/>
          <p:cNvSpPr txBox="1"/>
          <p:nvPr/>
        </p:nvSpPr>
        <p:spPr>
          <a:xfrm>
            <a:off x="6255425" y="3871275"/>
            <a:ext cx="1722000" cy="1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تعريف</a:t>
            </a:r>
            <a:endParaRPr b="0" i="0" sz="4000" u="none" cap="none" strike="noStrike">
              <a:solidFill>
                <a:srgbClr val="0039A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أقسام</a:t>
            </a:r>
            <a:endParaRPr b="0" i="0" sz="4000" u="none" cap="none" strike="noStrike">
              <a:solidFill>
                <a:srgbClr val="0039A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00" name="Google Shape;200;p2"/>
          <p:cNvGrpSpPr/>
          <p:nvPr/>
        </p:nvGrpSpPr>
        <p:grpSpPr>
          <a:xfrm>
            <a:off x="6564774" y="2068650"/>
            <a:ext cx="1562390" cy="1858338"/>
            <a:chOff x="1498040" y="2697872"/>
            <a:chExt cx="1562390" cy="1858338"/>
          </a:xfrm>
        </p:grpSpPr>
        <p:grpSp>
          <p:nvGrpSpPr>
            <p:cNvPr id="201" name="Google Shape;201;p2"/>
            <p:cNvGrpSpPr/>
            <p:nvPr/>
          </p:nvGrpSpPr>
          <p:grpSpPr>
            <a:xfrm>
              <a:off x="1498040" y="2993820"/>
              <a:ext cx="1562390" cy="1562390"/>
              <a:chOff x="1995852" y="460343"/>
              <a:chExt cx="5373696" cy="5373696"/>
            </a:xfrm>
          </p:grpSpPr>
          <p:pic>
            <p:nvPicPr>
              <p:cNvPr id="202" name="Google Shape;202;p2"/>
              <p:cNvPicPr preferRelativeResize="0"/>
              <p:nvPr/>
            </p:nvPicPr>
            <p:blipFill rotWithShape="1">
              <a:blip r:embed="rId26">
                <a:alphaModFix/>
              </a:blip>
              <a:srcRect b="0" l="0" r="0" t="0"/>
              <a:stretch/>
            </p:blipFill>
            <p:spPr>
              <a:xfrm>
                <a:off x="3629399" y="4275106"/>
                <a:ext cx="1668463" cy="1558933"/>
              </a:xfrm>
              <a:custGeom>
                <a:rect b="b" l="l" r="r" t="t"/>
                <a:pathLst>
                  <a:path extrusionOk="0" h="1558933" w="1668463">
                    <a:moveTo>
                      <a:pt x="0" y="0"/>
                    </a:moveTo>
                    <a:lnTo>
                      <a:pt x="1668463" y="0"/>
                    </a:lnTo>
                    <a:lnTo>
                      <a:pt x="1668463" y="1485404"/>
                    </a:lnTo>
                    <a:lnTo>
                      <a:pt x="1594795" y="1504346"/>
                    </a:lnTo>
                    <a:cubicBezTo>
                      <a:pt x="1419887" y="1540137"/>
                      <a:pt x="1238789" y="1558933"/>
                      <a:pt x="1053301" y="1558933"/>
                    </a:cubicBezTo>
                    <a:cubicBezTo>
                      <a:pt x="682325" y="1558933"/>
                      <a:pt x="328909" y="1483749"/>
                      <a:pt x="7459" y="1347787"/>
                    </a:cubicBezTo>
                    <a:lnTo>
                      <a:pt x="0" y="134419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03" name="Google Shape;203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291511" y="731806"/>
                <a:ext cx="558800" cy="5030337"/>
              </a:xfrm>
              <a:custGeom>
                <a:rect b="b" l="l" r="r" t="t"/>
                <a:pathLst>
                  <a:path extrusionOk="0" h="5030337" w="558800">
                    <a:moveTo>
                      <a:pt x="0" y="0"/>
                    </a:moveTo>
                    <a:lnTo>
                      <a:pt x="558800" y="0"/>
                    </a:lnTo>
                    <a:lnTo>
                      <a:pt x="558800" y="4832428"/>
                    </a:lnTo>
                    <a:lnTo>
                      <a:pt x="437032" y="4891087"/>
                    </a:lnTo>
                    <a:cubicBezTo>
                      <a:pt x="356669" y="4925078"/>
                      <a:pt x="274309" y="4955270"/>
                      <a:pt x="190176" y="4981438"/>
                    </a:cubicBezTo>
                    <a:lnTo>
                      <a:pt x="0" y="503033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04" name="Google Shape;204;p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076949" y="731806"/>
                <a:ext cx="558800" cy="4890553"/>
              </a:xfrm>
              <a:custGeom>
                <a:rect b="b" l="l" r="r" t="t"/>
                <a:pathLst>
                  <a:path extrusionOk="0" h="4890553" w="558800">
                    <a:moveTo>
                      <a:pt x="434698" y="0"/>
                    </a:moveTo>
                    <a:lnTo>
                      <a:pt x="558800" y="0"/>
                    </a:lnTo>
                    <a:lnTo>
                      <a:pt x="558800" y="4890553"/>
                    </a:lnTo>
                    <a:lnTo>
                      <a:pt x="325040" y="4777945"/>
                    </a:lnTo>
                    <a:cubicBezTo>
                      <a:pt x="248898" y="4736583"/>
                      <a:pt x="174980" y="4691646"/>
                      <a:pt x="103509" y="4643362"/>
                    </a:cubicBezTo>
                    <a:lnTo>
                      <a:pt x="0" y="4565959"/>
                    </a:lnTo>
                    <a:lnTo>
                      <a:pt x="0" y="264811"/>
                    </a:lnTo>
                    <a:lnTo>
                      <a:pt x="103509" y="187409"/>
                    </a:lnTo>
                    <a:cubicBezTo>
                      <a:pt x="174980" y="139124"/>
                      <a:pt x="248898" y="94188"/>
                      <a:pt x="325040" y="528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05" name="Google Shape;205;p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845549" y="731806"/>
                <a:ext cx="558800" cy="4834722"/>
              </a:xfrm>
              <a:custGeom>
                <a:rect b="b" l="l" r="r" t="t"/>
                <a:pathLst>
                  <a:path extrusionOk="0" h="4834722" w="558800">
                    <a:moveTo>
                      <a:pt x="0" y="0"/>
                    </a:moveTo>
                    <a:lnTo>
                      <a:pt x="8204" y="0"/>
                    </a:lnTo>
                    <a:lnTo>
                      <a:pt x="117862" y="52825"/>
                    </a:lnTo>
                    <a:cubicBezTo>
                      <a:pt x="270146" y="135551"/>
                      <a:pt x="413537" y="232570"/>
                      <a:pt x="546236" y="342083"/>
                    </a:cubicBezTo>
                    <a:lnTo>
                      <a:pt x="558800" y="353502"/>
                    </a:lnTo>
                    <a:lnTo>
                      <a:pt x="558800" y="4477269"/>
                    </a:lnTo>
                    <a:lnTo>
                      <a:pt x="546236" y="4488688"/>
                    </a:lnTo>
                    <a:cubicBezTo>
                      <a:pt x="479887" y="4543444"/>
                      <a:pt x="410864" y="4595077"/>
                      <a:pt x="339393" y="4643362"/>
                    </a:cubicBezTo>
                    <a:lnTo>
                      <a:pt x="136755" y="4766468"/>
                    </a:lnTo>
                    <a:lnTo>
                      <a:pt x="117862" y="4777945"/>
                    </a:lnTo>
                    <a:lnTo>
                      <a:pt x="0" y="48347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06" name="Google Shape;206;p2"/>
              <p:cNvPicPr preferRelativeResize="0"/>
              <p:nvPr/>
            </p:nvPicPr>
            <p:blipFill rotWithShape="1">
              <a:blip r:embed="rId27">
                <a:alphaModFix/>
              </a:blip>
              <a:srcRect b="0" l="0" r="0" t="0"/>
              <a:stretch/>
            </p:blipFill>
            <p:spPr>
              <a:xfrm>
                <a:off x="2800724" y="993055"/>
                <a:ext cx="280988" cy="4308272"/>
              </a:xfrm>
              <a:custGeom>
                <a:rect b="b" l="l" r="r" t="t"/>
                <a:pathLst>
                  <a:path extrusionOk="0" h="4308272" w="280988">
                    <a:moveTo>
                      <a:pt x="280988" y="0"/>
                    </a:moveTo>
                    <a:lnTo>
                      <a:pt x="280988" y="4308272"/>
                    </a:lnTo>
                    <a:lnTo>
                      <a:pt x="172891" y="4227439"/>
                    </a:lnTo>
                    <a:lnTo>
                      <a:pt x="0" y="4070305"/>
                    </a:lnTo>
                    <a:lnTo>
                      <a:pt x="0" y="237968"/>
                    </a:lnTo>
                    <a:lnTo>
                      <a:pt x="172891" y="8083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07" name="Google Shape;207;p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397999" y="1079537"/>
                <a:ext cx="282575" cy="4135309"/>
              </a:xfrm>
              <a:custGeom>
                <a:rect b="b" l="l" r="r" t="t"/>
                <a:pathLst>
                  <a:path extrusionOk="0" h="4135309" w="282575">
                    <a:moveTo>
                      <a:pt x="0" y="0"/>
                    </a:moveTo>
                    <a:lnTo>
                      <a:pt x="138898" y="126238"/>
                    </a:lnTo>
                    <a:lnTo>
                      <a:pt x="184590" y="167766"/>
                    </a:lnTo>
                    <a:lnTo>
                      <a:pt x="282575" y="275577"/>
                    </a:lnTo>
                    <a:lnTo>
                      <a:pt x="282575" y="3859731"/>
                    </a:lnTo>
                    <a:lnTo>
                      <a:pt x="184590" y="3967543"/>
                    </a:lnTo>
                    <a:lnTo>
                      <a:pt x="0" y="413530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08" name="Google Shape;208;p2"/>
              <p:cNvPicPr preferRelativeResize="0"/>
              <p:nvPr/>
            </p:nvPicPr>
            <p:blipFill rotWithShape="1">
              <a:blip r:embed="rId28">
                <a:alphaModFix/>
              </a:blip>
              <a:srcRect b="0" l="0" r="0" t="0"/>
              <a:stretch/>
            </p:blipFill>
            <p:spPr>
              <a:xfrm>
                <a:off x="2522911" y="1226696"/>
                <a:ext cx="282575" cy="3840993"/>
              </a:xfrm>
              <a:custGeom>
                <a:rect b="b" l="l" r="r" t="t"/>
                <a:pathLst>
                  <a:path extrusionOk="0" h="3840993" w="282575">
                    <a:moveTo>
                      <a:pt x="282575" y="0"/>
                    </a:moveTo>
                    <a:lnTo>
                      <a:pt x="282575" y="3840993"/>
                    </a:lnTo>
                    <a:lnTo>
                      <a:pt x="259901" y="3820385"/>
                    </a:lnTo>
                    <a:cubicBezTo>
                      <a:pt x="199123" y="3759607"/>
                      <a:pt x="141243" y="3695930"/>
                      <a:pt x="86487" y="3629581"/>
                    </a:cubicBezTo>
                    <a:lnTo>
                      <a:pt x="0" y="3513924"/>
                    </a:lnTo>
                    <a:lnTo>
                      <a:pt x="0" y="327068"/>
                    </a:lnTo>
                    <a:lnTo>
                      <a:pt x="86487" y="211411"/>
                    </a:lnTo>
                    <a:cubicBezTo>
                      <a:pt x="141243" y="145062"/>
                      <a:pt x="199123" y="81386"/>
                      <a:pt x="259901" y="2060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09" name="Google Shape;209;p2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6675811" y="1349873"/>
                <a:ext cx="280988" cy="3594636"/>
              </a:xfrm>
              <a:custGeom>
                <a:rect b="b" l="l" r="r" t="t"/>
                <a:pathLst>
                  <a:path extrusionOk="0" h="3594636" w="280988">
                    <a:moveTo>
                      <a:pt x="0" y="0"/>
                    </a:moveTo>
                    <a:lnTo>
                      <a:pt x="80192" y="88233"/>
                    </a:lnTo>
                    <a:cubicBezTo>
                      <a:pt x="134948" y="154583"/>
                      <a:pt x="186581" y="223605"/>
                      <a:pt x="234866" y="295076"/>
                    </a:cubicBezTo>
                    <a:lnTo>
                      <a:pt x="280988" y="370996"/>
                    </a:lnTo>
                    <a:lnTo>
                      <a:pt x="280988" y="3223640"/>
                    </a:lnTo>
                    <a:lnTo>
                      <a:pt x="234866" y="3299560"/>
                    </a:lnTo>
                    <a:cubicBezTo>
                      <a:pt x="186581" y="3371031"/>
                      <a:pt x="134948" y="3440054"/>
                      <a:pt x="80192" y="3506403"/>
                    </a:cubicBezTo>
                    <a:lnTo>
                      <a:pt x="0" y="35946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10" name="Google Shape;210;p2"/>
              <p:cNvPicPr preferRelativeResize="0"/>
              <p:nvPr/>
            </p:nvPicPr>
            <p:blipFill rotWithShape="1">
              <a:blip r:embed="rId25">
                <a:alphaModFix/>
              </a:blip>
              <a:srcRect b="0" l="0" r="0" t="0"/>
              <a:stretch/>
            </p:blipFill>
            <p:spPr>
              <a:xfrm>
                <a:off x="2245099" y="1545270"/>
                <a:ext cx="284163" cy="3203842"/>
              </a:xfrm>
              <a:custGeom>
                <a:rect b="b" l="l" r="r" t="t"/>
                <a:pathLst>
                  <a:path extrusionOk="0" h="3203842" w="284163">
                    <a:moveTo>
                      <a:pt x="284163" y="0"/>
                    </a:moveTo>
                    <a:lnTo>
                      <a:pt x="284163" y="3203842"/>
                    </a:lnTo>
                    <a:lnTo>
                      <a:pt x="209625" y="3104163"/>
                    </a:lnTo>
                    <a:cubicBezTo>
                      <a:pt x="161340" y="3032693"/>
                      <a:pt x="116404" y="2958774"/>
                      <a:pt x="75041" y="2882633"/>
                    </a:cubicBezTo>
                    <a:lnTo>
                      <a:pt x="0" y="2726857"/>
                    </a:lnTo>
                    <a:lnTo>
                      <a:pt x="0" y="476986"/>
                    </a:lnTo>
                    <a:lnTo>
                      <a:pt x="75041" y="321210"/>
                    </a:lnTo>
                    <a:cubicBezTo>
                      <a:pt x="116404" y="245068"/>
                      <a:pt x="161340" y="171150"/>
                      <a:pt x="209625" y="996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11" name="Google Shape;211;p2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6952036" y="1713030"/>
                <a:ext cx="282575" cy="2868324"/>
              </a:xfrm>
              <a:custGeom>
                <a:rect b="b" l="l" r="r" t="t"/>
                <a:pathLst>
                  <a:path extrusionOk="0" h="2868324" w="282575">
                    <a:moveTo>
                      <a:pt x="0" y="0"/>
                    </a:moveTo>
                    <a:lnTo>
                      <a:pt x="93224" y="153451"/>
                    </a:lnTo>
                    <a:cubicBezTo>
                      <a:pt x="134587" y="229593"/>
                      <a:pt x="172376" y="307957"/>
                      <a:pt x="206366" y="388320"/>
                    </a:cubicBezTo>
                    <a:lnTo>
                      <a:pt x="282575" y="596538"/>
                    </a:lnTo>
                    <a:lnTo>
                      <a:pt x="282575" y="2271785"/>
                    </a:lnTo>
                    <a:lnTo>
                      <a:pt x="206366" y="2480004"/>
                    </a:lnTo>
                    <a:cubicBezTo>
                      <a:pt x="172376" y="2560366"/>
                      <a:pt x="134587" y="2638731"/>
                      <a:pt x="93224" y="2714873"/>
                    </a:cubicBezTo>
                    <a:lnTo>
                      <a:pt x="0" y="286832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12" name="Google Shape;212;p2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1995852" y="2012368"/>
                <a:ext cx="254010" cy="2269646"/>
              </a:xfrm>
              <a:custGeom>
                <a:rect b="b" l="l" r="r" t="t"/>
                <a:pathLst>
                  <a:path extrusionOk="0" h="2269646" w="254010">
                    <a:moveTo>
                      <a:pt x="254010" y="0"/>
                    </a:moveTo>
                    <a:lnTo>
                      <a:pt x="254010" y="2269646"/>
                    </a:lnTo>
                    <a:lnTo>
                      <a:pt x="211146" y="2180666"/>
                    </a:lnTo>
                    <a:cubicBezTo>
                      <a:pt x="75184" y="1859216"/>
                      <a:pt x="0" y="1505799"/>
                      <a:pt x="0" y="1134823"/>
                    </a:cubicBezTo>
                    <a:cubicBezTo>
                      <a:pt x="0" y="763847"/>
                      <a:pt x="75184" y="410431"/>
                      <a:pt x="211146" y="8898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13" name="Google Shape;213;p2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3629399" y="2639981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2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7228261" y="2292219"/>
                <a:ext cx="141287" cy="1709947"/>
              </a:xfrm>
              <a:custGeom>
                <a:rect b="b" l="l" r="r" t="t"/>
                <a:pathLst>
                  <a:path extrusionOk="0" h="1709947" w="141287">
                    <a:moveTo>
                      <a:pt x="0" y="0"/>
                    </a:moveTo>
                    <a:lnTo>
                      <a:pt x="20492" y="55987"/>
                    </a:lnTo>
                    <a:cubicBezTo>
                      <a:pt x="98996" y="308386"/>
                      <a:pt x="141287" y="576741"/>
                      <a:pt x="141287" y="854973"/>
                    </a:cubicBezTo>
                    <a:cubicBezTo>
                      <a:pt x="141287" y="1133205"/>
                      <a:pt x="98996" y="1401560"/>
                      <a:pt x="20492" y="1653960"/>
                    </a:cubicBezTo>
                    <a:lnTo>
                      <a:pt x="0" y="170994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15" name="Google Shape;215;p2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3629399" y="1004856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2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3629399" y="460343"/>
                <a:ext cx="1668463" cy="549275"/>
              </a:xfrm>
              <a:custGeom>
                <a:rect b="b" l="l" r="r" t="t"/>
                <a:pathLst>
                  <a:path extrusionOk="0" h="549275" w="1668463">
                    <a:moveTo>
                      <a:pt x="1053301" y="0"/>
                    </a:moveTo>
                    <a:cubicBezTo>
                      <a:pt x="1238789" y="0"/>
                      <a:pt x="1419887" y="18796"/>
                      <a:pt x="1594795" y="54587"/>
                    </a:cubicBezTo>
                    <a:lnTo>
                      <a:pt x="1668463" y="73529"/>
                    </a:lnTo>
                    <a:lnTo>
                      <a:pt x="1668463" y="549275"/>
                    </a:lnTo>
                    <a:lnTo>
                      <a:pt x="0" y="549275"/>
                    </a:lnTo>
                    <a:lnTo>
                      <a:pt x="0" y="214739"/>
                    </a:lnTo>
                    <a:lnTo>
                      <a:pt x="7459" y="211146"/>
                    </a:lnTo>
                    <a:cubicBezTo>
                      <a:pt x="328909" y="75184"/>
                      <a:pt x="682325" y="0"/>
                      <a:pt x="1053301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17" name="Google Shape;217;p2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5291511" y="532239"/>
                <a:ext cx="572128" cy="204329"/>
              </a:xfrm>
              <a:custGeom>
                <a:rect b="b" l="l" r="r" t="t"/>
                <a:pathLst>
                  <a:path extrusionOk="0" h="204329" w="572128">
                    <a:moveTo>
                      <a:pt x="0" y="0"/>
                    </a:moveTo>
                    <a:lnTo>
                      <a:pt x="78175" y="20101"/>
                    </a:lnTo>
                    <a:lnTo>
                      <a:pt x="190176" y="48900"/>
                    </a:lnTo>
                    <a:lnTo>
                      <a:pt x="396370" y="124368"/>
                    </a:lnTo>
                    <a:lnTo>
                      <a:pt x="437032" y="139250"/>
                    </a:lnTo>
                    <a:lnTo>
                      <a:pt x="572128" y="204329"/>
                    </a:lnTo>
                    <a:lnTo>
                      <a:pt x="0" y="20432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</p:grpSp>
        <p:sp>
          <p:nvSpPr>
  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218" name="Google Shape;218;p2"/>
            <p:cNvSpPr txBox="1"/>
            <p:nvPr/>
          </p:nvSpPr>
          <p:spPr>
            <a:xfrm>
              <a:off x="1741548" y="2697872"/>
              <a:ext cx="877163" cy="141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262626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 </a:t>
              </a:r>
              <a:endParaRPr b="1" i="0" sz="3200" u="none" cap="none" strike="noStrike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US" sz="5400" u="none" cap="none" strike="noStrike">
                  <a:solidFill>
                    <a:srgbClr val="0039A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9053125" y="2068653"/>
            <a:ext cx="1562390" cy="1864201"/>
            <a:chOff x="1498040" y="2692009"/>
            <a:chExt cx="1562390" cy="1864201"/>
          </a:xfrm>
        </p:grpSpPr>
        <p:grpSp>
          <p:nvGrpSpPr>
            <p:cNvPr id="220" name="Google Shape;220;p2"/>
            <p:cNvGrpSpPr/>
            <p:nvPr/>
          </p:nvGrpSpPr>
          <p:grpSpPr>
            <a:xfrm>
              <a:off x="1498040" y="2993820"/>
              <a:ext cx="1562390" cy="1562390"/>
              <a:chOff x="1995852" y="460343"/>
              <a:chExt cx="5373696" cy="5373696"/>
            </a:xfrm>
          </p:grpSpPr>
          <p:pic>
            <p:nvPicPr>
              <p:cNvPr id="221" name="Google Shape;221;p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3629399" y="4275106"/>
                <a:ext cx="1668463" cy="1558933"/>
              </a:xfrm>
              <a:custGeom>
                <a:rect b="b" l="l" r="r" t="t"/>
                <a:pathLst>
                  <a:path extrusionOk="0" h="1558933" w="1668463">
                    <a:moveTo>
                      <a:pt x="0" y="0"/>
                    </a:moveTo>
                    <a:lnTo>
                      <a:pt x="1668463" y="0"/>
                    </a:lnTo>
                    <a:lnTo>
                      <a:pt x="1668463" y="1485404"/>
                    </a:lnTo>
                    <a:lnTo>
                      <a:pt x="1594795" y="1504346"/>
                    </a:lnTo>
                    <a:cubicBezTo>
                      <a:pt x="1419887" y="1540137"/>
                      <a:pt x="1238789" y="1558933"/>
                      <a:pt x="1053301" y="1558933"/>
                    </a:cubicBezTo>
                    <a:cubicBezTo>
                      <a:pt x="682325" y="1558933"/>
                      <a:pt x="328909" y="1483749"/>
                      <a:pt x="7459" y="1347787"/>
                    </a:cubicBezTo>
                    <a:lnTo>
                      <a:pt x="0" y="134419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22" name="Google Shape;222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291511" y="731806"/>
                <a:ext cx="558800" cy="5030337"/>
              </a:xfrm>
              <a:custGeom>
                <a:rect b="b" l="l" r="r" t="t"/>
                <a:pathLst>
                  <a:path extrusionOk="0" h="5030337" w="558800">
                    <a:moveTo>
                      <a:pt x="0" y="0"/>
                    </a:moveTo>
                    <a:lnTo>
                      <a:pt x="558800" y="0"/>
                    </a:lnTo>
                    <a:lnTo>
                      <a:pt x="558800" y="4832428"/>
                    </a:lnTo>
                    <a:lnTo>
                      <a:pt x="437032" y="4891087"/>
                    </a:lnTo>
                    <a:cubicBezTo>
                      <a:pt x="356669" y="4925078"/>
                      <a:pt x="274309" y="4955270"/>
                      <a:pt x="190176" y="4981438"/>
                    </a:cubicBezTo>
                    <a:lnTo>
                      <a:pt x="0" y="503033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23" name="Google Shape;223;p2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3076949" y="731806"/>
                <a:ext cx="558800" cy="4890553"/>
              </a:xfrm>
              <a:custGeom>
                <a:rect b="b" l="l" r="r" t="t"/>
                <a:pathLst>
                  <a:path extrusionOk="0" h="4890553" w="558800">
                    <a:moveTo>
                      <a:pt x="434698" y="0"/>
                    </a:moveTo>
                    <a:lnTo>
                      <a:pt x="558800" y="0"/>
                    </a:lnTo>
                    <a:lnTo>
                      <a:pt x="558800" y="4890553"/>
                    </a:lnTo>
                    <a:lnTo>
                      <a:pt x="325040" y="4777945"/>
                    </a:lnTo>
                    <a:cubicBezTo>
                      <a:pt x="248898" y="4736583"/>
                      <a:pt x="174980" y="4691646"/>
                      <a:pt x="103509" y="4643362"/>
                    </a:cubicBezTo>
                    <a:lnTo>
                      <a:pt x="0" y="4565959"/>
                    </a:lnTo>
                    <a:lnTo>
                      <a:pt x="0" y="264811"/>
                    </a:lnTo>
                    <a:lnTo>
                      <a:pt x="103509" y="187409"/>
                    </a:lnTo>
                    <a:cubicBezTo>
                      <a:pt x="174980" y="139124"/>
                      <a:pt x="248898" y="94188"/>
                      <a:pt x="325040" y="528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24" name="Google Shape;224;p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845549" y="731806"/>
                <a:ext cx="558800" cy="4834722"/>
              </a:xfrm>
              <a:custGeom>
                <a:rect b="b" l="l" r="r" t="t"/>
                <a:pathLst>
                  <a:path extrusionOk="0" h="4834722" w="558800">
                    <a:moveTo>
                      <a:pt x="0" y="0"/>
                    </a:moveTo>
                    <a:lnTo>
                      <a:pt x="8204" y="0"/>
                    </a:lnTo>
                    <a:lnTo>
                      <a:pt x="117862" y="52825"/>
                    </a:lnTo>
                    <a:cubicBezTo>
                      <a:pt x="270146" y="135551"/>
                      <a:pt x="413537" y="232570"/>
                      <a:pt x="546236" y="342083"/>
                    </a:cubicBezTo>
                    <a:lnTo>
                      <a:pt x="558800" y="353502"/>
                    </a:lnTo>
                    <a:lnTo>
                      <a:pt x="558800" y="4477269"/>
                    </a:lnTo>
                    <a:lnTo>
                      <a:pt x="546236" y="4488688"/>
                    </a:lnTo>
                    <a:cubicBezTo>
                      <a:pt x="479887" y="4543444"/>
                      <a:pt x="410864" y="4595077"/>
                      <a:pt x="339393" y="4643362"/>
                    </a:cubicBezTo>
                    <a:lnTo>
                      <a:pt x="136755" y="4766468"/>
                    </a:lnTo>
                    <a:lnTo>
                      <a:pt x="117862" y="4777945"/>
                    </a:lnTo>
                    <a:lnTo>
                      <a:pt x="0" y="48347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25" name="Google Shape;225;p2"/>
              <p:cNvPicPr preferRelativeResize="0"/>
              <p:nvPr/>
            </p:nvPicPr>
            <p:blipFill rotWithShape="1">
              <a:blip r:embed="rId29">
                <a:alphaModFix/>
              </a:blip>
              <a:srcRect b="0" l="0" r="0" t="0"/>
              <a:stretch/>
            </p:blipFill>
            <p:spPr>
              <a:xfrm>
                <a:off x="2800724" y="993055"/>
                <a:ext cx="280988" cy="4308272"/>
              </a:xfrm>
              <a:custGeom>
                <a:rect b="b" l="l" r="r" t="t"/>
                <a:pathLst>
                  <a:path extrusionOk="0" h="4308272" w="280988">
                    <a:moveTo>
                      <a:pt x="280988" y="0"/>
                    </a:moveTo>
                    <a:lnTo>
                      <a:pt x="280988" y="4308272"/>
                    </a:lnTo>
                    <a:lnTo>
                      <a:pt x="172891" y="4227439"/>
                    </a:lnTo>
                    <a:lnTo>
                      <a:pt x="0" y="4070305"/>
                    </a:lnTo>
                    <a:lnTo>
                      <a:pt x="0" y="237968"/>
                    </a:lnTo>
                    <a:lnTo>
                      <a:pt x="172891" y="8083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26" name="Google Shape;226;p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397999" y="1079537"/>
                <a:ext cx="282575" cy="4135309"/>
              </a:xfrm>
              <a:custGeom>
                <a:rect b="b" l="l" r="r" t="t"/>
                <a:pathLst>
                  <a:path extrusionOk="0" h="4135309" w="282575">
                    <a:moveTo>
                      <a:pt x="0" y="0"/>
                    </a:moveTo>
                    <a:lnTo>
                      <a:pt x="138898" y="126238"/>
                    </a:lnTo>
                    <a:lnTo>
                      <a:pt x="184590" y="167766"/>
                    </a:lnTo>
                    <a:lnTo>
                      <a:pt x="282575" y="275577"/>
                    </a:lnTo>
                    <a:lnTo>
                      <a:pt x="282575" y="3859731"/>
                    </a:lnTo>
                    <a:lnTo>
                      <a:pt x="184590" y="3967543"/>
                    </a:lnTo>
                    <a:lnTo>
                      <a:pt x="0" y="413530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27" name="Google Shape;227;p2"/>
              <p:cNvPicPr preferRelativeResize="0"/>
              <p:nvPr/>
            </p:nvPicPr>
            <p:blipFill rotWithShape="1">
              <a:blip r:embed="rId28">
                <a:alphaModFix/>
              </a:blip>
              <a:srcRect b="0" l="0" r="0" t="0"/>
              <a:stretch/>
            </p:blipFill>
            <p:spPr>
              <a:xfrm>
                <a:off x="2522911" y="1226696"/>
                <a:ext cx="282575" cy="3840993"/>
              </a:xfrm>
              <a:custGeom>
                <a:rect b="b" l="l" r="r" t="t"/>
                <a:pathLst>
                  <a:path extrusionOk="0" h="3840993" w="282575">
                    <a:moveTo>
                      <a:pt x="282575" y="0"/>
                    </a:moveTo>
                    <a:lnTo>
                      <a:pt x="282575" y="3840993"/>
                    </a:lnTo>
                    <a:lnTo>
                      <a:pt x="259901" y="3820385"/>
                    </a:lnTo>
                    <a:cubicBezTo>
                      <a:pt x="199123" y="3759607"/>
                      <a:pt x="141243" y="3695930"/>
                      <a:pt x="86487" y="3629581"/>
                    </a:cubicBezTo>
                    <a:lnTo>
                      <a:pt x="0" y="3513924"/>
                    </a:lnTo>
                    <a:lnTo>
                      <a:pt x="0" y="327068"/>
                    </a:lnTo>
                    <a:lnTo>
                      <a:pt x="86487" y="211411"/>
                    </a:lnTo>
                    <a:cubicBezTo>
                      <a:pt x="141243" y="145062"/>
                      <a:pt x="199123" y="81386"/>
                      <a:pt x="259901" y="2060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28" name="Google Shape;228;p2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6675811" y="1349873"/>
                <a:ext cx="280988" cy="3594636"/>
              </a:xfrm>
              <a:custGeom>
                <a:rect b="b" l="l" r="r" t="t"/>
                <a:pathLst>
                  <a:path extrusionOk="0" h="3594636" w="280988">
                    <a:moveTo>
                      <a:pt x="0" y="0"/>
                    </a:moveTo>
                    <a:lnTo>
                      <a:pt x="80192" y="88233"/>
                    </a:lnTo>
                    <a:cubicBezTo>
                      <a:pt x="134948" y="154583"/>
                      <a:pt x="186581" y="223605"/>
                      <a:pt x="234866" y="295076"/>
                    </a:cubicBezTo>
                    <a:lnTo>
                      <a:pt x="280988" y="370996"/>
                    </a:lnTo>
                    <a:lnTo>
                      <a:pt x="280988" y="3223640"/>
                    </a:lnTo>
                    <a:lnTo>
                      <a:pt x="234866" y="3299560"/>
                    </a:lnTo>
                    <a:cubicBezTo>
                      <a:pt x="186581" y="3371031"/>
                      <a:pt x="134948" y="3440054"/>
                      <a:pt x="80192" y="3506403"/>
                    </a:cubicBezTo>
                    <a:lnTo>
                      <a:pt x="0" y="35946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29" name="Google Shape;229;p2"/>
              <p:cNvPicPr preferRelativeResize="0"/>
              <p:nvPr/>
            </p:nvPicPr>
            <p:blipFill rotWithShape="1">
              <a:blip r:embed="rId25">
                <a:alphaModFix/>
              </a:blip>
              <a:srcRect b="0" l="0" r="0" t="0"/>
              <a:stretch/>
            </p:blipFill>
            <p:spPr>
              <a:xfrm>
                <a:off x="2245099" y="1545270"/>
                <a:ext cx="284163" cy="3203842"/>
              </a:xfrm>
              <a:custGeom>
                <a:rect b="b" l="l" r="r" t="t"/>
                <a:pathLst>
                  <a:path extrusionOk="0" h="3203842" w="284163">
                    <a:moveTo>
                      <a:pt x="284163" y="0"/>
                    </a:moveTo>
                    <a:lnTo>
                      <a:pt x="284163" y="3203842"/>
                    </a:lnTo>
                    <a:lnTo>
                      <a:pt x="209625" y="3104163"/>
                    </a:lnTo>
                    <a:cubicBezTo>
                      <a:pt x="161340" y="3032693"/>
                      <a:pt x="116404" y="2958774"/>
                      <a:pt x="75041" y="2882633"/>
                    </a:cubicBezTo>
                    <a:lnTo>
                      <a:pt x="0" y="2726857"/>
                    </a:lnTo>
                    <a:lnTo>
                      <a:pt x="0" y="476986"/>
                    </a:lnTo>
                    <a:lnTo>
                      <a:pt x="75041" y="321210"/>
                    </a:lnTo>
                    <a:cubicBezTo>
                      <a:pt x="116404" y="245068"/>
                      <a:pt x="161340" y="171150"/>
                      <a:pt x="209625" y="996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30" name="Google Shape;230;p2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6952036" y="1713030"/>
                <a:ext cx="282575" cy="2868324"/>
              </a:xfrm>
              <a:custGeom>
                <a:rect b="b" l="l" r="r" t="t"/>
                <a:pathLst>
                  <a:path extrusionOk="0" h="2868324" w="282575">
                    <a:moveTo>
                      <a:pt x="0" y="0"/>
                    </a:moveTo>
                    <a:lnTo>
                      <a:pt x="93224" y="153451"/>
                    </a:lnTo>
                    <a:cubicBezTo>
                      <a:pt x="134587" y="229593"/>
                      <a:pt x="172376" y="307957"/>
                      <a:pt x="206366" y="388320"/>
                    </a:cubicBezTo>
                    <a:lnTo>
                      <a:pt x="282575" y="596538"/>
                    </a:lnTo>
                    <a:lnTo>
                      <a:pt x="282575" y="2271785"/>
                    </a:lnTo>
                    <a:lnTo>
                      <a:pt x="206366" y="2480004"/>
                    </a:lnTo>
                    <a:cubicBezTo>
                      <a:pt x="172376" y="2560366"/>
                      <a:pt x="134587" y="2638731"/>
                      <a:pt x="93224" y="2714873"/>
                    </a:cubicBezTo>
                    <a:lnTo>
                      <a:pt x="0" y="286832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31" name="Google Shape;231;p2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1995852" y="2012368"/>
                <a:ext cx="254010" cy="2269646"/>
              </a:xfrm>
              <a:custGeom>
                <a:rect b="b" l="l" r="r" t="t"/>
                <a:pathLst>
                  <a:path extrusionOk="0" h="2269646" w="254010">
                    <a:moveTo>
                      <a:pt x="254010" y="0"/>
                    </a:moveTo>
                    <a:lnTo>
                      <a:pt x="254010" y="2269646"/>
                    </a:lnTo>
                    <a:lnTo>
                      <a:pt x="211146" y="2180666"/>
                    </a:lnTo>
                    <a:cubicBezTo>
                      <a:pt x="75184" y="1859216"/>
                      <a:pt x="0" y="1505799"/>
                      <a:pt x="0" y="1134823"/>
                    </a:cubicBezTo>
                    <a:cubicBezTo>
                      <a:pt x="0" y="763847"/>
                      <a:pt x="75184" y="410431"/>
                      <a:pt x="211146" y="8898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32" name="Google Shape;232;p2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3629399" y="2639981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3" name="Google Shape;233;p2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7228261" y="2292219"/>
                <a:ext cx="141287" cy="1709947"/>
              </a:xfrm>
              <a:custGeom>
                <a:rect b="b" l="l" r="r" t="t"/>
                <a:pathLst>
                  <a:path extrusionOk="0" h="1709947" w="141287">
                    <a:moveTo>
                      <a:pt x="0" y="0"/>
                    </a:moveTo>
                    <a:lnTo>
                      <a:pt x="20492" y="55987"/>
                    </a:lnTo>
                    <a:cubicBezTo>
                      <a:pt x="98996" y="308386"/>
                      <a:pt x="141287" y="576741"/>
                      <a:pt x="141287" y="854973"/>
                    </a:cubicBezTo>
                    <a:cubicBezTo>
                      <a:pt x="141287" y="1133205"/>
                      <a:pt x="98996" y="1401560"/>
                      <a:pt x="20492" y="1653960"/>
                    </a:cubicBezTo>
                    <a:lnTo>
                      <a:pt x="0" y="170994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34" name="Google Shape;234;p2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3629399" y="1004856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Google Shape;235;p2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3629399" y="460343"/>
                <a:ext cx="1668463" cy="549275"/>
              </a:xfrm>
              <a:custGeom>
                <a:rect b="b" l="l" r="r" t="t"/>
                <a:pathLst>
                  <a:path extrusionOk="0" h="549275" w="1668463">
                    <a:moveTo>
                      <a:pt x="1053301" y="0"/>
                    </a:moveTo>
                    <a:cubicBezTo>
                      <a:pt x="1238789" y="0"/>
                      <a:pt x="1419887" y="18796"/>
                      <a:pt x="1594795" y="54587"/>
                    </a:cubicBezTo>
                    <a:lnTo>
                      <a:pt x="1668463" y="73529"/>
                    </a:lnTo>
                    <a:lnTo>
                      <a:pt x="1668463" y="549275"/>
                    </a:lnTo>
                    <a:lnTo>
                      <a:pt x="0" y="549275"/>
                    </a:lnTo>
                    <a:lnTo>
                      <a:pt x="0" y="214739"/>
                    </a:lnTo>
                    <a:lnTo>
                      <a:pt x="7459" y="211146"/>
                    </a:lnTo>
                    <a:cubicBezTo>
                      <a:pt x="328909" y="75184"/>
                      <a:pt x="682325" y="0"/>
                      <a:pt x="1053301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36" name="Google Shape;236;p2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5291511" y="532239"/>
                <a:ext cx="572128" cy="204329"/>
              </a:xfrm>
              <a:custGeom>
                <a:rect b="b" l="l" r="r" t="t"/>
                <a:pathLst>
                  <a:path extrusionOk="0" h="204329" w="572128">
                    <a:moveTo>
                      <a:pt x="0" y="0"/>
                    </a:moveTo>
                    <a:lnTo>
                      <a:pt x="78175" y="20101"/>
                    </a:lnTo>
                    <a:lnTo>
                      <a:pt x="190176" y="48900"/>
                    </a:lnTo>
                    <a:lnTo>
                      <a:pt x="396370" y="124368"/>
                    </a:lnTo>
                    <a:lnTo>
                      <a:pt x="437032" y="139250"/>
                    </a:lnTo>
                    <a:lnTo>
                      <a:pt x="572128" y="204329"/>
                    </a:lnTo>
                    <a:lnTo>
                      <a:pt x="0" y="20432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</p:grpSp>
        <p:sp>
          <p:nvSpPr>
  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237" name="Google Shape;237;p2"/>
            <p:cNvSpPr txBox="1"/>
            <p:nvPr/>
          </p:nvSpPr>
          <p:spPr>
            <a:xfrm>
              <a:off x="1711468" y="2692009"/>
              <a:ext cx="877163" cy="141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262626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 </a:t>
              </a:r>
              <a:endParaRPr b="1" i="0" sz="3200" u="none" cap="none" strike="noStrike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US" sz="5400" u="none" cap="none" strike="noStrike">
                  <a:solidFill>
                    <a:srgbClr val="0039A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2708"/>
            <a:ext cx="12192000" cy="529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792"/>
            <a:ext cx="12192000" cy="677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3"/>
          <p:cNvGrpSpPr/>
          <p:nvPr/>
        </p:nvGrpSpPr>
        <p:grpSpPr>
          <a:xfrm flipH="1" rot="-5400000">
            <a:off x="9221431" y="2325196"/>
            <a:ext cx="4192236" cy="1748907"/>
            <a:chOff x="2823" y="2523"/>
            <a:chExt cx="2119" cy="884"/>
          </a:xfrm>
        </p:grpSpPr>
        <p:sp>
          <p:nvSpPr>
            <p:cNvPr id="246" name="Google Shape;246;p3"/>
            <p:cNvSpPr/>
            <p:nvPr/>
          </p:nvSpPr>
          <p:spPr>
            <a:xfrm>
              <a:off x="2823" y="2523"/>
              <a:ext cx="2119" cy="884"/>
            </a:xfrm>
            <a:custGeom>
              <a:rect b="b" l="l" r="r" t="t"/>
              <a:pathLst>
                <a:path extrusionOk="0" h="371" w="894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610" y="3295"/>
              <a:ext cx="4" cy="5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584" y="3321"/>
              <a:ext cx="59" cy="79"/>
            </a:xfrm>
            <a:custGeom>
              <a:rect b="b" l="l" r="r" t="t"/>
              <a:pathLst>
                <a:path extrusionOk="0" h="33" w="25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354" y="3162"/>
              <a:ext cx="248" cy="238"/>
            </a:xfrm>
            <a:custGeom>
              <a:rect b="b" l="l" r="r" t="t"/>
              <a:pathLst>
                <a:path extrusionOk="0" h="100" w="105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643" y="3336"/>
              <a:ext cx="99" cy="64"/>
            </a:xfrm>
            <a:custGeom>
              <a:rect b="b" l="l" r="r" t="t"/>
              <a:pathLst>
                <a:path extrusionOk="0" h="27" w="42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624" y="3293"/>
              <a:ext cx="28" cy="19"/>
            </a:xfrm>
            <a:custGeom>
              <a:rect b="b" l="l" r="r" t="t"/>
              <a:pathLst>
                <a:path extrusionOk="0" h="8" w="12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29" y="3355"/>
              <a:ext cx="71" cy="45"/>
            </a:xfrm>
            <a:custGeom>
              <a:rect b="b" l="l" r="r" t="t"/>
              <a:pathLst>
                <a:path extrusionOk="0" h="19" w="30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25" y="3267"/>
              <a:ext cx="95" cy="133"/>
            </a:xfrm>
            <a:custGeom>
              <a:rect b="b" l="l" r="r" t="t"/>
              <a:pathLst>
                <a:path extrusionOk="0" h="56" w="40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648" y="3257"/>
              <a:ext cx="213" cy="143"/>
            </a:xfrm>
            <a:custGeom>
              <a:rect b="b" l="l" r="r" t="t"/>
              <a:pathLst>
                <a:path extrusionOk="0" h="60" w="9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835" y="3398"/>
              <a:ext cx="10" cy="2"/>
            </a:xfrm>
            <a:custGeom>
              <a:rect b="b" l="l" r="r" t="t"/>
              <a:pathLst>
                <a:path extrusionOk="0" h="1" w="4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89" y="3364"/>
              <a:ext cx="87" cy="36"/>
            </a:xfrm>
            <a:custGeom>
              <a:rect b="b" l="l" r="r" t="t"/>
              <a:pathLst>
                <a:path extrusionOk="0" h="15" w="37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257" name="Google Shape;25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581518"/>
            <a:ext cx="12192000" cy="1465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3"/>
          <p:cNvGrpSpPr/>
          <p:nvPr/>
        </p:nvGrpSpPr>
        <p:grpSpPr>
          <a:xfrm rot="5400000">
            <a:off x="-1221664" y="2325197"/>
            <a:ext cx="4192236" cy="1748907"/>
            <a:chOff x="2823" y="2523"/>
            <a:chExt cx="2119" cy="884"/>
          </a:xfrm>
        </p:grpSpPr>
        <p:sp>
          <p:nvSpPr>
            <p:cNvPr id="259" name="Google Shape;259;p3"/>
            <p:cNvSpPr/>
            <p:nvPr/>
          </p:nvSpPr>
          <p:spPr>
            <a:xfrm>
              <a:off x="2823" y="2523"/>
              <a:ext cx="2119" cy="884"/>
            </a:xfrm>
            <a:custGeom>
              <a:rect b="b" l="l" r="r" t="t"/>
              <a:pathLst>
                <a:path extrusionOk="0" h="371" w="894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610" y="3295"/>
              <a:ext cx="4" cy="5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584" y="3321"/>
              <a:ext cx="59" cy="79"/>
            </a:xfrm>
            <a:custGeom>
              <a:rect b="b" l="l" r="r" t="t"/>
              <a:pathLst>
                <a:path extrusionOk="0" h="33" w="25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354" y="3162"/>
              <a:ext cx="248" cy="238"/>
            </a:xfrm>
            <a:custGeom>
              <a:rect b="b" l="l" r="r" t="t"/>
              <a:pathLst>
                <a:path extrusionOk="0" h="100" w="105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643" y="3336"/>
              <a:ext cx="99" cy="64"/>
            </a:xfrm>
            <a:custGeom>
              <a:rect b="b" l="l" r="r" t="t"/>
              <a:pathLst>
                <a:path extrusionOk="0" h="27" w="42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624" y="3293"/>
              <a:ext cx="28" cy="19"/>
            </a:xfrm>
            <a:custGeom>
              <a:rect b="b" l="l" r="r" t="t"/>
              <a:pathLst>
                <a:path extrusionOk="0" h="8" w="12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929" y="3355"/>
              <a:ext cx="71" cy="45"/>
            </a:xfrm>
            <a:custGeom>
              <a:rect b="b" l="l" r="r" t="t"/>
              <a:pathLst>
                <a:path extrusionOk="0" h="19" w="30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925" y="3267"/>
              <a:ext cx="95" cy="133"/>
            </a:xfrm>
            <a:custGeom>
              <a:rect b="b" l="l" r="r" t="t"/>
              <a:pathLst>
                <a:path extrusionOk="0" h="56" w="40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648" y="3257"/>
              <a:ext cx="213" cy="143"/>
            </a:xfrm>
            <a:custGeom>
              <a:rect b="b" l="l" r="r" t="t"/>
              <a:pathLst>
                <a:path extrusionOk="0" h="60" w="9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835" y="3398"/>
              <a:ext cx="10" cy="2"/>
            </a:xfrm>
            <a:custGeom>
              <a:rect b="b" l="l" r="r" t="t"/>
              <a:pathLst>
                <a:path extrusionOk="0" h="1" w="4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489" y="3364"/>
              <a:ext cx="87" cy="36"/>
            </a:xfrm>
            <a:custGeom>
              <a:rect b="b" l="l" r="r" t="t"/>
              <a:pathLst>
                <a:path extrusionOk="0" h="15" w="37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4550171" y="1089418"/>
            <a:ext cx="3019279" cy="3019279"/>
            <a:chOff x="1995852" y="460343"/>
            <a:chExt cx="5373696" cy="5373696"/>
          </a:xfrm>
        </p:grpSpPr>
        <p:pic>
          <p:nvPicPr>
            <p:cNvPr id="271" name="Google Shape;271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29399" y="4275106"/>
              <a:ext cx="1668463" cy="1558933"/>
            </a:xfrm>
            <a:custGeom>
              <a:rect b="b" l="l" r="r" t="t"/>
              <a:pathLst>
                <a:path extrusionOk="0" h="1558933" w="1668463">
                  <a:moveTo>
                    <a:pt x="0" y="0"/>
                  </a:moveTo>
                  <a:lnTo>
                    <a:pt x="1668463" y="0"/>
                  </a:lnTo>
                  <a:lnTo>
                    <a:pt x="1668463" y="1485404"/>
                  </a:lnTo>
                  <a:lnTo>
                    <a:pt x="1594795" y="1504346"/>
                  </a:lnTo>
                  <a:cubicBezTo>
                    <a:pt x="1419887" y="1540137"/>
                    <a:pt x="1238789" y="1558933"/>
                    <a:pt x="1053301" y="1558933"/>
                  </a:cubicBezTo>
                  <a:cubicBezTo>
                    <a:pt x="682325" y="1558933"/>
                    <a:pt x="328909" y="1483749"/>
                    <a:pt x="7459" y="1347787"/>
                  </a:cubicBezTo>
                  <a:lnTo>
                    <a:pt x="0" y="1344194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72" name="Google Shape;272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91511" y="731806"/>
              <a:ext cx="558800" cy="5030337"/>
            </a:xfrm>
            <a:custGeom>
              <a:rect b="b" l="l" r="r" t="t"/>
              <a:pathLst>
                <a:path extrusionOk="0" h="5030337" w="558800">
                  <a:moveTo>
                    <a:pt x="0" y="0"/>
                  </a:moveTo>
                  <a:lnTo>
                    <a:pt x="558800" y="0"/>
                  </a:lnTo>
                  <a:lnTo>
                    <a:pt x="558800" y="4832428"/>
                  </a:lnTo>
                  <a:lnTo>
                    <a:pt x="437032" y="4891087"/>
                  </a:lnTo>
                  <a:cubicBezTo>
                    <a:pt x="356669" y="4925078"/>
                    <a:pt x="274309" y="4955270"/>
                    <a:pt x="190176" y="4981438"/>
                  </a:cubicBezTo>
                  <a:lnTo>
                    <a:pt x="0" y="503033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73" name="Google Shape;273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076949" y="731806"/>
              <a:ext cx="558800" cy="4890553"/>
            </a:xfrm>
            <a:custGeom>
              <a:rect b="b" l="l" r="r" t="t"/>
              <a:pathLst>
                <a:path extrusionOk="0" h="4890553" w="558800">
                  <a:moveTo>
                    <a:pt x="434698" y="0"/>
                  </a:moveTo>
                  <a:lnTo>
                    <a:pt x="558800" y="0"/>
                  </a:lnTo>
                  <a:lnTo>
                    <a:pt x="558800" y="4890553"/>
                  </a:lnTo>
                  <a:lnTo>
                    <a:pt x="325040" y="4777945"/>
                  </a:lnTo>
                  <a:cubicBezTo>
                    <a:pt x="248898" y="4736583"/>
                    <a:pt x="174980" y="4691646"/>
                    <a:pt x="103509" y="4643362"/>
                  </a:cubicBezTo>
                  <a:lnTo>
                    <a:pt x="0" y="4565959"/>
                  </a:lnTo>
                  <a:lnTo>
                    <a:pt x="0" y="264811"/>
                  </a:lnTo>
                  <a:lnTo>
                    <a:pt x="103509" y="187409"/>
                  </a:lnTo>
                  <a:cubicBezTo>
                    <a:pt x="174980" y="139124"/>
                    <a:pt x="248898" y="94188"/>
                    <a:pt x="325040" y="52825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74" name="Google Shape;274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845549" y="731806"/>
              <a:ext cx="558800" cy="4834722"/>
            </a:xfrm>
            <a:custGeom>
              <a:rect b="b" l="l" r="r" t="t"/>
              <a:pathLst>
                <a:path extrusionOk="0" h="4834722" w="558800">
                  <a:moveTo>
                    <a:pt x="0" y="0"/>
                  </a:moveTo>
                  <a:lnTo>
                    <a:pt x="8204" y="0"/>
                  </a:lnTo>
                  <a:lnTo>
                    <a:pt x="117862" y="52825"/>
                  </a:lnTo>
                  <a:cubicBezTo>
                    <a:pt x="270146" y="135551"/>
                    <a:pt x="413537" y="232570"/>
                    <a:pt x="546236" y="342083"/>
                  </a:cubicBezTo>
                  <a:lnTo>
                    <a:pt x="558800" y="353502"/>
                  </a:lnTo>
                  <a:lnTo>
                    <a:pt x="558800" y="4477269"/>
                  </a:lnTo>
                  <a:lnTo>
                    <a:pt x="546236" y="4488688"/>
                  </a:lnTo>
                  <a:cubicBezTo>
                    <a:pt x="479887" y="4543444"/>
                    <a:pt x="410864" y="4595077"/>
                    <a:pt x="339393" y="4643362"/>
                  </a:cubicBezTo>
                  <a:lnTo>
                    <a:pt x="136755" y="4766468"/>
                  </a:lnTo>
                  <a:lnTo>
                    <a:pt x="117862" y="4777945"/>
                  </a:lnTo>
                  <a:lnTo>
                    <a:pt x="0" y="4834722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75" name="Google Shape;275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800724" y="993055"/>
              <a:ext cx="280988" cy="4308272"/>
            </a:xfrm>
            <a:custGeom>
              <a:rect b="b" l="l" r="r" t="t"/>
              <a:pathLst>
                <a:path extrusionOk="0" h="4308272" w="280988">
                  <a:moveTo>
                    <a:pt x="280988" y="0"/>
                  </a:moveTo>
                  <a:lnTo>
                    <a:pt x="280988" y="4308272"/>
                  </a:lnTo>
                  <a:lnTo>
                    <a:pt x="172891" y="4227439"/>
                  </a:lnTo>
                  <a:lnTo>
                    <a:pt x="0" y="4070305"/>
                  </a:lnTo>
                  <a:lnTo>
                    <a:pt x="0" y="237968"/>
                  </a:lnTo>
                  <a:lnTo>
                    <a:pt x="172891" y="80834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76" name="Google Shape;276;p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397999" y="1079537"/>
              <a:ext cx="282575" cy="4135309"/>
            </a:xfrm>
            <a:custGeom>
              <a:rect b="b" l="l" r="r" t="t"/>
              <a:pathLst>
                <a:path extrusionOk="0" h="4135309" w="282575">
                  <a:moveTo>
                    <a:pt x="0" y="0"/>
                  </a:moveTo>
                  <a:lnTo>
                    <a:pt x="138898" y="126238"/>
                  </a:lnTo>
                  <a:lnTo>
                    <a:pt x="184590" y="167766"/>
                  </a:lnTo>
                  <a:lnTo>
                    <a:pt x="282575" y="275577"/>
                  </a:lnTo>
                  <a:lnTo>
                    <a:pt x="282575" y="3859731"/>
                  </a:lnTo>
                  <a:lnTo>
                    <a:pt x="184590" y="3967543"/>
                  </a:lnTo>
                  <a:lnTo>
                    <a:pt x="0" y="413530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77" name="Google Shape;277;p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522911" y="1226696"/>
              <a:ext cx="282575" cy="3840993"/>
            </a:xfrm>
            <a:custGeom>
              <a:rect b="b" l="l" r="r" t="t"/>
              <a:pathLst>
                <a:path extrusionOk="0" h="3840993" w="282575">
                  <a:moveTo>
                    <a:pt x="282575" y="0"/>
                  </a:moveTo>
                  <a:lnTo>
                    <a:pt x="282575" y="3840993"/>
                  </a:lnTo>
                  <a:lnTo>
                    <a:pt x="259901" y="3820385"/>
                  </a:lnTo>
                  <a:cubicBezTo>
                    <a:pt x="199123" y="3759607"/>
                    <a:pt x="141243" y="3695930"/>
                    <a:pt x="86487" y="3629581"/>
                  </a:cubicBezTo>
                  <a:lnTo>
                    <a:pt x="0" y="3513924"/>
                  </a:lnTo>
                  <a:lnTo>
                    <a:pt x="0" y="327068"/>
                  </a:lnTo>
                  <a:lnTo>
                    <a:pt x="86487" y="211411"/>
                  </a:lnTo>
                  <a:cubicBezTo>
                    <a:pt x="141243" y="145062"/>
                    <a:pt x="199123" y="81386"/>
                    <a:pt x="259901" y="20608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78" name="Google Shape;278;p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675811" y="1349873"/>
              <a:ext cx="280988" cy="3594636"/>
            </a:xfrm>
            <a:custGeom>
              <a:rect b="b" l="l" r="r" t="t"/>
              <a:pathLst>
                <a:path extrusionOk="0" h="3594636" w="280988">
                  <a:moveTo>
                    <a:pt x="0" y="0"/>
                  </a:moveTo>
                  <a:lnTo>
                    <a:pt x="80192" y="88233"/>
                  </a:lnTo>
                  <a:cubicBezTo>
                    <a:pt x="134948" y="154583"/>
                    <a:pt x="186581" y="223605"/>
                    <a:pt x="234866" y="295076"/>
                  </a:cubicBezTo>
                  <a:lnTo>
                    <a:pt x="280988" y="370996"/>
                  </a:lnTo>
                  <a:lnTo>
                    <a:pt x="280988" y="3223640"/>
                  </a:lnTo>
                  <a:lnTo>
                    <a:pt x="234866" y="3299560"/>
                  </a:lnTo>
                  <a:cubicBezTo>
                    <a:pt x="186581" y="3371031"/>
                    <a:pt x="134948" y="3440054"/>
                    <a:pt x="80192" y="3506403"/>
                  </a:cubicBezTo>
                  <a:lnTo>
                    <a:pt x="0" y="359463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79" name="Google Shape;279;p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245099" y="1545270"/>
              <a:ext cx="284163" cy="3203842"/>
            </a:xfrm>
            <a:custGeom>
              <a:rect b="b" l="l" r="r" t="t"/>
              <a:pathLst>
                <a:path extrusionOk="0" h="3203842" w="284163">
                  <a:moveTo>
                    <a:pt x="284163" y="0"/>
                  </a:moveTo>
                  <a:lnTo>
                    <a:pt x="284163" y="3203842"/>
                  </a:lnTo>
                  <a:lnTo>
                    <a:pt x="209625" y="3104163"/>
                  </a:lnTo>
                  <a:cubicBezTo>
                    <a:pt x="161340" y="3032693"/>
                    <a:pt x="116404" y="2958774"/>
                    <a:pt x="75041" y="2882633"/>
                  </a:cubicBezTo>
                  <a:lnTo>
                    <a:pt x="0" y="2726857"/>
                  </a:lnTo>
                  <a:lnTo>
                    <a:pt x="0" y="476986"/>
                  </a:lnTo>
                  <a:lnTo>
                    <a:pt x="75041" y="321210"/>
                  </a:lnTo>
                  <a:cubicBezTo>
                    <a:pt x="116404" y="245068"/>
                    <a:pt x="161340" y="171150"/>
                    <a:pt x="209625" y="99679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80" name="Google Shape;280;p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952036" y="1713030"/>
              <a:ext cx="282575" cy="2868324"/>
            </a:xfrm>
            <a:custGeom>
              <a:rect b="b" l="l" r="r" t="t"/>
              <a:pathLst>
                <a:path extrusionOk="0" h="2868324" w="282575">
                  <a:moveTo>
                    <a:pt x="0" y="0"/>
                  </a:moveTo>
                  <a:lnTo>
                    <a:pt x="93224" y="153451"/>
                  </a:lnTo>
                  <a:cubicBezTo>
                    <a:pt x="134587" y="229593"/>
                    <a:pt x="172376" y="307957"/>
                    <a:pt x="206366" y="388320"/>
                  </a:cubicBezTo>
                  <a:lnTo>
                    <a:pt x="282575" y="596538"/>
                  </a:lnTo>
                  <a:lnTo>
                    <a:pt x="282575" y="2271785"/>
                  </a:lnTo>
                  <a:lnTo>
                    <a:pt x="206366" y="2480004"/>
                  </a:lnTo>
                  <a:cubicBezTo>
                    <a:pt x="172376" y="2560366"/>
                    <a:pt x="134587" y="2638731"/>
                    <a:pt x="93224" y="2714873"/>
                  </a:cubicBezTo>
                  <a:lnTo>
                    <a:pt x="0" y="2868324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81" name="Google Shape;281;p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995852" y="2012368"/>
              <a:ext cx="254010" cy="2269646"/>
            </a:xfrm>
            <a:custGeom>
              <a:rect b="b" l="l" r="r" t="t"/>
              <a:pathLst>
                <a:path extrusionOk="0" h="2269646" w="254010">
                  <a:moveTo>
                    <a:pt x="254010" y="0"/>
                  </a:moveTo>
                  <a:lnTo>
                    <a:pt x="254010" y="2269646"/>
                  </a:lnTo>
                  <a:lnTo>
                    <a:pt x="211146" y="2180666"/>
                  </a:lnTo>
                  <a:cubicBezTo>
                    <a:pt x="75184" y="1859216"/>
                    <a:pt x="0" y="1505799"/>
                    <a:pt x="0" y="1134823"/>
                  </a:cubicBezTo>
                  <a:cubicBezTo>
                    <a:pt x="0" y="763847"/>
                    <a:pt x="75184" y="410431"/>
                    <a:pt x="211146" y="88981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82" name="Google Shape;282;p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629399" y="2639981"/>
              <a:ext cx="1668463" cy="164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228261" y="2292219"/>
              <a:ext cx="141287" cy="1709947"/>
            </a:xfrm>
            <a:custGeom>
              <a:rect b="b" l="l" r="r" t="t"/>
              <a:pathLst>
                <a:path extrusionOk="0" h="1709947" w="141287">
                  <a:moveTo>
                    <a:pt x="0" y="0"/>
                  </a:moveTo>
                  <a:lnTo>
                    <a:pt x="20492" y="55987"/>
                  </a:lnTo>
                  <a:cubicBezTo>
                    <a:pt x="98996" y="308386"/>
                    <a:pt x="141287" y="576741"/>
                    <a:pt x="141287" y="854973"/>
                  </a:cubicBezTo>
                  <a:cubicBezTo>
                    <a:pt x="141287" y="1133205"/>
                    <a:pt x="98996" y="1401560"/>
                    <a:pt x="20492" y="1653960"/>
                  </a:cubicBezTo>
                  <a:lnTo>
                    <a:pt x="0" y="170994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84" name="Google Shape;284;p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629399" y="1004856"/>
              <a:ext cx="1668463" cy="164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629399" y="460343"/>
              <a:ext cx="1668463" cy="549275"/>
            </a:xfrm>
            <a:custGeom>
              <a:rect b="b" l="l" r="r" t="t"/>
              <a:pathLst>
                <a:path extrusionOk="0" h="549275" w="1668463">
                  <a:moveTo>
                    <a:pt x="1053301" y="0"/>
                  </a:moveTo>
                  <a:cubicBezTo>
                    <a:pt x="1238789" y="0"/>
                    <a:pt x="1419887" y="18796"/>
                    <a:pt x="1594795" y="54587"/>
                  </a:cubicBezTo>
                  <a:lnTo>
                    <a:pt x="1668463" y="73529"/>
                  </a:lnTo>
                  <a:lnTo>
                    <a:pt x="1668463" y="549275"/>
                  </a:lnTo>
                  <a:lnTo>
                    <a:pt x="0" y="549275"/>
                  </a:lnTo>
                  <a:lnTo>
                    <a:pt x="0" y="214739"/>
                  </a:lnTo>
                  <a:lnTo>
                    <a:pt x="7459" y="211146"/>
                  </a:lnTo>
                  <a:cubicBezTo>
                    <a:pt x="328909" y="75184"/>
                    <a:pt x="682325" y="0"/>
                    <a:pt x="1053301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86" name="Google Shape;286;p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5291511" y="532239"/>
              <a:ext cx="572128" cy="204329"/>
            </a:xfrm>
            <a:custGeom>
              <a:rect b="b" l="l" r="r" t="t"/>
              <a:pathLst>
                <a:path extrusionOk="0" h="204329" w="572128">
                  <a:moveTo>
                    <a:pt x="0" y="0"/>
                  </a:moveTo>
                  <a:lnTo>
                    <a:pt x="78175" y="20101"/>
                  </a:lnTo>
                  <a:lnTo>
                    <a:pt x="190176" y="48900"/>
                  </a:lnTo>
                  <a:lnTo>
                    <a:pt x="396370" y="124368"/>
                  </a:lnTo>
                  <a:lnTo>
                    <a:pt x="437032" y="139250"/>
                  </a:lnTo>
                  <a:lnTo>
                    <a:pt x="572128" y="204329"/>
                  </a:lnTo>
                  <a:lnTo>
                    <a:pt x="0" y="204329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287" name="Google Shape;287;p3"/>
          <p:cNvSpPr txBox="1"/>
          <p:nvPr/>
        </p:nvSpPr>
        <p:spPr>
          <a:xfrm>
            <a:off x="5258667" y="1089418"/>
            <a:ext cx="1659429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</a:t>
            </a:r>
            <a:endParaRPr b="1" i="0" sz="3200" u="none" cap="none" strike="noStrike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288" name="Google Shape;288;p3"/>
          <p:cNvSpPr txBox="1"/>
          <p:nvPr/>
        </p:nvSpPr>
        <p:spPr>
          <a:xfrm>
            <a:off x="5258687" y="4108929"/>
            <a:ext cx="2491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كلمة</a:t>
            </a:r>
            <a:endParaRPr b="0" i="0" sz="6000" u="none" cap="none" strike="noStrike">
              <a:solidFill>
                <a:srgbClr val="0039A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566" y="5575119"/>
            <a:ext cx="2480767" cy="134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526" y="3199271"/>
            <a:ext cx="2017682" cy="3353388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296" name="Google Shape;296;p4"/>
          <p:cNvSpPr txBox="1"/>
          <p:nvPr/>
        </p:nvSpPr>
        <p:spPr>
          <a:xfrm>
            <a:off x="3712422" y="1616905"/>
            <a:ext cx="76305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تعريف الكلمة</a:t>
            </a:r>
            <a:endParaRPr b="0" i="0" sz="7200" u="none" cap="none" strike="noStrike">
              <a:solidFill>
                <a:srgbClr val="0039A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97" name="Google Shape;297;p4"/>
          <p:cNvGrpSpPr/>
          <p:nvPr/>
        </p:nvGrpSpPr>
        <p:grpSpPr>
          <a:xfrm>
            <a:off x="2625177" y="1407890"/>
            <a:ext cx="7214514" cy="1618343"/>
            <a:chOff x="2496000" y="1185821"/>
            <a:chExt cx="7214514" cy="1618343"/>
          </a:xfrm>
        </p:grpSpPr>
        <p:cxnSp>
          <p:nvCxnSpPr>
            <p:cNvPr id="298" name="Google Shape;298;p4"/>
            <p:cNvCxnSpPr/>
            <p:nvPr/>
          </p:nvCxnSpPr>
          <p:spPr>
            <a:xfrm>
              <a:off x="2496000" y="1263271"/>
              <a:ext cx="7200000" cy="0"/>
            </a:xfrm>
            <a:prstGeom prst="straightConnector1">
              <a:avLst/>
            </a:prstGeom>
            <a:noFill/>
            <a:ln cap="flat" cmpd="sng" w="9525">
              <a:solidFill>
                <a:srgbClr val="0039A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9" name="Google Shape;299;p4"/>
            <p:cNvCxnSpPr/>
            <p:nvPr/>
          </p:nvCxnSpPr>
          <p:spPr>
            <a:xfrm>
              <a:off x="2496000" y="2709821"/>
              <a:ext cx="7200000" cy="0"/>
            </a:xfrm>
            <a:prstGeom prst="straightConnector1">
              <a:avLst/>
            </a:prstGeom>
            <a:noFill/>
            <a:ln cap="flat" cmpd="sng" w="9525">
              <a:solidFill>
                <a:srgbClr val="0039A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0" name="Google Shape;300;p4"/>
            <p:cNvCxnSpPr/>
            <p:nvPr/>
          </p:nvCxnSpPr>
          <p:spPr>
            <a:xfrm>
              <a:off x="2510514" y="2804164"/>
              <a:ext cx="7200000" cy="0"/>
            </a:xfrm>
            <a:prstGeom prst="straightConnector1">
              <a:avLst/>
            </a:prstGeom>
            <a:noFill/>
            <a:ln cap="flat" cmpd="sng" w="22225">
              <a:solidFill>
                <a:srgbClr val="0039A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1" name="Google Shape;301;p4"/>
            <p:cNvCxnSpPr/>
            <p:nvPr/>
          </p:nvCxnSpPr>
          <p:spPr>
            <a:xfrm>
              <a:off x="2510514" y="1185821"/>
              <a:ext cx="7200000" cy="0"/>
            </a:xfrm>
            <a:prstGeom prst="straightConnector1">
              <a:avLst/>
            </a:prstGeom>
            <a:noFill/>
            <a:ln cap="flat" cmpd="sng" w="22225">
              <a:solidFill>
                <a:srgbClr val="0039A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2" name="Google Shape;302;p4"/>
          <p:cNvSpPr txBox="1"/>
          <p:nvPr/>
        </p:nvSpPr>
        <p:spPr>
          <a:xfrm>
            <a:off x="2604396" y="3781276"/>
            <a:ext cx="7256100" cy="3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الكلمه اضع لمعنى مفرد. </a:t>
            </a:r>
            <a:endParaRPr b="0" i="0" sz="6000" u="none" cap="none" strike="noStrike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65" y="4141962"/>
            <a:ext cx="12192000" cy="1214349"/>
          </a:xfrm>
          <a:custGeom>
            <a:rect b="b" l="l" r="r" t="t"/>
            <a:pathLst>
              <a:path extrusionOk="0" h="1214349" w="12192000">
                <a:moveTo>
                  <a:pt x="0" y="0"/>
                </a:moveTo>
                <a:lnTo>
                  <a:pt x="12192000" y="0"/>
                </a:lnTo>
                <a:lnTo>
                  <a:pt x="12192000" y="1214349"/>
                </a:lnTo>
                <a:lnTo>
                  <a:pt x="0" y="1214349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309" name="Google Shape;309;p5"/>
          <p:cNvCxnSpPr/>
          <p:nvPr/>
        </p:nvCxnSpPr>
        <p:spPr>
          <a:xfrm>
            <a:off x="8564" y="4772854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054B2">
                <a:alpha val="4941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0" name="Google Shape;310;p5"/>
          <p:cNvSpPr/>
          <p:nvPr/>
        </p:nvSpPr>
        <p:spPr>
          <a:xfrm>
            <a:off x="1686472" y="4669648"/>
            <a:ext cx="180000" cy="180000"/>
          </a:xfrm>
          <a:prstGeom prst="ellipse">
            <a:avLst/>
          </a:prstGeom>
          <a:solidFill>
            <a:srgbClr val="0054B2"/>
          </a:solidFill>
          <a:ln>
            <a:noFill/>
          </a:ln>
          <a:effectLst>
            <a:outerShdw blurRad="635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1" name="Google Shape;311;p5"/>
          <p:cNvSpPr/>
          <p:nvPr/>
        </p:nvSpPr>
        <p:spPr>
          <a:xfrm>
            <a:off x="3850518" y="4689319"/>
            <a:ext cx="180000" cy="180000"/>
          </a:xfrm>
          <a:prstGeom prst="ellipse">
            <a:avLst/>
          </a:prstGeom>
          <a:solidFill>
            <a:srgbClr val="0054B2"/>
          </a:solidFill>
          <a:ln>
            <a:noFill/>
          </a:ln>
          <a:effectLst>
            <a:outerShdw blurRad="635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2" name="Google Shape;312;p5"/>
          <p:cNvSpPr/>
          <p:nvPr/>
        </p:nvSpPr>
        <p:spPr>
          <a:xfrm>
            <a:off x="6014564" y="4712043"/>
            <a:ext cx="180000" cy="180000"/>
          </a:xfrm>
          <a:prstGeom prst="ellipse">
            <a:avLst/>
          </a:prstGeom>
          <a:solidFill>
            <a:srgbClr val="0054B2"/>
          </a:solidFill>
          <a:ln>
            <a:noFill/>
          </a:ln>
          <a:effectLst>
            <a:outerShdw blurRad="635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3" name="Google Shape;313;p5"/>
          <p:cNvSpPr/>
          <p:nvPr/>
        </p:nvSpPr>
        <p:spPr>
          <a:xfrm>
            <a:off x="8178610" y="4717261"/>
            <a:ext cx="180000" cy="180000"/>
          </a:xfrm>
          <a:prstGeom prst="ellipse">
            <a:avLst/>
          </a:prstGeom>
          <a:solidFill>
            <a:srgbClr val="0054B2"/>
          </a:solidFill>
          <a:ln>
            <a:noFill/>
          </a:ln>
          <a:effectLst>
            <a:outerShdw blurRad="635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4" name="Google Shape;314;p5"/>
          <p:cNvSpPr/>
          <p:nvPr/>
        </p:nvSpPr>
        <p:spPr>
          <a:xfrm>
            <a:off x="10342656" y="4700933"/>
            <a:ext cx="180000" cy="180000"/>
          </a:xfrm>
          <a:prstGeom prst="ellipse">
            <a:avLst/>
          </a:prstGeom>
          <a:solidFill>
            <a:srgbClr val="0054B2"/>
          </a:solidFill>
          <a:ln>
            <a:noFill/>
          </a:ln>
          <a:effectLst>
            <a:outerShdw blurRad="635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15" name="Google Shape;315;p5"/>
          <p:cNvGrpSpPr/>
          <p:nvPr/>
        </p:nvGrpSpPr>
        <p:grpSpPr>
          <a:xfrm>
            <a:off x="958507" y="2980124"/>
            <a:ext cx="1612731" cy="1612731"/>
            <a:chOff x="958507" y="2353100"/>
            <a:chExt cx="1612731" cy="1612731"/>
          </a:xfrm>
        </p:grpSpPr>
        <p:sp>
          <p:nvSpPr>
            <p:cNvPr id="316" name="Google Shape;316;p5"/>
            <p:cNvSpPr/>
            <p:nvPr/>
          </p:nvSpPr>
          <p:spPr>
            <a:xfrm>
              <a:off x="958507" y="2353100"/>
              <a:ext cx="1612731" cy="161273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27000" rotWithShape="0" algn="tr" dir="81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7" name="Google Shape;317;p5"/>
            <p:cNvSpPr txBox="1"/>
            <p:nvPr/>
          </p:nvSpPr>
          <p:spPr>
            <a:xfrm>
              <a:off x="1262317" y="2762824"/>
              <a:ext cx="4154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39A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١</a:t>
              </a:r>
              <a:endParaRPr b="0" i="0" sz="36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18" name="Google Shape;318;p5"/>
          <p:cNvGrpSpPr/>
          <p:nvPr/>
        </p:nvGrpSpPr>
        <p:grpSpPr>
          <a:xfrm>
            <a:off x="5280769" y="2980123"/>
            <a:ext cx="1612731" cy="1612731"/>
            <a:chOff x="5280769" y="2353099"/>
            <a:chExt cx="1612731" cy="1612731"/>
          </a:xfrm>
        </p:grpSpPr>
        <p:sp>
          <p:nvSpPr>
            <p:cNvPr id="319" name="Google Shape;319;p5"/>
            <p:cNvSpPr/>
            <p:nvPr/>
          </p:nvSpPr>
          <p:spPr>
            <a:xfrm>
              <a:off x="5280769" y="2353099"/>
              <a:ext cx="1612731" cy="161273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27000" rotWithShape="0" algn="tr" dir="81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0" name="Google Shape;320;p5"/>
            <p:cNvSpPr txBox="1"/>
            <p:nvPr/>
          </p:nvSpPr>
          <p:spPr>
            <a:xfrm>
              <a:off x="5561151" y="2743115"/>
              <a:ext cx="4154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39A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٢</a:t>
              </a:r>
              <a:endParaRPr b="0" i="0" sz="36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21" name="Google Shape;321;p5"/>
          <p:cNvGrpSpPr/>
          <p:nvPr/>
        </p:nvGrpSpPr>
        <p:grpSpPr>
          <a:xfrm>
            <a:off x="9636156" y="2980122"/>
            <a:ext cx="1612731" cy="1612731"/>
            <a:chOff x="9636156" y="2353098"/>
            <a:chExt cx="1612731" cy="1612731"/>
          </a:xfrm>
        </p:grpSpPr>
        <p:sp>
          <p:nvSpPr>
            <p:cNvPr id="322" name="Google Shape;322;p5"/>
            <p:cNvSpPr/>
            <p:nvPr/>
          </p:nvSpPr>
          <p:spPr>
            <a:xfrm>
              <a:off x="9636156" y="2353098"/>
              <a:ext cx="1612731" cy="161273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27000" rotWithShape="0" algn="tr" dir="81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3" name="Google Shape;323;p5"/>
            <p:cNvSpPr txBox="1"/>
            <p:nvPr/>
          </p:nvSpPr>
          <p:spPr>
            <a:xfrm>
              <a:off x="9855984" y="2757270"/>
              <a:ext cx="6463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39A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٣</a:t>
              </a:r>
              <a:endParaRPr b="0" i="0" sz="36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324" name="Google Shape;324;p5"/>
          <p:cNvSpPr txBox="1"/>
          <p:nvPr/>
        </p:nvSpPr>
        <p:spPr>
          <a:xfrm>
            <a:off x="382762" y="1688929"/>
            <a:ext cx="21885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اسم</a:t>
            </a:r>
            <a:endParaRPr b="0" i="0" sz="6000" u="none" cap="none" strike="noStrike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325" name="Google Shape;325;p5"/>
          <p:cNvSpPr txBox="1"/>
          <p:nvPr/>
        </p:nvSpPr>
        <p:spPr>
          <a:xfrm>
            <a:off x="3218765" y="1141450"/>
            <a:ext cx="4633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الكلمة ثلاثةٌ أقسامٌ </a:t>
            </a:r>
            <a:endParaRPr b="1" i="0" sz="4000" u="none" cap="none" strike="noStrike">
              <a:solidFill>
                <a:srgbClr val="0039A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6" name="Google Shape;326;p5"/>
          <p:cNvSpPr txBox="1"/>
          <p:nvPr/>
        </p:nvSpPr>
        <p:spPr>
          <a:xfrm>
            <a:off x="4705012" y="1910954"/>
            <a:ext cx="21885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فعل</a:t>
            </a:r>
            <a:endParaRPr b="0" i="0" sz="6000" u="none" cap="none" strike="noStrike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7" name="Google Shape;327;p5"/>
          <p:cNvSpPr txBox="1"/>
          <p:nvPr/>
        </p:nvSpPr>
        <p:spPr>
          <a:xfrm>
            <a:off x="9027262" y="1657654"/>
            <a:ext cx="21885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حرف</a:t>
            </a:r>
            <a:endParaRPr b="0" i="0" sz="6000" u="none" cap="none" strike="noStrike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"/>
          <p:cNvSpPr/>
          <p:nvPr/>
        </p:nvSpPr>
        <p:spPr>
          <a:xfrm rot="10800000">
            <a:off x="2701874" y="4464639"/>
            <a:ext cx="461665" cy="231798"/>
          </a:xfrm>
          <a:custGeom>
            <a:rect b="b" l="l" r="r" t="t"/>
            <a:pathLst>
              <a:path extrusionOk="0" h="813392" w="1620000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004DA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4" name="Google Shape;334;p6"/>
          <p:cNvSpPr/>
          <p:nvPr/>
        </p:nvSpPr>
        <p:spPr>
          <a:xfrm>
            <a:off x="2023043" y="2631440"/>
            <a:ext cx="1819326" cy="1819326"/>
          </a:xfrm>
          <a:custGeom>
            <a:rect b="b" l="l" r="r" t="t"/>
            <a:pathLst>
              <a:path extrusionOk="0" h="3459048" w="3459048">
                <a:moveTo>
                  <a:pt x="1653725" y="3340305"/>
                </a:moveTo>
                <a:cubicBezTo>
                  <a:pt x="1659559" y="3341271"/>
                  <a:pt x="1665393" y="3345142"/>
                  <a:pt x="1669282" y="3349011"/>
                </a:cubicBezTo>
                <a:cubicBezTo>
                  <a:pt x="1684840" y="3364488"/>
                  <a:pt x="1684840" y="3364488"/>
                  <a:pt x="1684840" y="3364488"/>
                </a:cubicBezTo>
                <a:cubicBezTo>
                  <a:pt x="1684840" y="3372226"/>
                  <a:pt x="1692619" y="3379965"/>
                  <a:pt x="1684840" y="3395443"/>
                </a:cubicBezTo>
                <a:cubicBezTo>
                  <a:pt x="1677061" y="3403180"/>
                  <a:pt x="1669282" y="3395443"/>
                  <a:pt x="1661503" y="3395443"/>
                </a:cubicBezTo>
                <a:cubicBezTo>
                  <a:pt x="1661503" y="3379965"/>
                  <a:pt x="1653725" y="3372226"/>
                  <a:pt x="1653725" y="3364488"/>
                </a:cubicBezTo>
                <a:cubicBezTo>
                  <a:pt x="1645946" y="3356749"/>
                  <a:pt x="1638168" y="3356749"/>
                  <a:pt x="1638168" y="3349011"/>
                </a:cubicBezTo>
                <a:cubicBezTo>
                  <a:pt x="1642057" y="3341271"/>
                  <a:pt x="1647892" y="3339338"/>
                  <a:pt x="1653725" y="3340305"/>
                </a:cubicBezTo>
                <a:close/>
                <a:moveTo>
                  <a:pt x="1763606" y="3332773"/>
                </a:moveTo>
                <a:cubicBezTo>
                  <a:pt x="1763606" y="3340625"/>
                  <a:pt x="1763606" y="3340625"/>
                  <a:pt x="1763606" y="3348477"/>
                </a:cubicBezTo>
                <a:cubicBezTo>
                  <a:pt x="1755710" y="3340625"/>
                  <a:pt x="1755710" y="3340625"/>
                  <a:pt x="1755710" y="3340625"/>
                </a:cubicBezTo>
                <a:cubicBezTo>
                  <a:pt x="1763606" y="3340625"/>
                  <a:pt x="1763606" y="3340625"/>
                  <a:pt x="1763606" y="3332773"/>
                </a:cubicBezTo>
                <a:close/>
                <a:moveTo>
                  <a:pt x="1386296" y="3313812"/>
                </a:moveTo>
                <a:cubicBezTo>
                  <a:pt x="1392626" y="3313194"/>
                  <a:pt x="1398975" y="3313356"/>
                  <a:pt x="1404976" y="3314557"/>
                </a:cubicBezTo>
                <a:cubicBezTo>
                  <a:pt x="1412979" y="3316156"/>
                  <a:pt x="1420366" y="3319604"/>
                  <a:pt x="1426274" y="3325513"/>
                </a:cubicBezTo>
                <a:cubicBezTo>
                  <a:pt x="1426274" y="3333393"/>
                  <a:pt x="1426274" y="3341271"/>
                  <a:pt x="1426274" y="3349150"/>
                </a:cubicBezTo>
                <a:cubicBezTo>
                  <a:pt x="1442034" y="3341271"/>
                  <a:pt x="1457791" y="3341271"/>
                  <a:pt x="1473550" y="3349150"/>
                </a:cubicBezTo>
                <a:cubicBezTo>
                  <a:pt x="1473550" y="3357030"/>
                  <a:pt x="1473550" y="3364910"/>
                  <a:pt x="1473550" y="3372788"/>
                </a:cubicBezTo>
                <a:cubicBezTo>
                  <a:pt x="1449913" y="3364910"/>
                  <a:pt x="1426274" y="3372788"/>
                  <a:pt x="1410517" y="3357030"/>
                </a:cubicBezTo>
                <a:cubicBezTo>
                  <a:pt x="1402637" y="3357030"/>
                  <a:pt x="1394758" y="3341271"/>
                  <a:pt x="1379000" y="3349150"/>
                </a:cubicBezTo>
                <a:cubicBezTo>
                  <a:pt x="1363241" y="3341271"/>
                  <a:pt x="1331726" y="3364910"/>
                  <a:pt x="1339604" y="3333393"/>
                </a:cubicBezTo>
                <a:cubicBezTo>
                  <a:pt x="1348468" y="3324529"/>
                  <a:pt x="1367304" y="3315665"/>
                  <a:pt x="1386296" y="3313812"/>
                </a:cubicBezTo>
                <a:close/>
                <a:moveTo>
                  <a:pt x="1747069" y="3309474"/>
                </a:moveTo>
                <a:cubicBezTo>
                  <a:pt x="1755300" y="3317072"/>
                  <a:pt x="1763531" y="3317072"/>
                  <a:pt x="1763531" y="3324669"/>
                </a:cubicBezTo>
                <a:cubicBezTo>
                  <a:pt x="1747069" y="3309474"/>
                  <a:pt x="1747069" y="3309474"/>
                  <a:pt x="1747069" y="3309474"/>
                </a:cubicBezTo>
                <a:close/>
                <a:moveTo>
                  <a:pt x="1731874" y="3309474"/>
                </a:moveTo>
                <a:cubicBezTo>
                  <a:pt x="1731874" y="3309474"/>
                  <a:pt x="1739471" y="3309474"/>
                  <a:pt x="1747069" y="3309474"/>
                </a:cubicBezTo>
                <a:cubicBezTo>
                  <a:pt x="1739471" y="3317072"/>
                  <a:pt x="1739471" y="3309474"/>
                  <a:pt x="1731874" y="3309474"/>
                </a:cubicBezTo>
                <a:close/>
                <a:moveTo>
                  <a:pt x="1675072" y="3296559"/>
                </a:moveTo>
                <a:lnTo>
                  <a:pt x="1709351" y="3298290"/>
                </a:lnTo>
                <a:lnTo>
                  <a:pt x="1710556" y="3303947"/>
                </a:lnTo>
                <a:cubicBezTo>
                  <a:pt x="1709815" y="3313147"/>
                  <a:pt x="1702414" y="3319035"/>
                  <a:pt x="1708335" y="3324923"/>
                </a:cubicBezTo>
                <a:cubicBezTo>
                  <a:pt x="1716230" y="3317072"/>
                  <a:pt x="1724126" y="3317072"/>
                  <a:pt x="1732022" y="3317072"/>
                </a:cubicBezTo>
                <a:cubicBezTo>
                  <a:pt x="1739918" y="3317072"/>
                  <a:pt x="1755710" y="3324923"/>
                  <a:pt x="1755710" y="3340625"/>
                </a:cubicBezTo>
                <a:cubicBezTo>
                  <a:pt x="1755710" y="3348477"/>
                  <a:pt x="1747814" y="3356328"/>
                  <a:pt x="1747814" y="3364178"/>
                </a:cubicBezTo>
                <a:cubicBezTo>
                  <a:pt x="1755710" y="3364178"/>
                  <a:pt x="1755710" y="3364178"/>
                  <a:pt x="1755710" y="3364178"/>
                </a:cubicBezTo>
                <a:cubicBezTo>
                  <a:pt x="1763606" y="3364178"/>
                  <a:pt x="1755710" y="3356328"/>
                  <a:pt x="1763606" y="3356328"/>
                </a:cubicBezTo>
                <a:cubicBezTo>
                  <a:pt x="1763606" y="3356328"/>
                  <a:pt x="1771502" y="3364178"/>
                  <a:pt x="1779396" y="3364178"/>
                </a:cubicBezTo>
                <a:cubicBezTo>
                  <a:pt x="1795188" y="3372030"/>
                  <a:pt x="1779396" y="3387732"/>
                  <a:pt x="1787292" y="3395583"/>
                </a:cubicBezTo>
                <a:cubicBezTo>
                  <a:pt x="1779396" y="3395583"/>
                  <a:pt x="1771502" y="3395583"/>
                  <a:pt x="1763606" y="3395583"/>
                </a:cubicBezTo>
                <a:cubicBezTo>
                  <a:pt x="1747814" y="3395583"/>
                  <a:pt x="1724126" y="3395583"/>
                  <a:pt x="1700440" y="3395583"/>
                </a:cubicBezTo>
                <a:cubicBezTo>
                  <a:pt x="1692544" y="3387732"/>
                  <a:pt x="1700440" y="3372030"/>
                  <a:pt x="1692544" y="3364178"/>
                </a:cubicBezTo>
                <a:cubicBezTo>
                  <a:pt x="1692544" y="3348477"/>
                  <a:pt x="1676753" y="3340625"/>
                  <a:pt x="1660961" y="3332773"/>
                </a:cubicBezTo>
                <a:cubicBezTo>
                  <a:pt x="1660961" y="3324923"/>
                  <a:pt x="1662935" y="3319035"/>
                  <a:pt x="1665896" y="3313147"/>
                </a:cubicBezTo>
                <a:close/>
                <a:moveTo>
                  <a:pt x="1402933" y="3264787"/>
                </a:moveTo>
                <a:lnTo>
                  <a:pt x="1413158" y="3267416"/>
                </a:lnTo>
                <a:lnTo>
                  <a:pt x="1434353" y="3270651"/>
                </a:lnTo>
                <a:lnTo>
                  <a:pt x="1439914" y="3281774"/>
                </a:lnTo>
                <a:cubicBezTo>
                  <a:pt x="1439914" y="3285730"/>
                  <a:pt x="1437936" y="3289687"/>
                  <a:pt x="1433979" y="3293645"/>
                </a:cubicBezTo>
                <a:cubicBezTo>
                  <a:pt x="1418150" y="3309474"/>
                  <a:pt x="1394407" y="3301559"/>
                  <a:pt x="1378578" y="3301559"/>
                </a:cubicBezTo>
                <a:cubicBezTo>
                  <a:pt x="1378578" y="3293645"/>
                  <a:pt x="1386493" y="3285730"/>
                  <a:pt x="1394407" y="3269902"/>
                </a:cubicBezTo>
                <a:close/>
                <a:moveTo>
                  <a:pt x="2069905" y="3261241"/>
                </a:moveTo>
                <a:lnTo>
                  <a:pt x="2069578" y="3262114"/>
                </a:lnTo>
                <a:lnTo>
                  <a:pt x="2068304" y="3261653"/>
                </a:lnTo>
                <a:close/>
                <a:moveTo>
                  <a:pt x="1151659" y="3257926"/>
                </a:moveTo>
                <a:cubicBezTo>
                  <a:pt x="1159509" y="3256958"/>
                  <a:pt x="1167361" y="3258893"/>
                  <a:pt x="1175212" y="3262762"/>
                </a:cubicBezTo>
                <a:cubicBezTo>
                  <a:pt x="1183063" y="3270500"/>
                  <a:pt x="1183063" y="3270500"/>
                  <a:pt x="1183063" y="3278239"/>
                </a:cubicBezTo>
                <a:cubicBezTo>
                  <a:pt x="1198765" y="3262762"/>
                  <a:pt x="1206615" y="3262762"/>
                  <a:pt x="1222317" y="3270500"/>
                </a:cubicBezTo>
                <a:cubicBezTo>
                  <a:pt x="1238020" y="3270500"/>
                  <a:pt x="1245871" y="3278239"/>
                  <a:pt x="1253721" y="3293715"/>
                </a:cubicBezTo>
                <a:cubicBezTo>
                  <a:pt x="1253721" y="3301454"/>
                  <a:pt x="1277275" y="3316931"/>
                  <a:pt x="1253721" y="3324670"/>
                </a:cubicBezTo>
                <a:cubicBezTo>
                  <a:pt x="1238020" y="3316931"/>
                  <a:pt x="1230169" y="3309194"/>
                  <a:pt x="1214467" y="3301454"/>
                </a:cubicBezTo>
                <a:cubicBezTo>
                  <a:pt x="1206615" y="3293715"/>
                  <a:pt x="1198765" y="3285978"/>
                  <a:pt x="1183063" y="3285978"/>
                </a:cubicBezTo>
                <a:cubicBezTo>
                  <a:pt x="1175212" y="3293715"/>
                  <a:pt x="1167361" y="3293715"/>
                  <a:pt x="1159509" y="3293715"/>
                </a:cubicBezTo>
                <a:cubicBezTo>
                  <a:pt x="1151659" y="3285978"/>
                  <a:pt x="1120255" y="3293715"/>
                  <a:pt x="1128106" y="3270500"/>
                </a:cubicBezTo>
                <a:cubicBezTo>
                  <a:pt x="1135957" y="3262762"/>
                  <a:pt x="1143808" y="3258893"/>
                  <a:pt x="1151659" y="3257926"/>
                </a:cubicBezTo>
                <a:close/>
                <a:moveTo>
                  <a:pt x="1262819" y="3228760"/>
                </a:moveTo>
                <a:lnTo>
                  <a:pt x="1377444" y="3258233"/>
                </a:lnTo>
                <a:lnTo>
                  <a:pt x="1378578" y="3261861"/>
                </a:lnTo>
                <a:cubicBezTo>
                  <a:pt x="1378578" y="3293265"/>
                  <a:pt x="1355025" y="3308968"/>
                  <a:pt x="1331472" y="3324669"/>
                </a:cubicBezTo>
                <a:cubicBezTo>
                  <a:pt x="1323620" y="3324669"/>
                  <a:pt x="1323620" y="3308968"/>
                  <a:pt x="1315770" y="3308968"/>
                </a:cubicBezTo>
                <a:cubicBezTo>
                  <a:pt x="1307919" y="3301116"/>
                  <a:pt x="1284365" y="3301116"/>
                  <a:pt x="1276514" y="3308968"/>
                </a:cubicBezTo>
                <a:cubicBezTo>
                  <a:pt x="1260813" y="3293265"/>
                  <a:pt x="1260813" y="3269713"/>
                  <a:pt x="1260813" y="3254010"/>
                </a:cubicBezTo>
                <a:cubicBezTo>
                  <a:pt x="1260813" y="3230457"/>
                  <a:pt x="1260813" y="3230457"/>
                  <a:pt x="1260813" y="3230457"/>
                </a:cubicBezTo>
                <a:close/>
                <a:moveTo>
                  <a:pt x="1228673" y="3216273"/>
                </a:moveTo>
                <a:lnTo>
                  <a:pt x="1242122" y="3221196"/>
                </a:lnTo>
                <a:lnTo>
                  <a:pt x="1253216" y="3231325"/>
                </a:lnTo>
                <a:cubicBezTo>
                  <a:pt x="1253216" y="3239103"/>
                  <a:pt x="1253216" y="3254662"/>
                  <a:pt x="1253216" y="3270219"/>
                </a:cubicBezTo>
                <a:cubicBezTo>
                  <a:pt x="1237598" y="3270219"/>
                  <a:pt x="1229789" y="3254662"/>
                  <a:pt x="1214171" y="3254662"/>
                </a:cubicBezTo>
                <a:cubicBezTo>
                  <a:pt x="1206363" y="3254662"/>
                  <a:pt x="1214171" y="3239103"/>
                  <a:pt x="1214171" y="3231325"/>
                </a:cubicBezTo>
                <a:cubicBezTo>
                  <a:pt x="1214171" y="3227436"/>
                  <a:pt x="1216123" y="3223547"/>
                  <a:pt x="1219052" y="3220630"/>
                </a:cubicBezTo>
                <a:close/>
                <a:moveTo>
                  <a:pt x="2343964" y="3174305"/>
                </a:moveTo>
                <a:lnTo>
                  <a:pt x="2343543" y="3175992"/>
                </a:lnTo>
                <a:cubicBezTo>
                  <a:pt x="2335742" y="3183813"/>
                  <a:pt x="2343543" y="3183813"/>
                  <a:pt x="2343543" y="3191634"/>
                </a:cubicBezTo>
                <a:cubicBezTo>
                  <a:pt x="2335742" y="3199456"/>
                  <a:pt x="2343543" y="3215098"/>
                  <a:pt x="2327942" y="3222919"/>
                </a:cubicBezTo>
                <a:cubicBezTo>
                  <a:pt x="2312341" y="3230742"/>
                  <a:pt x="2296741" y="3238563"/>
                  <a:pt x="2281141" y="3230742"/>
                </a:cubicBezTo>
                <a:cubicBezTo>
                  <a:pt x="2273340" y="3230742"/>
                  <a:pt x="2257739" y="3222919"/>
                  <a:pt x="2257739" y="3207277"/>
                </a:cubicBezTo>
                <a:cubicBezTo>
                  <a:pt x="2249939" y="3207277"/>
                  <a:pt x="2242139" y="3215098"/>
                  <a:pt x="2242139" y="3215098"/>
                </a:cubicBezTo>
                <a:lnTo>
                  <a:pt x="2228830" y="3216839"/>
                </a:lnTo>
                <a:lnTo>
                  <a:pt x="2340555" y="3175947"/>
                </a:lnTo>
                <a:close/>
                <a:moveTo>
                  <a:pt x="978852" y="3160052"/>
                </a:moveTo>
                <a:cubicBezTo>
                  <a:pt x="986730" y="3160052"/>
                  <a:pt x="986730" y="3160052"/>
                  <a:pt x="994610" y="3168011"/>
                </a:cubicBezTo>
                <a:cubicBezTo>
                  <a:pt x="994610" y="3175971"/>
                  <a:pt x="1002489" y="3183929"/>
                  <a:pt x="986730" y="3183929"/>
                </a:cubicBezTo>
                <a:cubicBezTo>
                  <a:pt x="970973" y="3175971"/>
                  <a:pt x="955213" y="3215768"/>
                  <a:pt x="939456" y="3191889"/>
                </a:cubicBezTo>
                <a:cubicBezTo>
                  <a:pt x="931576" y="3191889"/>
                  <a:pt x="931576" y="3183929"/>
                  <a:pt x="931576" y="3175971"/>
                </a:cubicBezTo>
                <a:cubicBezTo>
                  <a:pt x="947335" y="3168011"/>
                  <a:pt x="955213" y="3160052"/>
                  <a:pt x="978852" y="3160052"/>
                </a:cubicBezTo>
                <a:close/>
                <a:moveTo>
                  <a:pt x="922843" y="3099960"/>
                </a:moveTo>
                <a:cubicBezTo>
                  <a:pt x="929752" y="3099960"/>
                  <a:pt x="935674" y="3101917"/>
                  <a:pt x="939622" y="3105831"/>
                </a:cubicBezTo>
                <a:cubicBezTo>
                  <a:pt x="951465" y="3117574"/>
                  <a:pt x="958867" y="3107299"/>
                  <a:pt x="965159" y="3101428"/>
                </a:cubicBezTo>
                <a:lnTo>
                  <a:pt x="966328" y="3100766"/>
                </a:lnTo>
                <a:lnTo>
                  <a:pt x="981272" y="3109844"/>
                </a:lnTo>
                <a:lnTo>
                  <a:pt x="994456" y="3116195"/>
                </a:lnTo>
                <a:lnTo>
                  <a:pt x="993905" y="3129316"/>
                </a:lnTo>
                <a:cubicBezTo>
                  <a:pt x="992918" y="3137144"/>
                  <a:pt x="990944" y="3144972"/>
                  <a:pt x="986995" y="3152800"/>
                </a:cubicBezTo>
                <a:cubicBezTo>
                  <a:pt x="963308" y="3152800"/>
                  <a:pt x="939622" y="3152800"/>
                  <a:pt x="923830" y="3176283"/>
                </a:cubicBezTo>
                <a:cubicBezTo>
                  <a:pt x="923830" y="3176283"/>
                  <a:pt x="923830" y="3184111"/>
                  <a:pt x="915934" y="3184111"/>
                </a:cubicBezTo>
                <a:cubicBezTo>
                  <a:pt x="908038" y="3176283"/>
                  <a:pt x="900142" y="3176283"/>
                  <a:pt x="892248" y="3168455"/>
                </a:cubicBezTo>
                <a:cubicBezTo>
                  <a:pt x="884352" y="3160627"/>
                  <a:pt x="868560" y="3160627"/>
                  <a:pt x="860665" y="3144972"/>
                </a:cubicBezTo>
                <a:cubicBezTo>
                  <a:pt x="860665" y="3137144"/>
                  <a:pt x="860665" y="3129315"/>
                  <a:pt x="868560" y="3129315"/>
                </a:cubicBezTo>
                <a:cubicBezTo>
                  <a:pt x="876456" y="3129315"/>
                  <a:pt x="876456" y="3121488"/>
                  <a:pt x="876456" y="3121488"/>
                </a:cubicBezTo>
                <a:cubicBezTo>
                  <a:pt x="876456" y="3129315"/>
                  <a:pt x="884352" y="3129315"/>
                  <a:pt x="884352" y="3129315"/>
                </a:cubicBezTo>
                <a:cubicBezTo>
                  <a:pt x="892248" y="3129315"/>
                  <a:pt x="892248" y="3129315"/>
                  <a:pt x="892248" y="3129315"/>
                </a:cubicBezTo>
                <a:cubicBezTo>
                  <a:pt x="900142" y="3105831"/>
                  <a:pt x="900142" y="3105831"/>
                  <a:pt x="900142" y="3105831"/>
                </a:cubicBezTo>
                <a:cubicBezTo>
                  <a:pt x="908038" y="3101917"/>
                  <a:pt x="915934" y="3099960"/>
                  <a:pt x="922843" y="3099960"/>
                </a:cubicBezTo>
                <a:close/>
                <a:moveTo>
                  <a:pt x="939175" y="3089139"/>
                </a:moveTo>
                <a:cubicBezTo>
                  <a:pt x="939175" y="3089139"/>
                  <a:pt x="947406" y="3098003"/>
                  <a:pt x="955637" y="3098003"/>
                </a:cubicBezTo>
                <a:cubicBezTo>
                  <a:pt x="947406" y="3098003"/>
                  <a:pt x="939175" y="3098003"/>
                  <a:pt x="939175" y="3089139"/>
                </a:cubicBezTo>
                <a:close/>
                <a:moveTo>
                  <a:pt x="2618701" y="3022618"/>
                </a:moveTo>
                <a:lnTo>
                  <a:pt x="2617817" y="3027344"/>
                </a:lnTo>
                <a:cubicBezTo>
                  <a:pt x="2617817" y="3050897"/>
                  <a:pt x="2586505" y="3043045"/>
                  <a:pt x="2578678" y="3058748"/>
                </a:cubicBezTo>
                <a:cubicBezTo>
                  <a:pt x="2578678" y="3066600"/>
                  <a:pt x="2578678" y="3074450"/>
                  <a:pt x="2570850" y="3082301"/>
                </a:cubicBezTo>
                <a:cubicBezTo>
                  <a:pt x="2563022" y="3082301"/>
                  <a:pt x="2547365" y="3098003"/>
                  <a:pt x="2531709" y="3090153"/>
                </a:cubicBezTo>
                <a:cubicBezTo>
                  <a:pt x="2531709" y="3086227"/>
                  <a:pt x="2527795" y="3084264"/>
                  <a:pt x="2522903" y="3083283"/>
                </a:cubicBezTo>
                <a:lnTo>
                  <a:pt x="2521637" y="3083198"/>
                </a:lnTo>
                <a:lnTo>
                  <a:pt x="2607205" y="3031214"/>
                </a:lnTo>
                <a:close/>
                <a:moveTo>
                  <a:pt x="2633469" y="3011574"/>
                </a:moveTo>
                <a:lnTo>
                  <a:pt x="2633473" y="3011642"/>
                </a:lnTo>
                <a:cubicBezTo>
                  <a:pt x="2633473" y="3019494"/>
                  <a:pt x="2633473" y="3027344"/>
                  <a:pt x="2633473" y="3027344"/>
                </a:cubicBezTo>
                <a:cubicBezTo>
                  <a:pt x="2625646" y="3019494"/>
                  <a:pt x="2625646" y="3019494"/>
                  <a:pt x="2625646" y="3019494"/>
                </a:cubicBezTo>
                <a:lnTo>
                  <a:pt x="2625559" y="3017489"/>
                </a:lnTo>
                <a:close/>
                <a:moveTo>
                  <a:pt x="649109" y="3008547"/>
                </a:moveTo>
                <a:lnTo>
                  <a:pt x="664019" y="3022097"/>
                </a:lnTo>
                <a:cubicBezTo>
                  <a:pt x="705384" y="3056234"/>
                  <a:pt x="748415" y="3088424"/>
                  <a:pt x="792972" y="3118527"/>
                </a:cubicBezTo>
                <a:lnTo>
                  <a:pt x="794478" y="3119441"/>
                </a:lnTo>
                <a:lnTo>
                  <a:pt x="790772" y="3112975"/>
                </a:lnTo>
                <a:close/>
                <a:moveTo>
                  <a:pt x="2887015" y="2787282"/>
                </a:moveTo>
                <a:lnTo>
                  <a:pt x="2887038" y="2787416"/>
                </a:lnTo>
                <a:cubicBezTo>
                  <a:pt x="2885072" y="2791331"/>
                  <a:pt x="2881142" y="2795245"/>
                  <a:pt x="2877213" y="2799159"/>
                </a:cubicBezTo>
                <a:lnTo>
                  <a:pt x="2876289" y="2799083"/>
                </a:lnTo>
                <a:close/>
                <a:moveTo>
                  <a:pt x="3010285" y="2673795"/>
                </a:moveTo>
                <a:cubicBezTo>
                  <a:pt x="3026205" y="2673795"/>
                  <a:pt x="3034165" y="2681645"/>
                  <a:pt x="3050083" y="2681645"/>
                </a:cubicBezTo>
                <a:cubicBezTo>
                  <a:pt x="3050083" y="2689497"/>
                  <a:pt x="3034165" y="2697349"/>
                  <a:pt x="3034165" y="2705200"/>
                </a:cubicBezTo>
                <a:cubicBezTo>
                  <a:pt x="3026205" y="2713050"/>
                  <a:pt x="3018245" y="2713050"/>
                  <a:pt x="3010285" y="2713050"/>
                </a:cubicBezTo>
                <a:cubicBezTo>
                  <a:pt x="2994367" y="2713050"/>
                  <a:pt x="2994367" y="2697349"/>
                  <a:pt x="2994367" y="2689497"/>
                </a:cubicBezTo>
                <a:cubicBezTo>
                  <a:pt x="2994367" y="2681645"/>
                  <a:pt x="3002327" y="2673795"/>
                  <a:pt x="3010285" y="2673795"/>
                </a:cubicBezTo>
                <a:close/>
                <a:moveTo>
                  <a:pt x="335520" y="2657841"/>
                </a:moveTo>
                <a:lnTo>
                  <a:pt x="340523" y="2666077"/>
                </a:lnTo>
                <a:lnTo>
                  <a:pt x="341929" y="2667958"/>
                </a:lnTo>
                <a:close/>
                <a:moveTo>
                  <a:pt x="458622" y="2648377"/>
                </a:moveTo>
                <a:lnTo>
                  <a:pt x="516082" y="2725218"/>
                </a:lnTo>
                <a:lnTo>
                  <a:pt x="511185" y="2727843"/>
                </a:lnTo>
                <a:cubicBezTo>
                  <a:pt x="506269" y="2730778"/>
                  <a:pt x="500371" y="2732735"/>
                  <a:pt x="492507" y="2728822"/>
                </a:cubicBezTo>
                <a:cubicBezTo>
                  <a:pt x="476779" y="2728822"/>
                  <a:pt x="468914" y="2713165"/>
                  <a:pt x="453185" y="2705337"/>
                </a:cubicBezTo>
                <a:cubicBezTo>
                  <a:pt x="445321" y="2689682"/>
                  <a:pt x="445321" y="2666198"/>
                  <a:pt x="453185" y="2650541"/>
                </a:cubicBezTo>
                <a:close/>
                <a:moveTo>
                  <a:pt x="3000478" y="2648308"/>
                </a:moveTo>
                <a:lnTo>
                  <a:pt x="3010287" y="2658094"/>
                </a:lnTo>
                <a:cubicBezTo>
                  <a:pt x="3002417" y="2665944"/>
                  <a:pt x="2986679" y="2665944"/>
                  <a:pt x="2986679" y="2681647"/>
                </a:cubicBezTo>
                <a:cubicBezTo>
                  <a:pt x="2986679" y="2689497"/>
                  <a:pt x="2986679" y="2705200"/>
                  <a:pt x="2994548" y="2720902"/>
                </a:cubicBezTo>
                <a:cubicBezTo>
                  <a:pt x="3002417" y="2720902"/>
                  <a:pt x="3010287" y="2728753"/>
                  <a:pt x="3018156" y="2728753"/>
                </a:cubicBezTo>
                <a:cubicBezTo>
                  <a:pt x="3026024" y="2728753"/>
                  <a:pt x="3026024" y="2736605"/>
                  <a:pt x="3018156" y="2736605"/>
                </a:cubicBezTo>
                <a:cubicBezTo>
                  <a:pt x="3018156" y="2752306"/>
                  <a:pt x="2994548" y="2752306"/>
                  <a:pt x="2986679" y="2752306"/>
                </a:cubicBezTo>
                <a:cubicBezTo>
                  <a:pt x="2978810" y="2752306"/>
                  <a:pt x="2970941" y="2744455"/>
                  <a:pt x="2963073" y="2736605"/>
                </a:cubicBezTo>
                <a:cubicBezTo>
                  <a:pt x="2963073" y="2736605"/>
                  <a:pt x="2970941" y="2728753"/>
                  <a:pt x="2963073" y="2728753"/>
                </a:cubicBezTo>
                <a:cubicBezTo>
                  <a:pt x="2963073" y="2720902"/>
                  <a:pt x="2955202" y="2736605"/>
                  <a:pt x="2947333" y="2728753"/>
                </a:cubicBezTo>
                <a:lnTo>
                  <a:pt x="2940710" y="2728202"/>
                </a:lnTo>
                <a:lnTo>
                  <a:pt x="2940846" y="2728053"/>
                </a:lnTo>
                <a:close/>
                <a:moveTo>
                  <a:pt x="435974" y="2618091"/>
                </a:moveTo>
                <a:lnTo>
                  <a:pt x="437406" y="2626183"/>
                </a:lnTo>
                <a:cubicBezTo>
                  <a:pt x="453157" y="2641885"/>
                  <a:pt x="453157" y="2641885"/>
                  <a:pt x="453157" y="2641885"/>
                </a:cubicBezTo>
                <a:cubicBezTo>
                  <a:pt x="437406" y="2657586"/>
                  <a:pt x="437406" y="2681141"/>
                  <a:pt x="445281" y="2696842"/>
                </a:cubicBezTo>
                <a:cubicBezTo>
                  <a:pt x="453157" y="2720395"/>
                  <a:pt x="476781" y="2743948"/>
                  <a:pt x="500404" y="2736097"/>
                </a:cubicBezTo>
                <a:cubicBezTo>
                  <a:pt x="508280" y="2736097"/>
                  <a:pt x="516155" y="2736097"/>
                  <a:pt x="524029" y="2736097"/>
                </a:cubicBezTo>
                <a:cubicBezTo>
                  <a:pt x="527967" y="2743948"/>
                  <a:pt x="533873" y="2751799"/>
                  <a:pt x="540763" y="2757687"/>
                </a:cubicBezTo>
                <a:lnTo>
                  <a:pt x="547979" y="2760815"/>
                </a:lnTo>
                <a:lnTo>
                  <a:pt x="518203" y="2728053"/>
                </a:lnTo>
                <a:close/>
                <a:moveTo>
                  <a:pt x="3084274" y="2561333"/>
                </a:moveTo>
                <a:cubicBezTo>
                  <a:pt x="3089198" y="2562309"/>
                  <a:pt x="3093137" y="2564261"/>
                  <a:pt x="3097077" y="2564261"/>
                </a:cubicBezTo>
                <a:cubicBezTo>
                  <a:pt x="3120714" y="2579879"/>
                  <a:pt x="3128593" y="2603306"/>
                  <a:pt x="3128593" y="2626732"/>
                </a:cubicBezTo>
                <a:cubicBezTo>
                  <a:pt x="3120714" y="2634541"/>
                  <a:pt x="3112837" y="2634541"/>
                  <a:pt x="3104957" y="2650158"/>
                </a:cubicBezTo>
                <a:cubicBezTo>
                  <a:pt x="3104957" y="2657967"/>
                  <a:pt x="3104957" y="2673585"/>
                  <a:pt x="3097077" y="2673585"/>
                </a:cubicBezTo>
                <a:cubicBezTo>
                  <a:pt x="3065561" y="2681394"/>
                  <a:pt x="3034044" y="2681394"/>
                  <a:pt x="3018285" y="2657967"/>
                </a:cubicBezTo>
                <a:cubicBezTo>
                  <a:pt x="3010407" y="2650159"/>
                  <a:pt x="3010407" y="2642350"/>
                  <a:pt x="3010406" y="2635517"/>
                </a:cubicBezTo>
                <a:lnTo>
                  <a:pt x="3010362" y="2635090"/>
                </a:lnTo>
                <a:lnTo>
                  <a:pt x="3031214" y="2607206"/>
                </a:lnTo>
                <a:lnTo>
                  <a:pt x="3051974" y="2573033"/>
                </a:lnTo>
                <a:lnTo>
                  <a:pt x="3054481" y="2574145"/>
                </a:lnTo>
                <a:cubicBezTo>
                  <a:pt x="3058173" y="2573046"/>
                  <a:pt x="3059651" y="2564261"/>
                  <a:pt x="3065561" y="2564261"/>
                </a:cubicBezTo>
                <a:cubicBezTo>
                  <a:pt x="3073440" y="2560357"/>
                  <a:pt x="3079349" y="2560357"/>
                  <a:pt x="3084274" y="2561333"/>
                </a:cubicBezTo>
                <a:close/>
                <a:moveTo>
                  <a:pt x="3124636" y="2515066"/>
                </a:moveTo>
                <a:cubicBezTo>
                  <a:pt x="3128593" y="2517028"/>
                  <a:pt x="3132551" y="2520954"/>
                  <a:pt x="3136508" y="2524879"/>
                </a:cubicBezTo>
                <a:cubicBezTo>
                  <a:pt x="3160251" y="2540581"/>
                  <a:pt x="3120679" y="2564134"/>
                  <a:pt x="3128593" y="2587687"/>
                </a:cubicBezTo>
                <a:cubicBezTo>
                  <a:pt x="3120679" y="2571986"/>
                  <a:pt x="3096936" y="2556284"/>
                  <a:pt x="3096936" y="2532731"/>
                </a:cubicBezTo>
                <a:cubicBezTo>
                  <a:pt x="3096936" y="2524879"/>
                  <a:pt x="3104850" y="2517028"/>
                  <a:pt x="3112764" y="2517028"/>
                </a:cubicBezTo>
                <a:cubicBezTo>
                  <a:pt x="3116721" y="2513103"/>
                  <a:pt x="3120679" y="2513103"/>
                  <a:pt x="3124636" y="2515066"/>
                </a:cubicBezTo>
                <a:close/>
                <a:moveTo>
                  <a:pt x="305784" y="2387642"/>
                </a:moveTo>
                <a:lnTo>
                  <a:pt x="325689" y="2428962"/>
                </a:lnTo>
                <a:lnTo>
                  <a:pt x="320405" y="2422906"/>
                </a:lnTo>
                <a:cubicBezTo>
                  <a:pt x="312584" y="2415063"/>
                  <a:pt x="312584" y="2399377"/>
                  <a:pt x="304763" y="2391535"/>
                </a:cubicBezTo>
                <a:close/>
                <a:moveTo>
                  <a:pt x="3155833" y="2382309"/>
                </a:moveTo>
                <a:lnTo>
                  <a:pt x="3157782" y="2385878"/>
                </a:lnTo>
                <a:cubicBezTo>
                  <a:pt x="3157782" y="2388819"/>
                  <a:pt x="3155820" y="2390779"/>
                  <a:pt x="3151894" y="2390779"/>
                </a:cubicBezTo>
                <a:lnTo>
                  <a:pt x="3151690" y="2390909"/>
                </a:lnTo>
                <a:close/>
                <a:moveTo>
                  <a:pt x="3180031" y="2329395"/>
                </a:moveTo>
                <a:lnTo>
                  <a:pt x="3175947" y="2340555"/>
                </a:lnTo>
                <a:lnTo>
                  <a:pt x="3120905" y="2454814"/>
                </a:lnTo>
                <a:lnTo>
                  <a:pt x="3124569" y="2465807"/>
                </a:lnTo>
                <a:cubicBezTo>
                  <a:pt x="3124569" y="2469742"/>
                  <a:pt x="3124569" y="2473676"/>
                  <a:pt x="3128503" y="2477610"/>
                </a:cubicBezTo>
                <a:cubicBezTo>
                  <a:pt x="3136372" y="2469742"/>
                  <a:pt x="3144243" y="2477610"/>
                  <a:pt x="3152111" y="2477610"/>
                </a:cubicBezTo>
                <a:cubicBezTo>
                  <a:pt x="3159980" y="2485479"/>
                  <a:pt x="3167849" y="2501218"/>
                  <a:pt x="3159980" y="2516956"/>
                </a:cubicBezTo>
                <a:cubicBezTo>
                  <a:pt x="3159980" y="2524826"/>
                  <a:pt x="3159980" y="2532695"/>
                  <a:pt x="3152111" y="2532695"/>
                </a:cubicBezTo>
                <a:cubicBezTo>
                  <a:pt x="3144243" y="2524826"/>
                  <a:pt x="3136372" y="2509087"/>
                  <a:pt x="3120635" y="2509087"/>
                </a:cubicBezTo>
                <a:cubicBezTo>
                  <a:pt x="3112766" y="2501218"/>
                  <a:pt x="3104897" y="2509087"/>
                  <a:pt x="3097027" y="2509087"/>
                </a:cubicBezTo>
                <a:cubicBezTo>
                  <a:pt x="3089158" y="2516956"/>
                  <a:pt x="3089158" y="2532695"/>
                  <a:pt x="3081289" y="2548433"/>
                </a:cubicBezTo>
                <a:cubicBezTo>
                  <a:pt x="3081289" y="2548433"/>
                  <a:pt x="3079322" y="2548433"/>
                  <a:pt x="3076371" y="2547450"/>
                </a:cubicBezTo>
                <a:lnTo>
                  <a:pt x="3069985" y="2543386"/>
                </a:lnTo>
                <a:lnTo>
                  <a:pt x="3109844" y="2477777"/>
                </a:lnTo>
                <a:lnTo>
                  <a:pt x="3119098" y="2458565"/>
                </a:lnTo>
                <a:lnTo>
                  <a:pt x="3109844" y="2477777"/>
                </a:lnTo>
                <a:cubicBezTo>
                  <a:pt x="3037346" y="2611233"/>
                  <a:pt x="2946057" y="2733001"/>
                  <a:pt x="2839529" y="2839529"/>
                </a:cubicBezTo>
                <a:lnTo>
                  <a:pt x="2840188" y="2838804"/>
                </a:lnTo>
                <a:lnTo>
                  <a:pt x="2856580" y="2851019"/>
                </a:lnTo>
                <a:cubicBezTo>
                  <a:pt x="2869352" y="2857868"/>
                  <a:pt x="2885072" y="2861782"/>
                  <a:pt x="2900791" y="2861782"/>
                </a:cubicBezTo>
                <a:cubicBezTo>
                  <a:pt x="2912582" y="2865697"/>
                  <a:pt x="2926337" y="2863739"/>
                  <a:pt x="2940090" y="2859826"/>
                </a:cubicBezTo>
                <a:lnTo>
                  <a:pt x="2973926" y="2848030"/>
                </a:lnTo>
                <a:lnTo>
                  <a:pt x="3022096" y="2795030"/>
                </a:lnTo>
                <a:lnTo>
                  <a:pt x="3023069" y="2793729"/>
                </a:lnTo>
                <a:lnTo>
                  <a:pt x="3018425" y="2783457"/>
                </a:lnTo>
                <a:cubicBezTo>
                  <a:pt x="3018425" y="2775605"/>
                  <a:pt x="3018425" y="2767754"/>
                  <a:pt x="3018425" y="2759904"/>
                </a:cubicBezTo>
                <a:cubicBezTo>
                  <a:pt x="3026235" y="2752053"/>
                  <a:pt x="3034043" y="2752053"/>
                  <a:pt x="3034043" y="2744201"/>
                </a:cubicBezTo>
                <a:cubicBezTo>
                  <a:pt x="3034043" y="2736350"/>
                  <a:pt x="3034043" y="2728499"/>
                  <a:pt x="3034043" y="2712797"/>
                </a:cubicBezTo>
                <a:cubicBezTo>
                  <a:pt x="3049661" y="2689244"/>
                  <a:pt x="3073087" y="2681393"/>
                  <a:pt x="3096515" y="2689244"/>
                </a:cubicBezTo>
                <a:lnTo>
                  <a:pt x="3102412" y="2687627"/>
                </a:lnTo>
                <a:lnTo>
                  <a:pt x="3118525" y="2666077"/>
                </a:lnTo>
                <a:lnTo>
                  <a:pt x="3148077" y="2617434"/>
                </a:lnTo>
                <a:lnTo>
                  <a:pt x="3144019" y="2607204"/>
                </a:lnTo>
                <a:cubicBezTo>
                  <a:pt x="3142062" y="2601282"/>
                  <a:pt x="3140106" y="2595360"/>
                  <a:pt x="3136192" y="2587464"/>
                </a:cubicBezTo>
                <a:cubicBezTo>
                  <a:pt x="3136192" y="2579568"/>
                  <a:pt x="3144019" y="2571672"/>
                  <a:pt x="3144019" y="2563778"/>
                </a:cubicBezTo>
                <a:cubicBezTo>
                  <a:pt x="3151849" y="2547986"/>
                  <a:pt x="3159675" y="2540090"/>
                  <a:pt x="3167505" y="2540090"/>
                </a:cubicBezTo>
                <a:cubicBezTo>
                  <a:pt x="3175331" y="2532194"/>
                  <a:pt x="3190988" y="2547986"/>
                  <a:pt x="3190988" y="2532194"/>
                </a:cubicBezTo>
                <a:cubicBezTo>
                  <a:pt x="3190988" y="2524299"/>
                  <a:pt x="3183160" y="2516402"/>
                  <a:pt x="3190988" y="2500612"/>
                </a:cubicBezTo>
                <a:cubicBezTo>
                  <a:pt x="3194901" y="2496664"/>
                  <a:pt x="3200773" y="2494689"/>
                  <a:pt x="3206644" y="2494689"/>
                </a:cubicBezTo>
                <a:lnTo>
                  <a:pt x="3216640" y="2498470"/>
                </a:lnTo>
                <a:lnTo>
                  <a:pt x="3224788" y="2481553"/>
                </a:lnTo>
                <a:lnTo>
                  <a:pt x="3226478" y="2473112"/>
                </a:lnTo>
                <a:cubicBezTo>
                  <a:pt x="3228442" y="2467232"/>
                  <a:pt x="3230405" y="2461351"/>
                  <a:pt x="3230405" y="2453510"/>
                </a:cubicBezTo>
                <a:cubicBezTo>
                  <a:pt x="3238255" y="2414304"/>
                  <a:pt x="3230405" y="2359414"/>
                  <a:pt x="3199000" y="2335890"/>
                </a:cubicBezTo>
                <a:close/>
                <a:moveTo>
                  <a:pt x="194595" y="2187541"/>
                </a:moveTo>
                <a:cubicBezTo>
                  <a:pt x="202193" y="2187541"/>
                  <a:pt x="202193" y="2187541"/>
                  <a:pt x="202193" y="2195137"/>
                </a:cubicBezTo>
                <a:cubicBezTo>
                  <a:pt x="194595" y="2195137"/>
                  <a:pt x="194595" y="2187541"/>
                  <a:pt x="194595" y="2187541"/>
                </a:cubicBezTo>
                <a:close/>
                <a:moveTo>
                  <a:pt x="84933" y="2043893"/>
                </a:moveTo>
                <a:lnTo>
                  <a:pt x="88476" y="2067111"/>
                </a:lnTo>
                <a:lnTo>
                  <a:pt x="107421" y="2140784"/>
                </a:lnTo>
                <a:lnTo>
                  <a:pt x="116447" y="2139963"/>
                </a:lnTo>
                <a:cubicBezTo>
                  <a:pt x="124226" y="2132185"/>
                  <a:pt x="124226" y="2124406"/>
                  <a:pt x="132004" y="2116628"/>
                </a:cubicBezTo>
                <a:cubicBezTo>
                  <a:pt x="139783" y="2116628"/>
                  <a:pt x="139783" y="2116628"/>
                  <a:pt x="147562" y="2124406"/>
                </a:cubicBezTo>
                <a:cubicBezTo>
                  <a:pt x="155341" y="2132185"/>
                  <a:pt x="147562" y="2139963"/>
                  <a:pt x="147562" y="2147742"/>
                </a:cubicBezTo>
                <a:cubicBezTo>
                  <a:pt x="139783" y="2163300"/>
                  <a:pt x="124226" y="2163300"/>
                  <a:pt x="116447" y="2171078"/>
                </a:cubicBezTo>
                <a:lnTo>
                  <a:pt x="114880" y="2169797"/>
                </a:lnTo>
                <a:lnTo>
                  <a:pt x="116534" y="2176229"/>
                </a:lnTo>
                <a:lnTo>
                  <a:pt x="124072" y="2179072"/>
                </a:lnTo>
                <a:cubicBezTo>
                  <a:pt x="139658" y="2171237"/>
                  <a:pt x="155242" y="2155567"/>
                  <a:pt x="163035" y="2139895"/>
                </a:cubicBezTo>
                <a:cubicBezTo>
                  <a:pt x="163035" y="2139895"/>
                  <a:pt x="155242" y="2132061"/>
                  <a:pt x="163035" y="2124226"/>
                </a:cubicBezTo>
                <a:cubicBezTo>
                  <a:pt x="178620" y="2132061"/>
                  <a:pt x="194205" y="2132061"/>
                  <a:pt x="201998" y="2132061"/>
                </a:cubicBezTo>
                <a:cubicBezTo>
                  <a:pt x="201998" y="2147731"/>
                  <a:pt x="209791" y="2171237"/>
                  <a:pt x="194205" y="2179072"/>
                </a:cubicBezTo>
                <a:cubicBezTo>
                  <a:pt x="186413" y="2179072"/>
                  <a:pt x="186413" y="2171237"/>
                  <a:pt x="178620" y="2179072"/>
                </a:cubicBezTo>
                <a:cubicBezTo>
                  <a:pt x="186413" y="2186906"/>
                  <a:pt x="194205" y="2194742"/>
                  <a:pt x="194205" y="2202578"/>
                </a:cubicBezTo>
                <a:cubicBezTo>
                  <a:pt x="186413" y="2202578"/>
                  <a:pt x="186413" y="2210413"/>
                  <a:pt x="178620" y="2210413"/>
                </a:cubicBezTo>
                <a:cubicBezTo>
                  <a:pt x="170828" y="2210413"/>
                  <a:pt x="163035" y="2218248"/>
                  <a:pt x="155242" y="2218248"/>
                </a:cubicBezTo>
                <a:cubicBezTo>
                  <a:pt x="147450" y="2226083"/>
                  <a:pt x="155242" y="2233918"/>
                  <a:pt x="147450" y="2241753"/>
                </a:cubicBezTo>
                <a:cubicBezTo>
                  <a:pt x="147450" y="2241753"/>
                  <a:pt x="145502" y="2243712"/>
                  <a:pt x="142580" y="2245671"/>
                </a:cubicBezTo>
                <a:lnTo>
                  <a:pt x="137087" y="2247680"/>
                </a:lnTo>
                <a:lnTo>
                  <a:pt x="186081" y="2381541"/>
                </a:lnTo>
                <a:lnTo>
                  <a:pt x="194132" y="2398253"/>
                </a:lnTo>
                <a:lnTo>
                  <a:pt x="194309" y="2398541"/>
                </a:lnTo>
                <a:lnTo>
                  <a:pt x="194931" y="2399912"/>
                </a:lnTo>
                <a:lnTo>
                  <a:pt x="251585" y="2517517"/>
                </a:lnTo>
                <a:lnTo>
                  <a:pt x="253131" y="2520305"/>
                </a:lnTo>
                <a:lnTo>
                  <a:pt x="265370" y="2542372"/>
                </a:lnTo>
                <a:lnTo>
                  <a:pt x="277318" y="2562039"/>
                </a:lnTo>
                <a:lnTo>
                  <a:pt x="295286" y="2587078"/>
                </a:lnTo>
                <a:cubicBezTo>
                  <a:pt x="302149" y="2596898"/>
                  <a:pt x="308031" y="2606718"/>
                  <a:pt x="311953" y="2618502"/>
                </a:cubicBezTo>
                <a:cubicBezTo>
                  <a:pt x="327638" y="2634212"/>
                  <a:pt x="335480" y="2657780"/>
                  <a:pt x="351167" y="2665636"/>
                </a:cubicBezTo>
                <a:cubicBezTo>
                  <a:pt x="359009" y="2689202"/>
                  <a:pt x="374695" y="2697058"/>
                  <a:pt x="382538" y="2720626"/>
                </a:cubicBezTo>
                <a:cubicBezTo>
                  <a:pt x="386459" y="2724554"/>
                  <a:pt x="390380" y="2730444"/>
                  <a:pt x="394303" y="2737319"/>
                </a:cubicBezTo>
                <a:lnTo>
                  <a:pt x="395466" y="2739551"/>
                </a:lnTo>
                <a:lnTo>
                  <a:pt x="436952" y="2795030"/>
                </a:lnTo>
                <a:lnTo>
                  <a:pt x="540669" y="2909148"/>
                </a:lnTo>
                <a:lnTo>
                  <a:pt x="556407" y="2924289"/>
                </a:lnTo>
                <a:cubicBezTo>
                  <a:pt x="575039" y="2942864"/>
                  <a:pt x="594651" y="2960461"/>
                  <a:pt x="618185" y="2972193"/>
                </a:cubicBezTo>
                <a:cubicBezTo>
                  <a:pt x="649565" y="3003479"/>
                  <a:pt x="688789" y="3026942"/>
                  <a:pt x="720169" y="3058227"/>
                </a:cubicBezTo>
                <a:cubicBezTo>
                  <a:pt x="751548" y="3073870"/>
                  <a:pt x="767237" y="3097333"/>
                  <a:pt x="798617" y="3112975"/>
                </a:cubicBezTo>
                <a:cubicBezTo>
                  <a:pt x="798617" y="3112975"/>
                  <a:pt x="798617" y="3120797"/>
                  <a:pt x="798617" y="3120797"/>
                </a:cubicBezTo>
                <a:lnTo>
                  <a:pt x="795382" y="3119990"/>
                </a:lnTo>
                <a:lnTo>
                  <a:pt x="931082" y="3202430"/>
                </a:lnTo>
                <a:cubicBezTo>
                  <a:pt x="1168429" y="3331365"/>
                  <a:pt x="1440424" y="3404603"/>
                  <a:pt x="1729524" y="3404603"/>
                </a:cubicBezTo>
                <a:cubicBezTo>
                  <a:pt x="1931895" y="3404603"/>
                  <a:pt x="2125883" y="3368717"/>
                  <a:pt x="2305473" y="3302960"/>
                </a:cubicBezTo>
                <a:lnTo>
                  <a:pt x="2334471" y="3290907"/>
                </a:lnTo>
                <a:lnTo>
                  <a:pt x="2338896" y="3289949"/>
                </a:lnTo>
                <a:lnTo>
                  <a:pt x="2345494" y="3286325"/>
                </a:lnTo>
                <a:lnTo>
                  <a:pt x="2437371" y="3248136"/>
                </a:lnTo>
                <a:cubicBezTo>
                  <a:pt x="2566382" y="3187900"/>
                  <a:pt x="2686447" y="3111707"/>
                  <a:pt x="2795029" y="3022097"/>
                </a:cubicBezTo>
                <a:lnTo>
                  <a:pt x="2824013" y="2995755"/>
                </a:lnTo>
                <a:lnTo>
                  <a:pt x="2823541" y="2995211"/>
                </a:lnTo>
                <a:cubicBezTo>
                  <a:pt x="2822573" y="2991300"/>
                  <a:pt x="2822573" y="2987389"/>
                  <a:pt x="2822573" y="2987389"/>
                </a:cubicBezTo>
                <a:cubicBezTo>
                  <a:pt x="2822573" y="2979568"/>
                  <a:pt x="2822573" y="2971747"/>
                  <a:pt x="2822573" y="2971747"/>
                </a:cubicBezTo>
                <a:cubicBezTo>
                  <a:pt x="2814835" y="2963926"/>
                  <a:pt x="2807097" y="2956105"/>
                  <a:pt x="2799358" y="2948284"/>
                </a:cubicBezTo>
                <a:cubicBezTo>
                  <a:pt x="2799358" y="2932641"/>
                  <a:pt x="2807097" y="2924820"/>
                  <a:pt x="2814835" y="2916999"/>
                </a:cubicBezTo>
                <a:cubicBezTo>
                  <a:pt x="2814835" y="2901355"/>
                  <a:pt x="2807097" y="2885713"/>
                  <a:pt x="2822573" y="2870070"/>
                </a:cubicBezTo>
                <a:cubicBezTo>
                  <a:pt x="2838050" y="2877892"/>
                  <a:pt x="2845790" y="2885713"/>
                  <a:pt x="2861267" y="2885713"/>
                </a:cubicBezTo>
                <a:cubicBezTo>
                  <a:pt x="2869005" y="2893534"/>
                  <a:pt x="2861267" y="2901355"/>
                  <a:pt x="2861267" y="2909178"/>
                </a:cubicBezTo>
                <a:cubicBezTo>
                  <a:pt x="2857396" y="2916999"/>
                  <a:pt x="2857396" y="2926775"/>
                  <a:pt x="2859332" y="2936552"/>
                </a:cubicBezTo>
                <a:lnTo>
                  <a:pt x="2866582" y="2957067"/>
                </a:lnTo>
                <a:lnTo>
                  <a:pt x="2874774" y="2949621"/>
                </a:lnTo>
                <a:lnTo>
                  <a:pt x="2867295" y="2928601"/>
                </a:lnTo>
                <a:cubicBezTo>
                  <a:pt x="2865332" y="2918753"/>
                  <a:pt x="2865332" y="2908904"/>
                  <a:pt x="2869257" y="2901024"/>
                </a:cubicBezTo>
                <a:cubicBezTo>
                  <a:pt x="2873183" y="2897085"/>
                  <a:pt x="2875145" y="2893145"/>
                  <a:pt x="2877108" y="2891176"/>
                </a:cubicBezTo>
                <a:cubicBezTo>
                  <a:pt x="2879071" y="2889206"/>
                  <a:pt x="2881035" y="2889206"/>
                  <a:pt x="2884960" y="2893145"/>
                </a:cubicBezTo>
                <a:cubicBezTo>
                  <a:pt x="2900661" y="2885267"/>
                  <a:pt x="2884960" y="2908904"/>
                  <a:pt x="2884960" y="2916783"/>
                </a:cubicBezTo>
                <a:lnTo>
                  <a:pt x="2890976" y="2934896"/>
                </a:lnTo>
                <a:lnTo>
                  <a:pt x="2913984" y="2913984"/>
                </a:lnTo>
                <a:lnTo>
                  <a:pt x="2953323" y="2870699"/>
                </a:lnTo>
                <a:lnTo>
                  <a:pt x="2926335" y="2879395"/>
                </a:lnTo>
                <a:cubicBezTo>
                  <a:pt x="2902757" y="2883310"/>
                  <a:pt x="2877213" y="2881352"/>
                  <a:pt x="2853633" y="2877438"/>
                </a:cubicBezTo>
                <a:lnTo>
                  <a:pt x="2820975" y="2856392"/>
                </a:lnTo>
                <a:lnTo>
                  <a:pt x="2728053" y="2940846"/>
                </a:lnTo>
                <a:cubicBezTo>
                  <a:pt x="2650524" y="3004829"/>
                  <a:pt x="2566748" y="3061512"/>
                  <a:pt x="2477776" y="3109844"/>
                </a:cubicBezTo>
                <a:lnTo>
                  <a:pt x="2455782" y="3120439"/>
                </a:lnTo>
                <a:lnTo>
                  <a:pt x="2460804" y="3118020"/>
                </a:lnTo>
                <a:lnTo>
                  <a:pt x="2460277" y="3123838"/>
                </a:lnTo>
                <a:cubicBezTo>
                  <a:pt x="2459298" y="3126788"/>
                  <a:pt x="2457338" y="3128755"/>
                  <a:pt x="2453419" y="3128755"/>
                </a:cubicBezTo>
                <a:cubicBezTo>
                  <a:pt x="2453419" y="3128755"/>
                  <a:pt x="2453419" y="3126788"/>
                  <a:pt x="2453419" y="3123838"/>
                </a:cubicBezTo>
                <a:lnTo>
                  <a:pt x="2453419" y="3121577"/>
                </a:lnTo>
                <a:lnTo>
                  <a:pt x="2374500" y="3159594"/>
                </a:lnTo>
                <a:lnTo>
                  <a:pt x="2375954" y="3158894"/>
                </a:lnTo>
                <a:lnTo>
                  <a:pt x="2374744" y="3160350"/>
                </a:lnTo>
                <a:cubicBezTo>
                  <a:pt x="2370844" y="3164260"/>
                  <a:pt x="2366944" y="3168171"/>
                  <a:pt x="2363044" y="3170126"/>
                </a:cubicBezTo>
                <a:lnTo>
                  <a:pt x="2355317" y="3168835"/>
                </a:lnTo>
                <a:lnTo>
                  <a:pt x="2340555" y="3175947"/>
                </a:lnTo>
                <a:cubicBezTo>
                  <a:pt x="2293603" y="3195806"/>
                  <a:pt x="2245484" y="3213445"/>
                  <a:pt x="2196330" y="3228734"/>
                </a:cubicBezTo>
                <a:lnTo>
                  <a:pt x="2160971" y="3237825"/>
                </a:lnTo>
                <a:lnTo>
                  <a:pt x="2196330" y="3228734"/>
                </a:lnTo>
                <a:lnTo>
                  <a:pt x="2211041" y="3223350"/>
                </a:lnTo>
                <a:lnTo>
                  <a:pt x="2232949" y="3229087"/>
                </a:lnTo>
                <a:cubicBezTo>
                  <a:pt x="2239808" y="3229087"/>
                  <a:pt x="2245688" y="3227119"/>
                  <a:pt x="2249607" y="3223185"/>
                </a:cubicBezTo>
                <a:cubicBezTo>
                  <a:pt x="2265285" y="3238923"/>
                  <a:pt x="2280962" y="3246792"/>
                  <a:pt x="2304479" y="3246792"/>
                </a:cubicBezTo>
                <a:cubicBezTo>
                  <a:pt x="2320156" y="3238923"/>
                  <a:pt x="2343674" y="3231054"/>
                  <a:pt x="2351513" y="3207448"/>
                </a:cubicBezTo>
                <a:cubicBezTo>
                  <a:pt x="2359351" y="3183840"/>
                  <a:pt x="2359351" y="3183840"/>
                  <a:pt x="2359351" y="3183840"/>
                </a:cubicBezTo>
                <a:cubicBezTo>
                  <a:pt x="2367190" y="3179905"/>
                  <a:pt x="2375029" y="3175971"/>
                  <a:pt x="2381888" y="3170069"/>
                </a:cubicBezTo>
                <a:lnTo>
                  <a:pt x="2395209" y="3149619"/>
                </a:lnTo>
                <a:lnTo>
                  <a:pt x="2450035" y="3123208"/>
                </a:lnTo>
                <a:lnTo>
                  <a:pt x="2449499" y="3124821"/>
                </a:lnTo>
                <a:cubicBezTo>
                  <a:pt x="2449499" y="3128755"/>
                  <a:pt x="2449499" y="3132690"/>
                  <a:pt x="2445579" y="3136624"/>
                </a:cubicBezTo>
                <a:cubicBezTo>
                  <a:pt x="2437741" y="3144494"/>
                  <a:pt x="2429902" y="3160232"/>
                  <a:pt x="2437741" y="3168101"/>
                </a:cubicBezTo>
                <a:cubicBezTo>
                  <a:pt x="2445579" y="3175971"/>
                  <a:pt x="2437741" y="3191708"/>
                  <a:pt x="2437741" y="3199577"/>
                </a:cubicBezTo>
                <a:cubicBezTo>
                  <a:pt x="2437741" y="3191708"/>
                  <a:pt x="2437741" y="3183840"/>
                  <a:pt x="2437741" y="3183840"/>
                </a:cubicBezTo>
                <a:cubicBezTo>
                  <a:pt x="2437741" y="3175971"/>
                  <a:pt x="2437741" y="3160232"/>
                  <a:pt x="2429902" y="3152363"/>
                </a:cubicBezTo>
                <a:cubicBezTo>
                  <a:pt x="2422063" y="3152363"/>
                  <a:pt x="2422063" y="3160232"/>
                  <a:pt x="2422063" y="3168101"/>
                </a:cubicBezTo>
                <a:cubicBezTo>
                  <a:pt x="2429902" y="3168101"/>
                  <a:pt x="2429902" y="3183840"/>
                  <a:pt x="2429902" y="3191708"/>
                </a:cubicBezTo>
                <a:cubicBezTo>
                  <a:pt x="2429902" y="3199577"/>
                  <a:pt x="2422063" y="3215315"/>
                  <a:pt x="2406385" y="3215315"/>
                </a:cubicBezTo>
                <a:cubicBezTo>
                  <a:pt x="2398547" y="3223185"/>
                  <a:pt x="2375029" y="3215315"/>
                  <a:pt x="2382868" y="3238923"/>
                </a:cubicBezTo>
                <a:cubicBezTo>
                  <a:pt x="2390707" y="3238923"/>
                  <a:pt x="2390707" y="3238923"/>
                  <a:pt x="2390707" y="3238923"/>
                </a:cubicBezTo>
                <a:cubicBezTo>
                  <a:pt x="2398547" y="3238923"/>
                  <a:pt x="2390707" y="3246792"/>
                  <a:pt x="2390707" y="3246792"/>
                </a:cubicBezTo>
                <a:cubicBezTo>
                  <a:pt x="2382868" y="3258596"/>
                  <a:pt x="2371110" y="3270400"/>
                  <a:pt x="2358372" y="3279252"/>
                </a:cubicBezTo>
                <a:lnTo>
                  <a:pt x="2345494" y="3286325"/>
                </a:lnTo>
                <a:lnTo>
                  <a:pt x="2334471" y="3290907"/>
                </a:lnTo>
                <a:lnTo>
                  <a:pt x="2320156" y="3294006"/>
                </a:lnTo>
                <a:cubicBezTo>
                  <a:pt x="2296639" y="3301876"/>
                  <a:pt x="2280962" y="3270400"/>
                  <a:pt x="2257445" y="3270400"/>
                </a:cubicBezTo>
                <a:cubicBezTo>
                  <a:pt x="2249607" y="3278268"/>
                  <a:pt x="2241768" y="3286137"/>
                  <a:pt x="2233928" y="3286137"/>
                </a:cubicBezTo>
                <a:cubicBezTo>
                  <a:pt x="2218250" y="3286137"/>
                  <a:pt x="2210411" y="3278268"/>
                  <a:pt x="2202573" y="3270400"/>
                </a:cubicBezTo>
                <a:cubicBezTo>
                  <a:pt x="2194733" y="3262531"/>
                  <a:pt x="2194733" y="3246792"/>
                  <a:pt x="2179056" y="3246792"/>
                </a:cubicBezTo>
                <a:cubicBezTo>
                  <a:pt x="2171217" y="3262531"/>
                  <a:pt x="2163377" y="3254662"/>
                  <a:pt x="2155539" y="3254662"/>
                </a:cubicBezTo>
                <a:lnTo>
                  <a:pt x="2144470" y="3242068"/>
                </a:lnTo>
                <a:lnTo>
                  <a:pt x="2057933" y="3264319"/>
                </a:lnTo>
                <a:lnTo>
                  <a:pt x="2053908" y="3269966"/>
                </a:lnTo>
                <a:lnTo>
                  <a:pt x="2034671" y="3269128"/>
                </a:lnTo>
                <a:lnTo>
                  <a:pt x="2045890" y="3267416"/>
                </a:lnTo>
                <a:lnTo>
                  <a:pt x="2055044" y="3265062"/>
                </a:lnTo>
                <a:lnTo>
                  <a:pt x="2045890" y="3267416"/>
                </a:lnTo>
                <a:lnTo>
                  <a:pt x="1998107" y="3274709"/>
                </a:lnTo>
                <a:lnTo>
                  <a:pt x="1994164" y="3276835"/>
                </a:lnTo>
                <a:lnTo>
                  <a:pt x="1978894" y="3277641"/>
                </a:lnTo>
                <a:lnTo>
                  <a:pt x="1993424" y="3275423"/>
                </a:lnTo>
                <a:lnTo>
                  <a:pt x="1890025" y="3291204"/>
                </a:lnTo>
                <a:cubicBezTo>
                  <a:pt x="1837254" y="3296563"/>
                  <a:pt x="1783710" y="3299308"/>
                  <a:pt x="1729524" y="3299308"/>
                </a:cubicBezTo>
                <a:lnTo>
                  <a:pt x="1661601" y="3295878"/>
                </a:lnTo>
                <a:lnTo>
                  <a:pt x="1661726" y="3300750"/>
                </a:lnTo>
                <a:cubicBezTo>
                  <a:pt x="1658798" y="3313492"/>
                  <a:pt x="1652941" y="3325254"/>
                  <a:pt x="1645132" y="3333096"/>
                </a:cubicBezTo>
                <a:cubicBezTo>
                  <a:pt x="1629515" y="3356620"/>
                  <a:pt x="1606088" y="3356620"/>
                  <a:pt x="1582661" y="3372302"/>
                </a:cubicBezTo>
                <a:cubicBezTo>
                  <a:pt x="1551426" y="3380143"/>
                  <a:pt x="1520192" y="3387985"/>
                  <a:pt x="1488956" y="3372302"/>
                </a:cubicBezTo>
                <a:cubicBezTo>
                  <a:pt x="1481148" y="3364461"/>
                  <a:pt x="1488956" y="3364461"/>
                  <a:pt x="1496765" y="3364461"/>
                </a:cubicBezTo>
                <a:cubicBezTo>
                  <a:pt x="1543617" y="3372302"/>
                  <a:pt x="1582661" y="3356620"/>
                  <a:pt x="1613897" y="3333096"/>
                </a:cubicBezTo>
                <a:cubicBezTo>
                  <a:pt x="1617802" y="3321334"/>
                  <a:pt x="1623658" y="3311532"/>
                  <a:pt x="1628538" y="3301730"/>
                </a:cubicBezTo>
                <a:lnTo>
                  <a:pt x="1630616" y="3294314"/>
                </a:lnTo>
                <a:lnTo>
                  <a:pt x="1649908" y="3295288"/>
                </a:lnTo>
                <a:lnTo>
                  <a:pt x="1569023" y="3291204"/>
                </a:lnTo>
                <a:lnTo>
                  <a:pt x="1447915" y="3272720"/>
                </a:lnTo>
                <a:lnTo>
                  <a:pt x="1472536" y="3276478"/>
                </a:lnTo>
                <a:lnTo>
                  <a:pt x="1472737" y="3277564"/>
                </a:lnTo>
                <a:cubicBezTo>
                  <a:pt x="1480606" y="3285415"/>
                  <a:pt x="1480606" y="3293265"/>
                  <a:pt x="1480606" y="3293265"/>
                </a:cubicBezTo>
                <a:cubicBezTo>
                  <a:pt x="1472737" y="3316818"/>
                  <a:pt x="1456998" y="3316818"/>
                  <a:pt x="1433390" y="3324670"/>
                </a:cubicBezTo>
                <a:cubicBezTo>
                  <a:pt x="1433390" y="3316818"/>
                  <a:pt x="1425522" y="3316818"/>
                  <a:pt x="1425522" y="3308968"/>
                </a:cubicBezTo>
                <a:cubicBezTo>
                  <a:pt x="1425522" y="3301117"/>
                  <a:pt x="1441259" y="3301117"/>
                  <a:pt x="1449129" y="3293265"/>
                </a:cubicBezTo>
                <a:cubicBezTo>
                  <a:pt x="1449129" y="3285415"/>
                  <a:pt x="1449129" y="3279527"/>
                  <a:pt x="1448145" y="3274620"/>
                </a:cubicBezTo>
                <a:lnTo>
                  <a:pt x="1447049" y="3272588"/>
                </a:lnTo>
                <a:lnTo>
                  <a:pt x="1413158" y="3267416"/>
                </a:lnTo>
                <a:lnTo>
                  <a:pt x="1388005" y="3260948"/>
                </a:lnTo>
                <a:lnTo>
                  <a:pt x="1386176" y="3261861"/>
                </a:lnTo>
                <a:lnTo>
                  <a:pt x="1386453" y="3260549"/>
                </a:lnTo>
                <a:lnTo>
                  <a:pt x="1262718" y="3228734"/>
                </a:lnTo>
                <a:lnTo>
                  <a:pt x="1217220" y="3212081"/>
                </a:lnTo>
                <a:lnTo>
                  <a:pt x="1207597" y="3220422"/>
                </a:lnTo>
                <a:cubicBezTo>
                  <a:pt x="1204653" y="3225329"/>
                  <a:pt x="1202690" y="3231217"/>
                  <a:pt x="1198765" y="3239067"/>
                </a:cubicBezTo>
                <a:cubicBezTo>
                  <a:pt x="1198765" y="3254770"/>
                  <a:pt x="1198765" y="3254770"/>
                  <a:pt x="1198765" y="3254770"/>
                </a:cubicBezTo>
                <a:cubicBezTo>
                  <a:pt x="1198765" y="3254770"/>
                  <a:pt x="1190914" y="3262622"/>
                  <a:pt x="1190914" y="3262622"/>
                </a:cubicBezTo>
                <a:cubicBezTo>
                  <a:pt x="1183062" y="3246919"/>
                  <a:pt x="1159509" y="3239067"/>
                  <a:pt x="1167360" y="3223366"/>
                </a:cubicBezTo>
                <a:cubicBezTo>
                  <a:pt x="1159509" y="3215516"/>
                  <a:pt x="1167360" y="3207664"/>
                  <a:pt x="1175212" y="3199812"/>
                </a:cubicBezTo>
                <a:lnTo>
                  <a:pt x="1173311" y="3196011"/>
                </a:lnTo>
                <a:lnTo>
                  <a:pt x="1118493" y="3175947"/>
                </a:lnTo>
                <a:lnTo>
                  <a:pt x="1031191" y="3133891"/>
                </a:lnTo>
                <a:lnTo>
                  <a:pt x="1026203" y="3160183"/>
                </a:lnTo>
                <a:cubicBezTo>
                  <a:pt x="1034031" y="3207341"/>
                  <a:pt x="1073171" y="3246639"/>
                  <a:pt x="1120139" y="3270219"/>
                </a:cubicBezTo>
                <a:cubicBezTo>
                  <a:pt x="1120139" y="3270219"/>
                  <a:pt x="1120139" y="3270219"/>
                  <a:pt x="1112311" y="3270219"/>
                </a:cubicBezTo>
                <a:cubicBezTo>
                  <a:pt x="1088826" y="3262359"/>
                  <a:pt x="1065343" y="3262359"/>
                  <a:pt x="1041859" y="3238780"/>
                </a:cubicBezTo>
                <a:cubicBezTo>
                  <a:pt x="1018376" y="3215201"/>
                  <a:pt x="1002719" y="3191621"/>
                  <a:pt x="994892" y="3152323"/>
                </a:cubicBezTo>
                <a:lnTo>
                  <a:pt x="1004950" y="3121250"/>
                </a:lnTo>
                <a:lnTo>
                  <a:pt x="981272" y="3109844"/>
                </a:lnTo>
                <a:cubicBezTo>
                  <a:pt x="892301" y="3061512"/>
                  <a:pt x="808525" y="3004829"/>
                  <a:pt x="730996" y="2940846"/>
                </a:cubicBezTo>
                <a:lnTo>
                  <a:pt x="688566" y="2902283"/>
                </a:lnTo>
                <a:lnTo>
                  <a:pt x="673139" y="2901505"/>
                </a:lnTo>
                <a:lnTo>
                  <a:pt x="663754" y="2879733"/>
                </a:lnTo>
                <a:lnTo>
                  <a:pt x="681679" y="2896024"/>
                </a:lnTo>
                <a:lnTo>
                  <a:pt x="619519" y="2839529"/>
                </a:lnTo>
                <a:lnTo>
                  <a:pt x="579951" y="2795993"/>
                </a:lnTo>
                <a:lnTo>
                  <a:pt x="576200" y="2793017"/>
                </a:lnTo>
                <a:cubicBezTo>
                  <a:pt x="569309" y="2787129"/>
                  <a:pt x="563403" y="2783204"/>
                  <a:pt x="555528" y="2791055"/>
                </a:cubicBezTo>
                <a:cubicBezTo>
                  <a:pt x="555528" y="2806756"/>
                  <a:pt x="539778" y="2806756"/>
                  <a:pt x="531904" y="2806756"/>
                </a:cubicBezTo>
                <a:cubicBezTo>
                  <a:pt x="516155" y="2806756"/>
                  <a:pt x="508280" y="2798906"/>
                  <a:pt x="500404" y="2791055"/>
                </a:cubicBezTo>
                <a:cubicBezTo>
                  <a:pt x="484655" y="2767501"/>
                  <a:pt x="484655" y="2767501"/>
                  <a:pt x="484655" y="2767501"/>
                </a:cubicBezTo>
                <a:cubicBezTo>
                  <a:pt x="476781" y="2775353"/>
                  <a:pt x="453157" y="2775353"/>
                  <a:pt x="437406" y="2767501"/>
                </a:cubicBezTo>
                <a:cubicBezTo>
                  <a:pt x="421657" y="2751800"/>
                  <a:pt x="413783" y="2736097"/>
                  <a:pt x="405908" y="2712544"/>
                </a:cubicBezTo>
                <a:cubicBezTo>
                  <a:pt x="398033" y="2696842"/>
                  <a:pt x="421657" y="2688991"/>
                  <a:pt x="413783" y="2681141"/>
                </a:cubicBezTo>
                <a:cubicBezTo>
                  <a:pt x="398033" y="2673289"/>
                  <a:pt x="382283" y="2665438"/>
                  <a:pt x="382283" y="2649736"/>
                </a:cubicBezTo>
                <a:cubicBezTo>
                  <a:pt x="374408" y="2634034"/>
                  <a:pt x="374408" y="2618331"/>
                  <a:pt x="390158" y="2602630"/>
                </a:cubicBezTo>
                <a:cubicBezTo>
                  <a:pt x="390158" y="2594779"/>
                  <a:pt x="405908" y="2602630"/>
                  <a:pt x="398033" y="2586928"/>
                </a:cubicBezTo>
                <a:cubicBezTo>
                  <a:pt x="398033" y="2579077"/>
                  <a:pt x="398033" y="2571225"/>
                  <a:pt x="390158" y="2563375"/>
                </a:cubicBezTo>
                <a:lnTo>
                  <a:pt x="394895" y="2552985"/>
                </a:lnTo>
                <a:lnTo>
                  <a:pt x="349205" y="2477777"/>
                </a:lnTo>
                <a:lnTo>
                  <a:pt x="347113" y="2473435"/>
                </a:lnTo>
                <a:lnTo>
                  <a:pt x="331159" y="2458199"/>
                </a:lnTo>
                <a:cubicBezTo>
                  <a:pt x="326271" y="2452317"/>
                  <a:pt x="324316" y="2446434"/>
                  <a:pt x="328226" y="2438591"/>
                </a:cubicBezTo>
                <a:lnTo>
                  <a:pt x="327493" y="2432707"/>
                </a:lnTo>
                <a:lnTo>
                  <a:pt x="283102" y="2340555"/>
                </a:lnTo>
                <a:cubicBezTo>
                  <a:pt x="263243" y="2293604"/>
                  <a:pt x="245603" y="2245485"/>
                  <a:pt x="230315" y="2196330"/>
                </a:cubicBezTo>
                <a:lnTo>
                  <a:pt x="209756" y="2116375"/>
                </a:lnTo>
                <a:lnTo>
                  <a:pt x="170958" y="2116374"/>
                </a:lnTo>
                <a:cubicBezTo>
                  <a:pt x="147532" y="2112449"/>
                  <a:pt x="128009" y="2098709"/>
                  <a:pt x="111417" y="2081044"/>
                </a:cubicBezTo>
                <a:close/>
                <a:moveTo>
                  <a:pt x="186664" y="2013337"/>
                </a:moveTo>
                <a:lnTo>
                  <a:pt x="189428" y="2031447"/>
                </a:lnTo>
                <a:lnTo>
                  <a:pt x="186576" y="2030013"/>
                </a:lnTo>
                <a:cubicBezTo>
                  <a:pt x="186576" y="2022163"/>
                  <a:pt x="186576" y="2014312"/>
                  <a:pt x="186576" y="2014312"/>
                </a:cubicBezTo>
                <a:close/>
                <a:moveTo>
                  <a:pt x="3293212" y="1974803"/>
                </a:moveTo>
                <a:cubicBezTo>
                  <a:pt x="3308407" y="1982823"/>
                  <a:pt x="3293212" y="1998862"/>
                  <a:pt x="3300809" y="2006883"/>
                </a:cubicBezTo>
                <a:cubicBezTo>
                  <a:pt x="3300809" y="2014902"/>
                  <a:pt x="3300809" y="2022922"/>
                  <a:pt x="3293212" y="2022922"/>
                </a:cubicBezTo>
                <a:cubicBezTo>
                  <a:pt x="3293212" y="2006883"/>
                  <a:pt x="3293212" y="1990843"/>
                  <a:pt x="3293212" y="1974803"/>
                </a:cubicBezTo>
                <a:close/>
                <a:moveTo>
                  <a:pt x="99941" y="1854415"/>
                </a:moveTo>
                <a:cubicBezTo>
                  <a:pt x="101918" y="1855409"/>
                  <a:pt x="103897" y="1857399"/>
                  <a:pt x="107854" y="1857399"/>
                </a:cubicBezTo>
                <a:cubicBezTo>
                  <a:pt x="147426" y="1857399"/>
                  <a:pt x="147426" y="1857399"/>
                  <a:pt x="147426" y="1857399"/>
                </a:cubicBezTo>
                <a:cubicBezTo>
                  <a:pt x="155341" y="1865359"/>
                  <a:pt x="155341" y="1881277"/>
                  <a:pt x="155341" y="1889237"/>
                </a:cubicBezTo>
                <a:cubicBezTo>
                  <a:pt x="147426" y="1897197"/>
                  <a:pt x="139512" y="1897197"/>
                  <a:pt x="131597" y="1905157"/>
                </a:cubicBezTo>
                <a:cubicBezTo>
                  <a:pt x="123682" y="1905157"/>
                  <a:pt x="115769" y="1897197"/>
                  <a:pt x="107854" y="1889237"/>
                </a:cubicBezTo>
                <a:cubicBezTo>
                  <a:pt x="107854" y="1881277"/>
                  <a:pt x="99941" y="1865359"/>
                  <a:pt x="92026" y="1857399"/>
                </a:cubicBezTo>
                <a:cubicBezTo>
                  <a:pt x="95984" y="1853420"/>
                  <a:pt x="97961" y="1853420"/>
                  <a:pt x="99941" y="1854415"/>
                </a:cubicBezTo>
                <a:close/>
                <a:moveTo>
                  <a:pt x="115905" y="1677225"/>
                </a:moveTo>
                <a:cubicBezTo>
                  <a:pt x="123864" y="1677225"/>
                  <a:pt x="131824" y="1677225"/>
                  <a:pt x="139783" y="1685034"/>
                </a:cubicBezTo>
                <a:cubicBezTo>
                  <a:pt x="147743" y="1692842"/>
                  <a:pt x="139783" y="1700651"/>
                  <a:pt x="139783" y="1708460"/>
                </a:cubicBezTo>
                <a:cubicBezTo>
                  <a:pt x="131824" y="1724077"/>
                  <a:pt x="107945" y="1716268"/>
                  <a:pt x="92026" y="1724077"/>
                </a:cubicBezTo>
                <a:cubicBezTo>
                  <a:pt x="99985" y="1708460"/>
                  <a:pt x="99985" y="1700651"/>
                  <a:pt x="99985" y="1692842"/>
                </a:cubicBezTo>
                <a:cubicBezTo>
                  <a:pt x="107945" y="1685034"/>
                  <a:pt x="107945" y="1677225"/>
                  <a:pt x="115905" y="1677225"/>
                </a:cubicBezTo>
                <a:close/>
                <a:moveTo>
                  <a:pt x="3292247" y="1589687"/>
                </a:moveTo>
                <a:lnTo>
                  <a:pt x="3293212" y="1590582"/>
                </a:lnTo>
                <a:cubicBezTo>
                  <a:pt x="3293212" y="1594502"/>
                  <a:pt x="3295164" y="1600383"/>
                  <a:pt x="3296140" y="1606264"/>
                </a:cubicBezTo>
                <a:lnTo>
                  <a:pt x="3293735" y="1619148"/>
                </a:lnTo>
                <a:close/>
                <a:moveTo>
                  <a:pt x="3291635" y="1577567"/>
                </a:moveTo>
                <a:lnTo>
                  <a:pt x="3293903" y="1622486"/>
                </a:lnTo>
                <a:lnTo>
                  <a:pt x="3301997" y="1628808"/>
                </a:lnTo>
                <a:cubicBezTo>
                  <a:pt x="3306877" y="1629788"/>
                  <a:pt x="3312733" y="1629788"/>
                  <a:pt x="3316638" y="1629788"/>
                </a:cubicBezTo>
                <a:cubicBezTo>
                  <a:pt x="3332257" y="1645470"/>
                  <a:pt x="3340064" y="1661152"/>
                  <a:pt x="3340064" y="1676835"/>
                </a:cubicBezTo>
                <a:cubicBezTo>
                  <a:pt x="3340064" y="1684676"/>
                  <a:pt x="3340064" y="1700358"/>
                  <a:pt x="3324446" y="1708200"/>
                </a:cubicBezTo>
                <a:cubicBezTo>
                  <a:pt x="3316638" y="1716042"/>
                  <a:pt x="3308829" y="1716042"/>
                  <a:pt x="3301020" y="1716042"/>
                </a:cubicBezTo>
                <a:cubicBezTo>
                  <a:pt x="3293212" y="1723883"/>
                  <a:pt x="3308829" y="1731724"/>
                  <a:pt x="3308829" y="1739566"/>
                </a:cubicBezTo>
                <a:cubicBezTo>
                  <a:pt x="3308829" y="1747407"/>
                  <a:pt x="3306877" y="1753288"/>
                  <a:pt x="3303949" y="1758188"/>
                </a:cubicBezTo>
                <a:lnTo>
                  <a:pt x="3297473" y="1765874"/>
                </a:lnTo>
                <a:lnTo>
                  <a:pt x="3299308" y="1729524"/>
                </a:lnTo>
                <a:lnTo>
                  <a:pt x="3292551" y="1863336"/>
                </a:lnTo>
                <a:lnTo>
                  <a:pt x="3300303" y="1873048"/>
                </a:lnTo>
                <a:cubicBezTo>
                  <a:pt x="3300303" y="1888786"/>
                  <a:pt x="3292451" y="1896654"/>
                  <a:pt x="3292451" y="1904523"/>
                </a:cubicBezTo>
                <a:cubicBezTo>
                  <a:pt x="3300303" y="1912394"/>
                  <a:pt x="3316005" y="1920262"/>
                  <a:pt x="3316005" y="1936000"/>
                </a:cubicBezTo>
                <a:cubicBezTo>
                  <a:pt x="3316005" y="1943869"/>
                  <a:pt x="3316005" y="1959608"/>
                  <a:pt x="3308155" y="1959608"/>
                </a:cubicBezTo>
                <a:cubicBezTo>
                  <a:pt x="3312080" y="1947804"/>
                  <a:pt x="3310117" y="1937967"/>
                  <a:pt x="3305210" y="1929114"/>
                </a:cubicBezTo>
                <a:lnTo>
                  <a:pt x="3288315" y="1908954"/>
                </a:lnTo>
                <a:lnTo>
                  <a:pt x="3290926" y="1891845"/>
                </a:lnTo>
                <a:lnTo>
                  <a:pt x="3291103" y="1891491"/>
                </a:lnTo>
                <a:lnTo>
                  <a:pt x="3291051" y="1891024"/>
                </a:lnTo>
                <a:lnTo>
                  <a:pt x="3286580" y="1920317"/>
                </a:lnTo>
                <a:lnTo>
                  <a:pt x="3291965" y="1924995"/>
                </a:lnTo>
                <a:cubicBezTo>
                  <a:pt x="3296878" y="1929920"/>
                  <a:pt x="3300809" y="1935829"/>
                  <a:pt x="3300809" y="1943708"/>
                </a:cubicBezTo>
                <a:cubicBezTo>
                  <a:pt x="3300809" y="1951588"/>
                  <a:pt x="3300809" y="1967346"/>
                  <a:pt x="3292947" y="1967346"/>
                </a:cubicBezTo>
                <a:cubicBezTo>
                  <a:pt x="3289017" y="1967346"/>
                  <a:pt x="3287052" y="1967346"/>
                  <a:pt x="3285087" y="1968331"/>
                </a:cubicBezTo>
                <a:lnTo>
                  <a:pt x="3278351" y="1974237"/>
                </a:lnTo>
                <a:lnTo>
                  <a:pt x="3278002" y="1976523"/>
                </a:lnTo>
                <a:lnTo>
                  <a:pt x="3284963" y="1988151"/>
                </a:lnTo>
                <a:cubicBezTo>
                  <a:pt x="3289017" y="2001817"/>
                  <a:pt x="3283122" y="2016590"/>
                  <a:pt x="3277225" y="2022499"/>
                </a:cubicBezTo>
                <a:cubicBezTo>
                  <a:pt x="3275259" y="2026439"/>
                  <a:pt x="3272803" y="2028901"/>
                  <a:pt x="3270100" y="2030379"/>
                </a:cubicBezTo>
                <a:lnTo>
                  <a:pt x="3269771" y="2030454"/>
                </a:lnTo>
                <a:lnTo>
                  <a:pt x="3267416" y="2045890"/>
                </a:lnTo>
                <a:cubicBezTo>
                  <a:pt x="3256960" y="2096985"/>
                  <a:pt x="3244022" y="2147175"/>
                  <a:pt x="3228734" y="2196330"/>
                </a:cubicBezTo>
                <a:lnTo>
                  <a:pt x="3183816" y="2319055"/>
                </a:lnTo>
                <a:lnTo>
                  <a:pt x="3191710" y="2297487"/>
                </a:lnTo>
                <a:lnTo>
                  <a:pt x="3198019" y="2299624"/>
                </a:lnTo>
                <a:cubicBezTo>
                  <a:pt x="3206851" y="2304525"/>
                  <a:pt x="3214702" y="2312366"/>
                  <a:pt x="3222553" y="2320208"/>
                </a:cubicBezTo>
                <a:cubicBezTo>
                  <a:pt x="3246106" y="2351573"/>
                  <a:pt x="3253957" y="2382938"/>
                  <a:pt x="3246106" y="2422145"/>
                </a:cubicBezTo>
                <a:lnTo>
                  <a:pt x="3243023" y="2443701"/>
                </a:lnTo>
                <a:lnTo>
                  <a:pt x="3272967" y="2381541"/>
                </a:lnTo>
                <a:lnTo>
                  <a:pt x="3289241" y="2337077"/>
                </a:lnTo>
                <a:lnTo>
                  <a:pt x="3274475" y="2337635"/>
                </a:lnTo>
                <a:cubicBezTo>
                  <a:pt x="3265750" y="2338625"/>
                  <a:pt x="3257993" y="2340603"/>
                  <a:pt x="3254114" y="2344561"/>
                </a:cubicBezTo>
                <a:cubicBezTo>
                  <a:pt x="3246358" y="2344561"/>
                  <a:pt x="3246358" y="2336646"/>
                  <a:pt x="3246358" y="2328731"/>
                </a:cubicBezTo>
                <a:cubicBezTo>
                  <a:pt x="3254114" y="2312902"/>
                  <a:pt x="3277383" y="2312902"/>
                  <a:pt x="3292894" y="2312902"/>
                </a:cubicBezTo>
                <a:lnTo>
                  <a:pt x="3297727" y="2313889"/>
                </a:lnTo>
                <a:lnTo>
                  <a:pt x="3301395" y="2303869"/>
                </a:lnTo>
                <a:lnTo>
                  <a:pt x="3273249" y="2300002"/>
                </a:lnTo>
                <a:cubicBezTo>
                  <a:pt x="3261405" y="2300978"/>
                  <a:pt x="3249561" y="2304882"/>
                  <a:pt x="3237719" y="2312691"/>
                </a:cubicBezTo>
                <a:cubicBezTo>
                  <a:pt x="3237719" y="2320500"/>
                  <a:pt x="3237719" y="2320500"/>
                  <a:pt x="3237719" y="2320500"/>
                </a:cubicBezTo>
                <a:cubicBezTo>
                  <a:pt x="3221927" y="2320500"/>
                  <a:pt x="3221927" y="2304883"/>
                  <a:pt x="3214031" y="2304883"/>
                </a:cubicBezTo>
                <a:cubicBezTo>
                  <a:pt x="3206135" y="2297074"/>
                  <a:pt x="3198239" y="2297074"/>
                  <a:pt x="3198239" y="2281456"/>
                </a:cubicBezTo>
                <a:cubicBezTo>
                  <a:pt x="3198239" y="2273647"/>
                  <a:pt x="3214031" y="2265839"/>
                  <a:pt x="3221927" y="2265839"/>
                </a:cubicBezTo>
                <a:cubicBezTo>
                  <a:pt x="3229823" y="2258030"/>
                  <a:pt x="3237719" y="2273647"/>
                  <a:pt x="3245613" y="2265839"/>
                </a:cubicBezTo>
                <a:cubicBezTo>
                  <a:pt x="3245613" y="2258030"/>
                  <a:pt x="3245613" y="2242413"/>
                  <a:pt x="3261405" y="2234604"/>
                </a:cubicBezTo>
                <a:cubicBezTo>
                  <a:pt x="3277197" y="2234604"/>
                  <a:pt x="3285092" y="2242413"/>
                  <a:pt x="3292988" y="2250222"/>
                </a:cubicBezTo>
                <a:cubicBezTo>
                  <a:pt x="3300883" y="2242413"/>
                  <a:pt x="3308779" y="2226795"/>
                  <a:pt x="3316675" y="2226795"/>
                </a:cubicBezTo>
                <a:cubicBezTo>
                  <a:pt x="3320623" y="2226795"/>
                  <a:pt x="3324571" y="2226795"/>
                  <a:pt x="3327531" y="2227771"/>
                </a:cubicBezTo>
                <a:lnTo>
                  <a:pt x="3328670" y="2229347"/>
                </a:lnTo>
                <a:lnTo>
                  <a:pt x="3329295" y="2227641"/>
                </a:lnTo>
                <a:cubicBezTo>
                  <a:pt x="3378237" y="2070287"/>
                  <a:pt x="3404603" y="1902985"/>
                  <a:pt x="3404603" y="1729524"/>
                </a:cubicBezTo>
                <a:lnTo>
                  <a:pt x="3403829" y="1714198"/>
                </a:lnTo>
                <a:lnTo>
                  <a:pt x="3402535" y="1716226"/>
                </a:lnTo>
                <a:cubicBezTo>
                  <a:pt x="3402535" y="1716226"/>
                  <a:pt x="3394515" y="1724077"/>
                  <a:pt x="3394515" y="1724077"/>
                </a:cubicBezTo>
                <a:cubicBezTo>
                  <a:pt x="3394515" y="1716226"/>
                  <a:pt x="3394515" y="1716226"/>
                  <a:pt x="3402535" y="1708376"/>
                </a:cubicBezTo>
                <a:lnTo>
                  <a:pt x="3403405" y="1705818"/>
                </a:lnTo>
                <a:lnTo>
                  <a:pt x="3402159" y="1681145"/>
                </a:lnTo>
                <a:lnTo>
                  <a:pt x="3398197" y="1696959"/>
                </a:lnTo>
                <a:cubicBezTo>
                  <a:pt x="3395248" y="1702843"/>
                  <a:pt x="3391316" y="1708727"/>
                  <a:pt x="3387384" y="1716572"/>
                </a:cubicBezTo>
                <a:cubicBezTo>
                  <a:pt x="3363791" y="1740106"/>
                  <a:pt x="3363791" y="1740106"/>
                  <a:pt x="3363791" y="1740106"/>
                </a:cubicBezTo>
                <a:cubicBezTo>
                  <a:pt x="3363791" y="1740106"/>
                  <a:pt x="3363791" y="1747952"/>
                  <a:pt x="3371655" y="1747952"/>
                </a:cubicBezTo>
                <a:cubicBezTo>
                  <a:pt x="3379519" y="1747952"/>
                  <a:pt x="3363791" y="1732261"/>
                  <a:pt x="3379519" y="1740106"/>
                </a:cubicBezTo>
                <a:cubicBezTo>
                  <a:pt x="3379519" y="1747952"/>
                  <a:pt x="3387384" y="1771486"/>
                  <a:pt x="3371655" y="1779331"/>
                </a:cubicBezTo>
                <a:cubicBezTo>
                  <a:pt x="3371655" y="1771486"/>
                  <a:pt x="3379519" y="1755795"/>
                  <a:pt x="3371655" y="1755795"/>
                </a:cubicBezTo>
                <a:cubicBezTo>
                  <a:pt x="3363791" y="1755795"/>
                  <a:pt x="3371655" y="1763641"/>
                  <a:pt x="3363791" y="1771486"/>
                </a:cubicBezTo>
                <a:cubicBezTo>
                  <a:pt x="3363791" y="1787175"/>
                  <a:pt x="3355927" y="1795020"/>
                  <a:pt x="3340198" y="1795020"/>
                </a:cubicBezTo>
                <a:cubicBezTo>
                  <a:pt x="3332334" y="1802865"/>
                  <a:pt x="3324469" y="1795020"/>
                  <a:pt x="3316605" y="1802865"/>
                </a:cubicBezTo>
                <a:cubicBezTo>
                  <a:pt x="3316605" y="1802865"/>
                  <a:pt x="3316605" y="1810711"/>
                  <a:pt x="3324469" y="1810711"/>
                </a:cubicBezTo>
                <a:cubicBezTo>
                  <a:pt x="3332334" y="1810711"/>
                  <a:pt x="3324469" y="1818554"/>
                  <a:pt x="3324469" y="1818554"/>
                </a:cubicBezTo>
                <a:cubicBezTo>
                  <a:pt x="3324469" y="1826400"/>
                  <a:pt x="3324469" y="1818554"/>
                  <a:pt x="3316605" y="1818554"/>
                </a:cubicBezTo>
                <a:cubicBezTo>
                  <a:pt x="3316605" y="1822477"/>
                  <a:pt x="3312672" y="1826400"/>
                  <a:pt x="3306774" y="1829341"/>
                </a:cubicBezTo>
                <a:lnTo>
                  <a:pt x="3294123" y="1832210"/>
                </a:lnTo>
                <a:lnTo>
                  <a:pt x="3297181" y="1771649"/>
                </a:lnTo>
                <a:lnTo>
                  <a:pt x="3316605" y="1755795"/>
                </a:lnTo>
                <a:cubicBezTo>
                  <a:pt x="3316605" y="1747952"/>
                  <a:pt x="3316605" y="1740106"/>
                  <a:pt x="3316605" y="1724416"/>
                </a:cubicBezTo>
                <a:cubicBezTo>
                  <a:pt x="3332334" y="1724416"/>
                  <a:pt x="3348061" y="1708727"/>
                  <a:pt x="3348061" y="1693037"/>
                </a:cubicBezTo>
                <a:cubicBezTo>
                  <a:pt x="3355927" y="1669502"/>
                  <a:pt x="3348061" y="1645968"/>
                  <a:pt x="3324469" y="1630279"/>
                </a:cubicBezTo>
                <a:cubicBezTo>
                  <a:pt x="3308741" y="1614590"/>
                  <a:pt x="3308741" y="1614590"/>
                  <a:pt x="3308741" y="1614590"/>
                </a:cubicBezTo>
                <a:cubicBezTo>
                  <a:pt x="3308741" y="1606745"/>
                  <a:pt x="3304809" y="1596938"/>
                  <a:pt x="3298911" y="1588113"/>
                </a:cubicBezTo>
                <a:lnTo>
                  <a:pt x="3291827" y="1581368"/>
                </a:lnTo>
                <a:close/>
                <a:moveTo>
                  <a:pt x="3353474" y="1545740"/>
                </a:moveTo>
                <a:cubicBezTo>
                  <a:pt x="3359039" y="1545740"/>
                  <a:pt x="3363490" y="1559037"/>
                  <a:pt x="3363490" y="1559037"/>
                </a:cubicBezTo>
                <a:cubicBezTo>
                  <a:pt x="3379319" y="1566916"/>
                  <a:pt x="3371405" y="1574795"/>
                  <a:pt x="3379319" y="1582675"/>
                </a:cubicBezTo>
                <a:cubicBezTo>
                  <a:pt x="3371405" y="1590554"/>
                  <a:pt x="3379319" y="1598432"/>
                  <a:pt x="3379319" y="1606312"/>
                </a:cubicBezTo>
                <a:cubicBezTo>
                  <a:pt x="3371405" y="1606312"/>
                  <a:pt x="3371405" y="1598432"/>
                  <a:pt x="3371405" y="1598432"/>
                </a:cubicBezTo>
                <a:cubicBezTo>
                  <a:pt x="3371405" y="1582675"/>
                  <a:pt x="3363490" y="1566916"/>
                  <a:pt x="3355576" y="1559037"/>
                </a:cubicBezTo>
                <a:cubicBezTo>
                  <a:pt x="3355576" y="1551158"/>
                  <a:pt x="3347661" y="1551158"/>
                  <a:pt x="3347661" y="1551158"/>
                </a:cubicBezTo>
                <a:cubicBezTo>
                  <a:pt x="3349641" y="1547218"/>
                  <a:pt x="3351619" y="1545740"/>
                  <a:pt x="3353474" y="1545740"/>
                </a:cubicBezTo>
                <a:close/>
                <a:moveTo>
                  <a:pt x="3317746" y="1535932"/>
                </a:moveTo>
                <a:lnTo>
                  <a:pt x="3324869" y="1542998"/>
                </a:lnTo>
                <a:cubicBezTo>
                  <a:pt x="3320912" y="1542998"/>
                  <a:pt x="3318935" y="1541035"/>
                  <a:pt x="3317944" y="1538091"/>
                </a:cubicBezTo>
                <a:close/>
                <a:moveTo>
                  <a:pt x="3302487" y="1509632"/>
                </a:moveTo>
                <a:cubicBezTo>
                  <a:pt x="3309535" y="1511103"/>
                  <a:pt x="3311020" y="1521407"/>
                  <a:pt x="3316955" y="1527297"/>
                </a:cubicBezTo>
                <a:lnTo>
                  <a:pt x="3317746" y="1535932"/>
                </a:lnTo>
                <a:lnTo>
                  <a:pt x="3309041" y="1527297"/>
                </a:lnTo>
                <a:cubicBezTo>
                  <a:pt x="3305084" y="1521407"/>
                  <a:pt x="3301127" y="1515519"/>
                  <a:pt x="3293212" y="1511593"/>
                </a:cubicBezTo>
                <a:cubicBezTo>
                  <a:pt x="3297169" y="1509632"/>
                  <a:pt x="3300137" y="1509140"/>
                  <a:pt x="3302487" y="1509632"/>
                </a:cubicBezTo>
                <a:close/>
                <a:moveTo>
                  <a:pt x="181130" y="1481977"/>
                </a:moveTo>
                <a:lnTo>
                  <a:pt x="144402" y="1490509"/>
                </a:lnTo>
                <a:cubicBezTo>
                  <a:pt x="131630" y="1496398"/>
                  <a:pt x="119841" y="1504249"/>
                  <a:pt x="108051" y="1512100"/>
                </a:cubicBezTo>
                <a:cubicBezTo>
                  <a:pt x="84471" y="1535652"/>
                  <a:pt x="68751" y="1567057"/>
                  <a:pt x="60893" y="1606312"/>
                </a:cubicBezTo>
                <a:lnTo>
                  <a:pt x="60667" y="1606312"/>
                </a:lnTo>
                <a:lnTo>
                  <a:pt x="60117" y="1617208"/>
                </a:lnTo>
                <a:lnTo>
                  <a:pt x="67212" y="1619813"/>
                </a:lnTo>
                <a:cubicBezTo>
                  <a:pt x="70551" y="1622901"/>
                  <a:pt x="73480" y="1626956"/>
                  <a:pt x="76408" y="1629905"/>
                </a:cubicBezTo>
                <a:cubicBezTo>
                  <a:pt x="84217" y="1637769"/>
                  <a:pt x="76408" y="1653498"/>
                  <a:pt x="68599" y="1661362"/>
                </a:cubicBezTo>
                <a:cubicBezTo>
                  <a:pt x="76408" y="1669227"/>
                  <a:pt x="92026" y="1677091"/>
                  <a:pt x="92026" y="1692819"/>
                </a:cubicBezTo>
                <a:cubicBezTo>
                  <a:pt x="92026" y="1704616"/>
                  <a:pt x="86169" y="1716412"/>
                  <a:pt x="77384" y="1727226"/>
                </a:cubicBezTo>
                <a:lnTo>
                  <a:pt x="55316" y="1746758"/>
                </a:lnTo>
                <a:lnTo>
                  <a:pt x="59873" y="1837005"/>
                </a:lnTo>
                <a:lnTo>
                  <a:pt x="65072" y="1839133"/>
                </a:lnTo>
                <a:cubicBezTo>
                  <a:pt x="69052" y="1842066"/>
                  <a:pt x="73032" y="1845977"/>
                  <a:pt x="77010" y="1849887"/>
                </a:cubicBezTo>
                <a:cubicBezTo>
                  <a:pt x="84970" y="1865530"/>
                  <a:pt x="100890" y="1873351"/>
                  <a:pt x="92930" y="1888993"/>
                </a:cubicBezTo>
                <a:cubicBezTo>
                  <a:pt x="84970" y="1896814"/>
                  <a:pt x="92930" y="1904635"/>
                  <a:pt x="84970" y="1904635"/>
                </a:cubicBezTo>
                <a:cubicBezTo>
                  <a:pt x="84970" y="1904635"/>
                  <a:pt x="69052" y="1904635"/>
                  <a:pt x="69052" y="1912457"/>
                </a:cubicBezTo>
                <a:cubicBezTo>
                  <a:pt x="77010" y="1920278"/>
                  <a:pt x="84970" y="1928099"/>
                  <a:pt x="84970" y="1935920"/>
                </a:cubicBezTo>
                <a:cubicBezTo>
                  <a:pt x="84970" y="1943741"/>
                  <a:pt x="84970" y="1959385"/>
                  <a:pt x="77010" y="1959385"/>
                </a:cubicBezTo>
                <a:lnTo>
                  <a:pt x="72232" y="1960665"/>
                </a:lnTo>
                <a:lnTo>
                  <a:pt x="76606" y="1989329"/>
                </a:lnTo>
                <a:lnTo>
                  <a:pt x="77252" y="1990758"/>
                </a:lnTo>
                <a:cubicBezTo>
                  <a:pt x="92870" y="2030013"/>
                  <a:pt x="131915" y="2077119"/>
                  <a:pt x="170958" y="2092821"/>
                </a:cubicBezTo>
                <a:lnTo>
                  <a:pt x="203223" y="2090968"/>
                </a:lnTo>
                <a:lnTo>
                  <a:pt x="205251" y="2098854"/>
                </a:lnTo>
                <a:lnTo>
                  <a:pt x="191633" y="2045890"/>
                </a:lnTo>
                <a:lnTo>
                  <a:pt x="174765" y="1935368"/>
                </a:lnTo>
                <a:lnTo>
                  <a:pt x="176265" y="1945199"/>
                </a:lnTo>
                <a:lnTo>
                  <a:pt x="170536" y="1944119"/>
                </a:lnTo>
                <a:cubicBezTo>
                  <a:pt x="162685" y="1944119"/>
                  <a:pt x="162685" y="1928341"/>
                  <a:pt x="154835" y="1928341"/>
                </a:cubicBezTo>
                <a:cubicBezTo>
                  <a:pt x="146983" y="1936230"/>
                  <a:pt x="146983" y="1944119"/>
                  <a:pt x="131282" y="1944119"/>
                </a:cubicBezTo>
                <a:cubicBezTo>
                  <a:pt x="123430" y="1944119"/>
                  <a:pt x="115578" y="1944119"/>
                  <a:pt x="107728" y="1936230"/>
                </a:cubicBezTo>
                <a:cubicBezTo>
                  <a:pt x="107728" y="1920450"/>
                  <a:pt x="92026" y="1912559"/>
                  <a:pt x="99877" y="1904670"/>
                </a:cubicBezTo>
                <a:cubicBezTo>
                  <a:pt x="115578" y="1904670"/>
                  <a:pt x="123430" y="1920450"/>
                  <a:pt x="139132" y="1912559"/>
                </a:cubicBezTo>
                <a:cubicBezTo>
                  <a:pt x="154835" y="1904670"/>
                  <a:pt x="162685" y="1896779"/>
                  <a:pt x="162685" y="1888890"/>
                </a:cubicBezTo>
                <a:cubicBezTo>
                  <a:pt x="168573" y="1877055"/>
                  <a:pt x="152381" y="1860782"/>
                  <a:pt x="157165" y="1853385"/>
                </a:cubicBezTo>
                <a:lnTo>
                  <a:pt x="165865" y="1850818"/>
                </a:lnTo>
                <a:lnTo>
                  <a:pt x="164826" y="1830240"/>
                </a:lnTo>
                <a:lnTo>
                  <a:pt x="163541" y="1833770"/>
                </a:lnTo>
                <a:cubicBezTo>
                  <a:pt x="155703" y="1841605"/>
                  <a:pt x="140024" y="1849441"/>
                  <a:pt x="124347" y="1849441"/>
                </a:cubicBezTo>
                <a:cubicBezTo>
                  <a:pt x="108669" y="1841605"/>
                  <a:pt x="92990" y="1841605"/>
                  <a:pt x="77313" y="1825935"/>
                </a:cubicBezTo>
                <a:cubicBezTo>
                  <a:pt x="77313" y="1818099"/>
                  <a:pt x="85152" y="1810265"/>
                  <a:pt x="85152" y="1794594"/>
                </a:cubicBezTo>
                <a:cubicBezTo>
                  <a:pt x="85152" y="1778924"/>
                  <a:pt x="69474" y="1771088"/>
                  <a:pt x="61635" y="1763253"/>
                </a:cubicBezTo>
                <a:cubicBezTo>
                  <a:pt x="61635" y="1755419"/>
                  <a:pt x="69474" y="1755419"/>
                  <a:pt x="69474" y="1755419"/>
                </a:cubicBezTo>
                <a:cubicBezTo>
                  <a:pt x="77313" y="1739747"/>
                  <a:pt x="100830" y="1731913"/>
                  <a:pt x="116507" y="1724077"/>
                </a:cubicBezTo>
                <a:cubicBezTo>
                  <a:pt x="132186" y="1724077"/>
                  <a:pt x="147863" y="1731913"/>
                  <a:pt x="155703" y="1739747"/>
                </a:cubicBezTo>
                <a:cubicBezTo>
                  <a:pt x="155703" y="1739747"/>
                  <a:pt x="155703" y="1741706"/>
                  <a:pt x="156683" y="1743665"/>
                </a:cubicBezTo>
                <a:lnTo>
                  <a:pt x="160566" y="1745884"/>
                </a:lnTo>
                <a:lnTo>
                  <a:pt x="161192" y="1758280"/>
                </a:lnTo>
                <a:lnTo>
                  <a:pt x="159740" y="1729524"/>
                </a:lnTo>
                <a:lnTo>
                  <a:pt x="160079" y="1722824"/>
                </a:lnTo>
                <a:lnTo>
                  <a:pt x="160015" y="1724077"/>
                </a:lnTo>
                <a:lnTo>
                  <a:pt x="154979" y="1724077"/>
                </a:lnTo>
                <a:cubicBezTo>
                  <a:pt x="153012" y="1724077"/>
                  <a:pt x="151045" y="1724077"/>
                  <a:pt x="147110" y="1724077"/>
                </a:cubicBezTo>
                <a:cubicBezTo>
                  <a:pt x="147110" y="1716188"/>
                  <a:pt x="154979" y="1708297"/>
                  <a:pt x="154979" y="1700408"/>
                </a:cubicBezTo>
                <a:cubicBezTo>
                  <a:pt x="154979" y="1692517"/>
                  <a:pt x="154979" y="1676737"/>
                  <a:pt x="139241" y="1668847"/>
                </a:cubicBezTo>
                <a:cubicBezTo>
                  <a:pt x="131371" y="1660957"/>
                  <a:pt x="123502" y="1660957"/>
                  <a:pt x="115634" y="1660957"/>
                </a:cubicBezTo>
                <a:cubicBezTo>
                  <a:pt x="107764" y="1660957"/>
                  <a:pt x="99894" y="1668847"/>
                  <a:pt x="99894" y="1676737"/>
                </a:cubicBezTo>
                <a:cubicBezTo>
                  <a:pt x="92026" y="1660957"/>
                  <a:pt x="92026" y="1653067"/>
                  <a:pt x="99894" y="1645178"/>
                </a:cubicBezTo>
                <a:cubicBezTo>
                  <a:pt x="107764" y="1637287"/>
                  <a:pt x="115634" y="1629398"/>
                  <a:pt x="123502" y="1629398"/>
                </a:cubicBezTo>
                <a:cubicBezTo>
                  <a:pt x="131371" y="1629398"/>
                  <a:pt x="139241" y="1645178"/>
                  <a:pt x="147110" y="1637287"/>
                </a:cubicBezTo>
                <a:cubicBezTo>
                  <a:pt x="151045" y="1633342"/>
                  <a:pt x="154979" y="1629397"/>
                  <a:pt x="158914" y="1626439"/>
                </a:cubicBezTo>
                <a:lnTo>
                  <a:pt x="165076" y="1623864"/>
                </a:lnTo>
                <a:lnTo>
                  <a:pt x="167845" y="1569023"/>
                </a:lnTo>
                <a:close/>
                <a:moveTo>
                  <a:pt x="87320" y="1399517"/>
                </a:moveTo>
                <a:lnTo>
                  <a:pt x="85434" y="1411878"/>
                </a:lnTo>
                <a:lnTo>
                  <a:pt x="99287" y="1414899"/>
                </a:lnTo>
                <a:cubicBezTo>
                  <a:pt x="106075" y="1417816"/>
                  <a:pt x="111892" y="1421705"/>
                  <a:pt x="115769" y="1425595"/>
                </a:cubicBezTo>
                <a:cubicBezTo>
                  <a:pt x="115769" y="1441152"/>
                  <a:pt x="131282" y="1441152"/>
                  <a:pt x="123525" y="1456710"/>
                </a:cubicBezTo>
                <a:cubicBezTo>
                  <a:pt x="123525" y="1456710"/>
                  <a:pt x="115769" y="1464488"/>
                  <a:pt x="108013" y="1456710"/>
                </a:cubicBezTo>
                <a:cubicBezTo>
                  <a:pt x="104136" y="1448930"/>
                  <a:pt x="100258" y="1443097"/>
                  <a:pt x="95410" y="1438234"/>
                </a:cubicBezTo>
                <a:lnTo>
                  <a:pt x="82738" y="1429540"/>
                </a:lnTo>
                <a:lnTo>
                  <a:pt x="63560" y="1555201"/>
                </a:lnTo>
                <a:lnTo>
                  <a:pt x="81524" y="1508174"/>
                </a:lnTo>
                <a:cubicBezTo>
                  <a:pt x="96262" y="1486583"/>
                  <a:pt x="115911" y="1468920"/>
                  <a:pt x="139489" y="1457142"/>
                </a:cubicBezTo>
                <a:cubicBezTo>
                  <a:pt x="147350" y="1453217"/>
                  <a:pt x="157174" y="1451254"/>
                  <a:pt x="166999" y="1451254"/>
                </a:cubicBezTo>
                <a:lnTo>
                  <a:pt x="185223" y="1455155"/>
                </a:lnTo>
                <a:lnTo>
                  <a:pt x="187269" y="1441751"/>
                </a:lnTo>
                <a:lnTo>
                  <a:pt x="186523" y="1441472"/>
                </a:lnTo>
                <a:cubicBezTo>
                  <a:pt x="170852" y="1441472"/>
                  <a:pt x="155183" y="1441472"/>
                  <a:pt x="139512" y="1449292"/>
                </a:cubicBezTo>
                <a:cubicBezTo>
                  <a:pt x="131677" y="1449292"/>
                  <a:pt x="131677" y="1449292"/>
                  <a:pt x="131677" y="1449292"/>
                </a:cubicBezTo>
                <a:cubicBezTo>
                  <a:pt x="131677" y="1433650"/>
                  <a:pt x="125801" y="1421918"/>
                  <a:pt x="116007" y="1413119"/>
                </a:cubicBezTo>
                <a:close/>
                <a:moveTo>
                  <a:pt x="3261875" y="1391610"/>
                </a:moveTo>
                <a:lnTo>
                  <a:pt x="3267416" y="1413158"/>
                </a:lnTo>
                <a:lnTo>
                  <a:pt x="3268110" y="1417708"/>
                </a:lnTo>
                <a:lnTo>
                  <a:pt x="3267416" y="1413158"/>
                </a:lnTo>
                <a:close/>
                <a:moveTo>
                  <a:pt x="154950" y="1338819"/>
                </a:moveTo>
                <a:cubicBezTo>
                  <a:pt x="169301" y="1343195"/>
                  <a:pt x="178134" y="1360697"/>
                  <a:pt x="178134" y="1378199"/>
                </a:cubicBezTo>
                <a:cubicBezTo>
                  <a:pt x="178134" y="1378199"/>
                  <a:pt x="178134" y="1385977"/>
                  <a:pt x="178134" y="1385977"/>
                </a:cubicBezTo>
                <a:cubicBezTo>
                  <a:pt x="170282" y="1378199"/>
                  <a:pt x="170282" y="1370421"/>
                  <a:pt x="170282" y="1370421"/>
                </a:cubicBezTo>
                <a:cubicBezTo>
                  <a:pt x="162432" y="1362641"/>
                  <a:pt x="162432" y="1354862"/>
                  <a:pt x="162432" y="1347085"/>
                </a:cubicBezTo>
                <a:cubicBezTo>
                  <a:pt x="138879" y="1339305"/>
                  <a:pt x="138879" y="1339305"/>
                  <a:pt x="138879" y="1339305"/>
                </a:cubicBezTo>
                <a:cubicBezTo>
                  <a:pt x="144767" y="1337362"/>
                  <a:pt x="150165" y="1337362"/>
                  <a:pt x="154950" y="1338819"/>
                </a:cubicBezTo>
                <a:close/>
                <a:moveTo>
                  <a:pt x="3195441" y="919578"/>
                </a:moveTo>
                <a:lnTo>
                  <a:pt x="3199231" y="978371"/>
                </a:lnTo>
                <a:cubicBezTo>
                  <a:pt x="3199231" y="994130"/>
                  <a:pt x="3183485" y="1017767"/>
                  <a:pt x="3175611" y="1033525"/>
                </a:cubicBezTo>
                <a:lnTo>
                  <a:pt x="3147921" y="1060315"/>
                </a:lnTo>
                <a:lnTo>
                  <a:pt x="3175947" y="1118493"/>
                </a:lnTo>
                <a:cubicBezTo>
                  <a:pt x="3195805" y="1165445"/>
                  <a:pt x="3213445" y="1213564"/>
                  <a:pt x="3228734" y="1262718"/>
                </a:cubicBezTo>
                <a:lnTo>
                  <a:pt x="3241203" y="1311214"/>
                </a:lnTo>
                <a:lnTo>
                  <a:pt x="3244736" y="1312385"/>
                </a:lnTo>
                <a:cubicBezTo>
                  <a:pt x="3247704" y="1315336"/>
                  <a:pt x="3249682" y="1319271"/>
                  <a:pt x="3253640" y="1323205"/>
                </a:cubicBezTo>
                <a:cubicBezTo>
                  <a:pt x="3269469" y="1338944"/>
                  <a:pt x="3253640" y="1354682"/>
                  <a:pt x="3269469" y="1370421"/>
                </a:cubicBezTo>
                <a:cubicBezTo>
                  <a:pt x="3285297" y="1370421"/>
                  <a:pt x="3285297" y="1386158"/>
                  <a:pt x="3285297" y="1394027"/>
                </a:cubicBezTo>
                <a:cubicBezTo>
                  <a:pt x="3285297" y="1401896"/>
                  <a:pt x="3293212" y="1409765"/>
                  <a:pt x="3285297" y="1417635"/>
                </a:cubicBezTo>
                <a:cubicBezTo>
                  <a:pt x="3277383" y="1417635"/>
                  <a:pt x="3285297" y="1409765"/>
                  <a:pt x="3285297" y="1401896"/>
                </a:cubicBezTo>
                <a:cubicBezTo>
                  <a:pt x="3285297" y="1378290"/>
                  <a:pt x="3261555" y="1370421"/>
                  <a:pt x="3253640" y="1354682"/>
                </a:cubicBezTo>
                <a:cubicBezTo>
                  <a:pt x="3257597" y="1342878"/>
                  <a:pt x="3253640" y="1333042"/>
                  <a:pt x="3247705" y="1325172"/>
                </a:cubicBezTo>
                <a:lnTo>
                  <a:pt x="3243792" y="1321282"/>
                </a:lnTo>
                <a:lnTo>
                  <a:pt x="3242976" y="1318108"/>
                </a:lnTo>
                <a:lnTo>
                  <a:pt x="3258144" y="1377100"/>
                </a:lnTo>
                <a:lnTo>
                  <a:pt x="3264008" y="1379874"/>
                </a:lnTo>
                <a:cubicBezTo>
                  <a:pt x="3268909" y="1384769"/>
                  <a:pt x="3272830" y="1390644"/>
                  <a:pt x="3276750" y="1394560"/>
                </a:cubicBezTo>
                <a:cubicBezTo>
                  <a:pt x="3276750" y="1406308"/>
                  <a:pt x="3274790" y="1414140"/>
                  <a:pt x="3271850" y="1420015"/>
                </a:cubicBezTo>
                <a:lnTo>
                  <a:pt x="3269012" y="1423621"/>
                </a:lnTo>
                <a:lnTo>
                  <a:pt x="3271226" y="1438125"/>
                </a:lnTo>
                <a:lnTo>
                  <a:pt x="3270790" y="1435266"/>
                </a:lnTo>
                <a:lnTo>
                  <a:pt x="3275800" y="1438845"/>
                </a:lnTo>
                <a:cubicBezTo>
                  <a:pt x="3276750" y="1441694"/>
                  <a:pt x="3276750" y="1445493"/>
                  <a:pt x="3276750" y="1449292"/>
                </a:cubicBezTo>
                <a:cubicBezTo>
                  <a:pt x="3276750" y="1449292"/>
                  <a:pt x="3276750" y="1456890"/>
                  <a:pt x="3276750" y="1456890"/>
                </a:cubicBezTo>
                <a:cubicBezTo>
                  <a:pt x="3276750" y="1453091"/>
                  <a:pt x="3274851" y="1449292"/>
                  <a:pt x="3272951" y="1445493"/>
                </a:cubicBezTo>
                <a:lnTo>
                  <a:pt x="3271844" y="1442172"/>
                </a:lnTo>
                <a:lnTo>
                  <a:pt x="3284802" y="1527076"/>
                </a:lnTo>
                <a:lnTo>
                  <a:pt x="3283428" y="1518075"/>
                </a:lnTo>
                <a:lnTo>
                  <a:pt x="3292028" y="1521431"/>
                </a:lnTo>
                <a:cubicBezTo>
                  <a:pt x="3298910" y="1526334"/>
                  <a:pt x="3304808" y="1532218"/>
                  <a:pt x="3308741" y="1536140"/>
                </a:cubicBezTo>
                <a:cubicBezTo>
                  <a:pt x="3308741" y="1543986"/>
                  <a:pt x="3308741" y="1551831"/>
                  <a:pt x="3308741" y="1551831"/>
                </a:cubicBezTo>
                <a:cubicBezTo>
                  <a:pt x="3316605" y="1551831"/>
                  <a:pt x="3332334" y="1551831"/>
                  <a:pt x="3340198" y="1551831"/>
                </a:cubicBezTo>
                <a:cubicBezTo>
                  <a:pt x="3355927" y="1559675"/>
                  <a:pt x="3355927" y="1567520"/>
                  <a:pt x="3363791" y="1583210"/>
                </a:cubicBezTo>
                <a:cubicBezTo>
                  <a:pt x="3363791" y="1591054"/>
                  <a:pt x="3348061" y="1606745"/>
                  <a:pt x="3371655" y="1614590"/>
                </a:cubicBezTo>
                <a:cubicBezTo>
                  <a:pt x="3379520" y="1614590"/>
                  <a:pt x="3385417" y="1618511"/>
                  <a:pt x="3390333" y="1624395"/>
                </a:cubicBezTo>
                <a:lnTo>
                  <a:pt x="3400129" y="1640935"/>
                </a:lnTo>
                <a:lnTo>
                  <a:pt x="3399411" y="1626699"/>
                </a:lnTo>
                <a:lnTo>
                  <a:pt x="3394515" y="1621929"/>
                </a:lnTo>
                <a:lnTo>
                  <a:pt x="3399018" y="1618928"/>
                </a:lnTo>
                <a:lnTo>
                  <a:pt x="3395955" y="1558257"/>
                </a:lnTo>
                <a:cubicBezTo>
                  <a:pt x="3384517" y="1445635"/>
                  <a:pt x="3361923" y="1336311"/>
                  <a:pt x="3329295" y="1231407"/>
                </a:cubicBezTo>
                <a:lnTo>
                  <a:pt x="3285457" y="1111636"/>
                </a:lnTo>
                <a:lnTo>
                  <a:pt x="3285391" y="1112036"/>
                </a:lnTo>
                <a:cubicBezTo>
                  <a:pt x="3269749" y="1127653"/>
                  <a:pt x="3261927" y="1080801"/>
                  <a:pt x="3246285" y="1112036"/>
                </a:cubicBezTo>
                <a:cubicBezTo>
                  <a:pt x="3238464" y="1112036"/>
                  <a:pt x="3230643" y="1112036"/>
                  <a:pt x="3222821" y="1112036"/>
                </a:cubicBezTo>
                <a:cubicBezTo>
                  <a:pt x="3207178" y="1104227"/>
                  <a:pt x="3214999" y="1080801"/>
                  <a:pt x="3191535" y="1088610"/>
                </a:cubicBezTo>
                <a:cubicBezTo>
                  <a:pt x="3183714" y="1096419"/>
                  <a:pt x="3175895" y="1088610"/>
                  <a:pt x="3168072" y="1080801"/>
                </a:cubicBezTo>
                <a:cubicBezTo>
                  <a:pt x="3160251" y="1072992"/>
                  <a:pt x="3160251" y="1065183"/>
                  <a:pt x="3168072" y="1057375"/>
                </a:cubicBezTo>
                <a:cubicBezTo>
                  <a:pt x="3175895" y="1049566"/>
                  <a:pt x="3183714" y="1041757"/>
                  <a:pt x="3191535" y="1033947"/>
                </a:cubicBezTo>
                <a:cubicBezTo>
                  <a:pt x="3199357" y="1041757"/>
                  <a:pt x="3211088" y="1047614"/>
                  <a:pt x="3223799" y="1049566"/>
                </a:cubicBezTo>
                <a:lnTo>
                  <a:pt x="3256300" y="1042909"/>
                </a:lnTo>
                <a:lnTo>
                  <a:pt x="3252318" y="1034643"/>
                </a:lnTo>
                <a:lnTo>
                  <a:pt x="3242085" y="1040564"/>
                </a:lnTo>
                <a:cubicBezTo>
                  <a:pt x="3238127" y="1041546"/>
                  <a:pt x="3234171" y="1041546"/>
                  <a:pt x="3230214" y="1041546"/>
                </a:cubicBezTo>
                <a:cubicBezTo>
                  <a:pt x="3214385" y="1033694"/>
                  <a:pt x="3198557" y="1033694"/>
                  <a:pt x="3190642" y="1025843"/>
                </a:cubicBezTo>
                <a:cubicBezTo>
                  <a:pt x="3190642" y="1017993"/>
                  <a:pt x="3198557" y="1010141"/>
                  <a:pt x="3198557" y="1002290"/>
                </a:cubicBezTo>
                <a:cubicBezTo>
                  <a:pt x="3206470" y="1006215"/>
                  <a:pt x="3214385" y="1010141"/>
                  <a:pt x="3222299" y="1012103"/>
                </a:cubicBezTo>
                <a:lnTo>
                  <a:pt x="3240727" y="1010580"/>
                </a:lnTo>
                <a:lnTo>
                  <a:pt x="3202430" y="931083"/>
                </a:lnTo>
                <a:close/>
                <a:moveTo>
                  <a:pt x="3020406" y="837391"/>
                </a:moveTo>
                <a:lnTo>
                  <a:pt x="3031214" y="851843"/>
                </a:lnTo>
                <a:lnTo>
                  <a:pt x="3044458" y="873644"/>
                </a:lnTo>
                <a:lnTo>
                  <a:pt x="3031214" y="851843"/>
                </a:lnTo>
                <a:close/>
                <a:moveTo>
                  <a:pt x="316958" y="831761"/>
                </a:moveTo>
                <a:lnTo>
                  <a:pt x="256618" y="931083"/>
                </a:lnTo>
                <a:cubicBezTo>
                  <a:pt x="205045" y="1026021"/>
                  <a:pt x="162382" y="1126504"/>
                  <a:pt x="129753" y="1231407"/>
                </a:cubicBezTo>
                <a:lnTo>
                  <a:pt x="105906" y="1324153"/>
                </a:lnTo>
                <a:lnTo>
                  <a:pt x="116007" y="1324153"/>
                </a:lnTo>
                <a:cubicBezTo>
                  <a:pt x="108172" y="1316332"/>
                  <a:pt x="108172" y="1316332"/>
                  <a:pt x="108172" y="1316332"/>
                </a:cubicBezTo>
                <a:cubicBezTo>
                  <a:pt x="123841" y="1316332"/>
                  <a:pt x="123841" y="1331974"/>
                  <a:pt x="123841" y="1339794"/>
                </a:cubicBezTo>
                <a:cubicBezTo>
                  <a:pt x="123841" y="1339794"/>
                  <a:pt x="108172" y="1331974"/>
                  <a:pt x="116007" y="1347617"/>
                </a:cubicBezTo>
                <a:cubicBezTo>
                  <a:pt x="116007" y="1347617"/>
                  <a:pt x="116007" y="1355438"/>
                  <a:pt x="123841" y="1355438"/>
                </a:cubicBezTo>
                <a:cubicBezTo>
                  <a:pt x="131677" y="1347617"/>
                  <a:pt x="139512" y="1347617"/>
                  <a:pt x="147347" y="1355438"/>
                </a:cubicBezTo>
                <a:cubicBezTo>
                  <a:pt x="155183" y="1363259"/>
                  <a:pt x="163018" y="1371080"/>
                  <a:pt x="170852" y="1386722"/>
                </a:cubicBezTo>
                <a:cubicBezTo>
                  <a:pt x="170852" y="1394544"/>
                  <a:pt x="163018" y="1394544"/>
                  <a:pt x="163018" y="1410186"/>
                </a:cubicBezTo>
                <a:cubicBezTo>
                  <a:pt x="170852" y="1410186"/>
                  <a:pt x="178688" y="1418007"/>
                  <a:pt x="186523" y="1425828"/>
                </a:cubicBezTo>
                <a:lnTo>
                  <a:pt x="189699" y="1425828"/>
                </a:lnTo>
                <a:lnTo>
                  <a:pt x="190315" y="1421792"/>
                </a:lnTo>
                <a:lnTo>
                  <a:pt x="170852" y="1402365"/>
                </a:lnTo>
                <a:cubicBezTo>
                  <a:pt x="170852" y="1402365"/>
                  <a:pt x="170852" y="1394544"/>
                  <a:pt x="178688" y="1394544"/>
                </a:cubicBezTo>
                <a:cubicBezTo>
                  <a:pt x="178688" y="1398454"/>
                  <a:pt x="180647" y="1402365"/>
                  <a:pt x="183585" y="1405298"/>
                </a:cubicBezTo>
                <a:lnTo>
                  <a:pt x="192602" y="1409389"/>
                </a:lnTo>
                <a:lnTo>
                  <a:pt x="230315" y="1262718"/>
                </a:lnTo>
                <a:lnTo>
                  <a:pt x="261292" y="1178082"/>
                </a:lnTo>
                <a:lnTo>
                  <a:pt x="256925" y="1174813"/>
                </a:lnTo>
                <a:cubicBezTo>
                  <a:pt x="256925" y="1159081"/>
                  <a:pt x="249047" y="1151214"/>
                  <a:pt x="256925" y="1135481"/>
                </a:cubicBezTo>
                <a:cubicBezTo>
                  <a:pt x="264804" y="1135481"/>
                  <a:pt x="264804" y="1127615"/>
                  <a:pt x="272684" y="1127615"/>
                </a:cubicBezTo>
                <a:cubicBezTo>
                  <a:pt x="272684" y="1111883"/>
                  <a:pt x="272684" y="1104016"/>
                  <a:pt x="272684" y="1088283"/>
                </a:cubicBezTo>
                <a:cubicBezTo>
                  <a:pt x="272684" y="1080416"/>
                  <a:pt x="280562" y="1072550"/>
                  <a:pt x="288442" y="1064683"/>
                </a:cubicBezTo>
                <a:cubicBezTo>
                  <a:pt x="296321" y="1056818"/>
                  <a:pt x="312079" y="1064683"/>
                  <a:pt x="312079" y="1048952"/>
                </a:cubicBezTo>
                <a:cubicBezTo>
                  <a:pt x="312079" y="1048952"/>
                  <a:pt x="319959" y="1048952"/>
                  <a:pt x="319959" y="1041085"/>
                </a:cubicBezTo>
                <a:cubicBezTo>
                  <a:pt x="319959" y="1041085"/>
                  <a:pt x="319959" y="1033218"/>
                  <a:pt x="319959" y="1033218"/>
                </a:cubicBezTo>
                <a:lnTo>
                  <a:pt x="325746" y="1029968"/>
                </a:lnTo>
                <a:lnTo>
                  <a:pt x="319126" y="1043711"/>
                </a:lnTo>
                <a:lnTo>
                  <a:pt x="342704" y="994766"/>
                </a:lnTo>
                <a:lnTo>
                  <a:pt x="337789" y="986295"/>
                </a:lnTo>
                <a:cubicBezTo>
                  <a:pt x="333877" y="978430"/>
                  <a:pt x="331921" y="970566"/>
                  <a:pt x="335833" y="962702"/>
                </a:cubicBezTo>
                <a:cubicBezTo>
                  <a:pt x="320185" y="954837"/>
                  <a:pt x="351480" y="946973"/>
                  <a:pt x="335833" y="939109"/>
                </a:cubicBezTo>
                <a:cubicBezTo>
                  <a:pt x="320185" y="923380"/>
                  <a:pt x="312361" y="915515"/>
                  <a:pt x="312361" y="899787"/>
                </a:cubicBezTo>
                <a:cubicBezTo>
                  <a:pt x="312361" y="891923"/>
                  <a:pt x="328009" y="884058"/>
                  <a:pt x="328009" y="876194"/>
                </a:cubicBezTo>
                <a:cubicBezTo>
                  <a:pt x="335833" y="860465"/>
                  <a:pt x="320185" y="852601"/>
                  <a:pt x="320185" y="844736"/>
                </a:cubicBezTo>
                <a:close/>
                <a:moveTo>
                  <a:pt x="3057259" y="789554"/>
                </a:moveTo>
                <a:cubicBezTo>
                  <a:pt x="3065068" y="805473"/>
                  <a:pt x="3065068" y="813433"/>
                  <a:pt x="3072876" y="829351"/>
                </a:cubicBezTo>
                <a:cubicBezTo>
                  <a:pt x="3072876" y="837310"/>
                  <a:pt x="3065068" y="837310"/>
                  <a:pt x="3057259" y="845270"/>
                </a:cubicBezTo>
                <a:cubicBezTo>
                  <a:pt x="3057259" y="845270"/>
                  <a:pt x="3041642" y="845270"/>
                  <a:pt x="3041642" y="837310"/>
                </a:cubicBezTo>
                <a:cubicBezTo>
                  <a:pt x="3033833" y="829351"/>
                  <a:pt x="3026024" y="821391"/>
                  <a:pt x="3033833" y="813433"/>
                </a:cubicBezTo>
                <a:cubicBezTo>
                  <a:pt x="3057259" y="789554"/>
                  <a:pt x="3057259" y="789554"/>
                  <a:pt x="3057259" y="789554"/>
                </a:cubicBezTo>
                <a:close/>
                <a:moveTo>
                  <a:pt x="461014" y="773958"/>
                </a:moveTo>
                <a:cubicBezTo>
                  <a:pt x="453192" y="781822"/>
                  <a:pt x="445366" y="781822"/>
                  <a:pt x="437542" y="797551"/>
                </a:cubicBezTo>
                <a:cubicBezTo>
                  <a:pt x="429719" y="797551"/>
                  <a:pt x="429719" y="789686"/>
                  <a:pt x="421895" y="789686"/>
                </a:cubicBezTo>
                <a:cubicBezTo>
                  <a:pt x="398423" y="789686"/>
                  <a:pt x="390599" y="797551"/>
                  <a:pt x="374952" y="813280"/>
                </a:cubicBezTo>
                <a:cubicBezTo>
                  <a:pt x="359304" y="821144"/>
                  <a:pt x="359304" y="844736"/>
                  <a:pt x="359304" y="860465"/>
                </a:cubicBezTo>
                <a:cubicBezTo>
                  <a:pt x="367128" y="868330"/>
                  <a:pt x="367128" y="884058"/>
                  <a:pt x="374952" y="891923"/>
                </a:cubicBezTo>
                <a:cubicBezTo>
                  <a:pt x="367128" y="907651"/>
                  <a:pt x="359304" y="923380"/>
                  <a:pt x="367128" y="939109"/>
                </a:cubicBezTo>
                <a:lnTo>
                  <a:pt x="369844" y="947298"/>
                </a:lnTo>
                <a:lnTo>
                  <a:pt x="376037" y="937104"/>
                </a:lnTo>
                <a:lnTo>
                  <a:pt x="374633" y="923670"/>
                </a:lnTo>
                <a:cubicBezTo>
                  <a:pt x="374633" y="915797"/>
                  <a:pt x="374633" y="900052"/>
                  <a:pt x="382454" y="900052"/>
                </a:cubicBezTo>
                <a:cubicBezTo>
                  <a:pt x="390274" y="884305"/>
                  <a:pt x="374633" y="884305"/>
                  <a:pt x="374633" y="876432"/>
                </a:cubicBezTo>
                <a:cubicBezTo>
                  <a:pt x="366812" y="852813"/>
                  <a:pt x="374633" y="829194"/>
                  <a:pt x="390274" y="813447"/>
                </a:cubicBezTo>
                <a:cubicBezTo>
                  <a:pt x="398095" y="805574"/>
                  <a:pt x="413739" y="805574"/>
                  <a:pt x="429381" y="805574"/>
                </a:cubicBezTo>
                <a:cubicBezTo>
                  <a:pt x="429381" y="805574"/>
                  <a:pt x="437202" y="813447"/>
                  <a:pt x="445023" y="813447"/>
                </a:cubicBezTo>
                <a:cubicBezTo>
                  <a:pt x="445023" y="805574"/>
                  <a:pt x="445023" y="805574"/>
                  <a:pt x="445023" y="797701"/>
                </a:cubicBezTo>
                <a:cubicBezTo>
                  <a:pt x="452844" y="789829"/>
                  <a:pt x="462622" y="785892"/>
                  <a:pt x="471420" y="784908"/>
                </a:cubicBezTo>
                <a:lnTo>
                  <a:pt x="476905" y="786222"/>
                </a:lnTo>
                <a:lnTo>
                  <a:pt x="484908" y="775520"/>
                </a:lnTo>
                <a:lnTo>
                  <a:pt x="483508" y="774941"/>
                </a:lnTo>
                <a:cubicBezTo>
                  <a:pt x="476662" y="773958"/>
                  <a:pt x="468838" y="773958"/>
                  <a:pt x="461014" y="773958"/>
                </a:cubicBezTo>
                <a:close/>
                <a:moveTo>
                  <a:pt x="3095503" y="762182"/>
                </a:moveTo>
                <a:lnTo>
                  <a:pt x="3103862" y="787012"/>
                </a:lnTo>
                <a:cubicBezTo>
                  <a:pt x="3106334" y="794356"/>
                  <a:pt x="3109551" y="800968"/>
                  <a:pt x="3114620" y="805742"/>
                </a:cubicBezTo>
                <a:lnTo>
                  <a:pt x="3129461" y="810972"/>
                </a:lnTo>
                <a:lnTo>
                  <a:pt x="3118525" y="792972"/>
                </a:lnTo>
                <a:close/>
                <a:moveTo>
                  <a:pt x="3210903" y="747449"/>
                </a:moveTo>
                <a:cubicBezTo>
                  <a:pt x="3212803" y="748400"/>
                  <a:pt x="3214701" y="750298"/>
                  <a:pt x="3214701" y="750298"/>
                </a:cubicBezTo>
                <a:cubicBezTo>
                  <a:pt x="3214701" y="750298"/>
                  <a:pt x="3214701" y="750298"/>
                  <a:pt x="3207104" y="750298"/>
                </a:cubicBezTo>
                <a:cubicBezTo>
                  <a:pt x="3207104" y="746499"/>
                  <a:pt x="3209004" y="746499"/>
                  <a:pt x="3210903" y="747449"/>
                </a:cubicBezTo>
                <a:close/>
                <a:moveTo>
                  <a:pt x="452919" y="711043"/>
                </a:moveTo>
                <a:cubicBezTo>
                  <a:pt x="452919" y="711043"/>
                  <a:pt x="469381" y="711043"/>
                  <a:pt x="469381" y="719274"/>
                </a:cubicBezTo>
                <a:cubicBezTo>
                  <a:pt x="461150" y="727505"/>
                  <a:pt x="452919" y="719274"/>
                  <a:pt x="452919" y="711043"/>
                </a:cubicBezTo>
                <a:close/>
                <a:moveTo>
                  <a:pt x="2983815" y="701713"/>
                </a:moveTo>
                <a:cubicBezTo>
                  <a:pt x="2994648" y="699759"/>
                  <a:pt x="3006467" y="699759"/>
                  <a:pt x="3018285" y="703669"/>
                </a:cubicBezTo>
                <a:cubicBezTo>
                  <a:pt x="3018285" y="719311"/>
                  <a:pt x="3018285" y="727133"/>
                  <a:pt x="3034044" y="734954"/>
                </a:cubicBezTo>
                <a:cubicBezTo>
                  <a:pt x="3041924" y="742775"/>
                  <a:pt x="3049803" y="742775"/>
                  <a:pt x="3057681" y="742775"/>
                </a:cubicBezTo>
                <a:cubicBezTo>
                  <a:pt x="3057681" y="766239"/>
                  <a:pt x="3049803" y="789702"/>
                  <a:pt x="3026165" y="805344"/>
                </a:cubicBezTo>
                <a:cubicBezTo>
                  <a:pt x="3010407" y="813167"/>
                  <a:pt x="3010407" y="813167"/>
                  <a:pt x="3010407" y="813167"/>
                </a:cubicBezTo>
                <a:lnTo>
                  <a:pt x="3003102" y="814249"/>
                </a:lnTo>
                <a:lnTo>
                  <a:pt x="2941096" y="731330"/>
                </a:lnTo>
                <a:lnTo>
                  <a:pt x="2955253" y="711490"/>
                </a:lnTo>
                <a:cubicBezTo>
                  <a:pt x="2963131" y="707580"/>
                  <a:pt x="2972981" y="703669"/>
                  <a:pt x="2983815" y="701713"/>
                </a:cubicBezTo>
                <a:close/>
                <a:moveTo>
                  <a:pt x="2923961" y="664507"/>
                </a:moveTo>
                <a:cubicBezTo>
                  <a:pt x="2955365" y="656597"/>
                  <a:pt x="2963217" y="688250"/>
                  <a:pt x="2986769" y="688250"/>
                </a:cubicBezTo>
                <a:cubicBezTo>
                  <a:pt x="2986769" y="696164"/>
                  <a:pt x="2986769" y="696164"/>
                  <a:pt x="2986769" y="696164"/>
                </a:cubicBezTo>
                <a:cubicBezTo>
                  <a:pt x="2963217" y="696164"/>
                  <a:pt x="2947514" y="719907"/>
                  <a:pt x="2923961" y="704079"/>
                </a:cubicBezTo>
                <a:cubicBezTo>
                  <a:pt x="2916111" y="704079"/>
                  <a:pt x="2908259" y="696164"/>
                  <a:pt x="2908259" y="688250"/>
                </a:cubicBezTo>
                <a:cubicBezTo>
                  <a:pt x="2908259" y="680335"/>
                  <a:pt x="2916111" y="672422"/>
                  <a:pt x="2923961" y="664507"/>
                </a:cubicBezTo>
                <a:close/>
                <a:moveTo>
                  <a:pt x="2824983" y="528852"/>
                </a:moveTo>
                <a:cubicBezTo>
                  <a:pt x="2821790" y="528606"/>
                  <a:pt x="2818352" y="529099"/>
                  <a:pt x="2814422" y="531067"/>
                </a:cubicBezTo>
                <a:cubicBezTo>
                  <a:pt x="2798702" y="535002"/>
                  <a:pt x="2782983" y="538938"/>
                  <a:pt x="2770211" y="545828"/>
                </a:cubicBezTo>
                <a:lnTo>
                  <a:pt x="2763878" y="550763"/>
                </a:lnTo>
                <a:lnTo>
                  <a:pt x="2839529" y="619519"/>
                </a:lnTo>
                <a:lnTo>
                  <a:pt x="2883278" y="667655"/>
                </a:lnTo>
                <a:lnTo>
                  <a:pt x="2872201" y="655467"/>
                </a:lnTo>
                <a:lnTo>
                  <a:pt x="2875018" y="655412"/>
                </a:lnTo>
                <a:cubicBezTo>
                  <a:pt x="2876601" y="654555"/>
                  <a:pt x="2877575" y="652596"/>
                  <a:pt x="2877575" y="648678"/>
                </a:cubicBezTo>
                <a:cubicBezTo>
                  <a:pt x="2877575" y="640843"/>
                  <a:pt x="2885368" y="633008"/>
                  <a:pt x="2893160" y="625174"/>
                </a:cubicBezTo>
                <a:cubicBezTo>
                  <a:pt x="2897056" y="623214"/>
                  <a:pt x="2901441" y="622727"/>
                  <a:pt x="2905945" y="623341"/>
                </a:cubicBezTo>
                <a:cubicBezTo>
                  <a:pt x="2919461" y="625174"/>
                  <a:pt x="2934072" y="636926"/>
                  <a:pt x="2939916" y="648678"/>
                </a:cubicBezTo>
                <a:cubicBezTo>
                  <a:pt x="2939916" y="656514"/>
                  <a:pt x="2932123" y="656514"/>
                  <a:pt x="2924331" y="656514"/>
                </a:cubicBezTo>
                <a:cubicBezTo>
                  <a:pt x="2908746" y="664350"/>
                  <a:pt x="2900953" y="672184"/>
                  <a:pt x="2900953" y="680019"/>
                </a:cubicBezTo>
                <a:lnTo>
                  <a:pt x="2903557" y="689968"/>
                </a:lnTo>
                <a:lnTo>
                  <a:pt x="2926964" y="715722"/>
                </a:lnTo>
                <a:lnTo>
                  <a:pt x="2939916" y="719195"/>
                </a:lnTo>
                <a:lnTo>
                  <a:pt x="2936662" y="726393"/>
                </a:lnTo>
                <a:lnTo>
                  <a:pt x="2940846" y="730996"/>
                </a:lnTo>
                <a:lnTo>
                  <a:pt x="3010660" y="824357"/>
                </a:lnTo>
                <a:lnTo>
                  <a:pt x="3018173" y="821211"/>
                </a:lnTo>
                <a:cubicBezTo>
                  <a:pt x="3026024" y="836991"/>
                  <a:pt x="3033874" y="852771"/>
                  <a:pt x="3041726" y="852771"/>
                </a:cubicBezTo>
                <a:cubicBezTo>
                  <a:pt x="3057429" y="860661"/>
                  <a:pt x="3065279" y="852771"/>
                  <a:pt x="3073130" y="844881"/>
                </a:cubicBezTo>
                <a:cubicBezTo>
                  <a:pt x="3080981" y="836991"/>
                  <a:pt x="3080981" y="836991"/>
                  <a:pt x="3088832" y="836991"/>
                </a:cubicBezTo>
                <a:cubicBezTo>
                  <a:pt x="3096684" y="836991"/>
                  <a:pt x="3104535" y="844881"/>
                  <a:pt x="3104535" y="852771"/>
                </a:cubicBezTo>
                <a:cubicBezTo>
                  <a:pt x="3104535" y="868551"/>
                  <a:pt x="3096684" y="876441"/>
                  <a:pt x="3088832" y="884330"/>
                </a:cubicBezTo>
                <a:cubicBezTo>
                  <a:pt x="3080981" y="892221"/>
                  <a:pt x="3073130" y="884330"/>
                  <a:pt x="3065279" y="892221"/>
                </a:cubicBezTo>
                <a:cubicBezTo>
                  <a:pt x="3065279" y="896166"/>
                  <a:pt x="3065279" y="900111"/>
                  <a:pt x="3064298" y="904056"/>
                </a:cubicBezTo>
                <a:lnTo>
                  <a:pt x="3063631" y="905204"/>
                </a:lnTo>
                <a:lnTo>
                  <a:pt x="3109844" y="981272"/>
                </a:lnTo>
                <a:lnTo>
                  <a:pt x="3136775" y="1037178"/>
                </a:lnTo>
                <a:lnTo>
                  <a:pt x="3159865" y="1017767"/>
                </a:lnTo>
                <a:cubicBezTo>
                  <a:pt x="3183485" y="986251"/>
                  <a:pt x="3183485" y="931096"/>
                  <a:pt x="3167739" y="891700"/>
                </a:cubicBezTo>
                <a:cubicBezTo>
                  <a:pt x="3167739" y="883822"/>
                  <a:pt x="3159865" y="875943"/>
                  <a:pt x="3159865" y="868063"/>
                </a:cubicBezTo>
                <a:lnTo>
                  <a:pt x="3164145" y="868063"/>
                </a:lnTo>
                <a:lnTo>
                  <a:pt x="3156661" y="855743"/>
                </a:lnTo>
                <a:lnTo>
                  <a:pt x="3152337" y="859486"/>
                </a:lnTo>
                <a:cubicBezTo>
                  <a:pt x="3150359" y="860466"/>
                  <a:pt x="3148380" y="860466"/>
                  <a:pt x="3144423" y="860466"/>
                </a:cubicBezTo>
                <a:cubicBezTo>
                  <a:pt x="3136508" y="860466"/>
                  <a:pt x="3128595" y="844796"/>
                  <a:pt x="3120680" y="836960"/>
                </a:cubicBezTo>
                <a:cubicBezTo>
                  <a:pt x="3112766" y="829126"/>
                  <a:pt x="3120680" y="821290"/>
                  <a:pt x="3112766" y="821290"/>
                </a:cubicBezTo>
                <a:cubicBezTo>
                  <a:pt x="3104851" y="829126"/>
                  <a:pt x="3096936" y="821290"/>
                  <a:pt x="3089023" y="821290"/>
                </a:cubicBezTo>
                <a:cubicBezTo>
                  <a:pt x="3073194" y="805619"/>
                  <a:pt x="3065279" y="789949"/>
                  <a:pt x="3065279" y="774279"/>
                </a:cubicBezTo>
                <a:cubicBezTo>
                  <a:pt x="3065279" y="766444"/>
                  <a:pt x="3073194" y="750774"/>
                  <a:pt x="3073194" y="742938"/>
                </a:cubicBezTo>
                <a:cubicBezTo>
                  <a:pt x="3073194" y="739021"/>
                  <a:pt x="3075173" y="739021"/>
                  <a:pt x="3078141" y="739999"/>
                </a:cubicBezTo>
                <a:lnTo>
                  <a:pt x="3079110" y="740262"/>
                </a:lnTo>
                <a:lnTo>
                  <a:pt x="3022096" y="664019"/>
                </a:lnTo>
                <a:lnTo>
                  <a:pt x="2974704" y="611874"/>
                </a:lnTo>
                <a:lnTo>
                  <a:pt x="2975282" y="612602"/>
                </a:lnTo>
                <a:cubicBezTo>
                  <a:pt x="2979171" y="617497"/>
                  <a:pt x="2979171" y="617497"/>
                  <a:pt x="2979171" y="617497"/>
                </a:cubicBezTo>
                <a:cubicBezTo>
                  <a:pt x="2979171" y="648837"/>
                  <a:pt x="3010285" y="656671"/>
                  <a:pt x="3025842" y="672343"/>
                </a:cubicBezTo>
                <a:cubicBezTo>
                  <a:pt x="3033621" y="680178"/>
                  <a:pt x="3025842" y="680178"/>
                  <a:pt x="3025842" y="688013"/>
                </a:cubicBezTo>
                <a:cubicBezTo>
                  <a:pt x="3018064" y="695848"/>
                  <a:pt x="3010285" y="688013"/>
                  <a:pt x="2994729" y="688013"/>
                </a:cubicBezTo>
                <a:cubicBezTo>
                  <a:pt x="2979171" y="672343"/>
                  <a:pt x="2955835" y="664509"/>
                  <a:pt x="2955835" y="641002"/>
                </a:cubicBezTo>
                <a:cubicBezTo>
                  <a:pt x="2948057" y="633168"/>
                  <a:pt x="2971393" y="625332"/>
                  <a:pt x="2955835" y="617497"/>
                </a:cubicBezTo>
                <a:cubicBezTo>
                  <a:pt x="2940278" y="617497"/>
                  <a:pt x="2932499" y="609663"/>
                  <a:pt x="2924720" y="601828"/>
                </a:cubicBezTo>
                <a:cubicBezTo>
                  <a:pt x="2924720" y="593994"/>
                  <a:pt x="2924720" y="586159"/>
                  <a:pt x="2924720" y="578325"/>
                </a:cubicBezTo>
                <a:cubicBezTo>
                  <a:pt x="2928610" y="578325"/>
                  <a:pt x="2932499" y="576362"/>
                  <a:pt x="2936389" y="575385"/>
                </a:cubicBezTo>
                <a:lnTo>
                  <a:pt x="2943071" y="577068"/>
                </a:lnTo>
                <a:lnTo>
                  <a:pt x="2923243" y="555251"/>
                </a:lnTo>
                <a:lnTo>
                  <a:pt x="2924458" y="562557"/>
                </a:lnTo>
                <a:cubicBezTo>
                  <a:pt x="2916598" y="570434"/>
                  <a:pt x="2908738" y="554684"/>
                  <a:pt x="2900880" y="554684"/>
                </a:cubicBezTo>
                <a:cubicBezTo>
                  <a:pt x="2885160" y="538937"/>
                  <a:pt x="2869440" y="538937"/>
                  <a:pt x="2853721" y="531067"/>
                </a:cubicBezTo>
                <a:cubicBezTo>
                  <a:pt x="2841932" y="536970"/>
                  <a:pt x="2834563" y="529589"/>
                  <a:pt x="2824983" y="528852"/>
                </a:cubicBezTo>
                <a:close/>
                <a:moveTo>
                  <a:pt x="2783656" y="428660"/>
                </a:moveTo>
                <a:cubicBezTo>
                  <a:pt x="2791507" y="436540"/>
                  <a:pt x="2799358" y="436540"/>
                  <a:pt x="2799358" y="444421"/>
                </a:cubicBezTo>
                <a:cubicBezTo>
                  <a:pt x="2791507" y="460178"/>
                  <a:pt x="2791507" y="475935"/>
                  <a:pt x="2799358" y="491698"/>
                </a:cubicBezTo>
                <a:cubicBezTo>
                  <a:pt x="2791507" y="491698"/>
                  <a:pt x="2783656" y="499572"/>
                  <a:pt x="2783656" y="491698"/>
                </a:cubicBezTo>
                <a:cubicBezTo>
                  <a:pt x="2775805" y="483818"/>
                  <a:pt x="2760103" y="468057"/>
                  <a:pt x="2767953" y="452302"/>
                </a:cubicBezTo>
                <a:cubicBezTo>
                  <a:pt x="2775805" y="444421"/>
                  <a:pt x="2783656" y="436540"/>
                  <a:pt x="2783656" y="428660"/>
                </a:cubicBezTo>
                <a:close/>
                <a:moveTo>
                  <a:pt x="2774913" y="421908"/>
                </a:moveTo>
                <a:lnTo>
                  <a:pt x="2764503" y="440902"/>
                </a:lnTo>
                <a:cubicBezTo>
                  <a:pt x="2761558" y="446812"/>
                  <a:pt x="2759595" y="452721"/>
                  <a:pt x="2759595" y="460603"/>
                </a:cubicBezTo>
                <a:cubicBezTo>
                  <a:pt x="2751745" y="476357"/>
                  <a:pt x="2759595" y="484236"/>
                  <a:pt x="2767447" y="499998"/>
                </a:cubicBezTo>
                <a:cubicBezTo>
                  <a:pt x="2755671" y="505905"/>
                  <a:pt x="2743895" y="516245"/>
                  <a:pt x="2732118" y="517722"/>
                </a:cubicBezTo>
                <a:lnTo>
                  <a:pt x="2726054" y="516708"/>
                </a:lnTo>
                <a:lnTo>
                  <a:pt x="2728053" y="518202"/>
                </a:lnTo>
                <a:lnTo>
                  <a:pt x="2739500" y="528607"/>
                </a:lnTo>
                <a:lnTo>
                  <a:pt x="2755229" y="517412"/>
                </a:lnTo>
                <a:cubicBezTo>
                  <a:pt x="2763825" y="512860"/>
                  <a:pt x="2773158" y="509415"/>
                  <a:pt x="2782983" y="507446"/>
                </a:cubicBezTo>
                <a:cubicBezTo>
                  <a:pt x="2794773" y="503510"/>
                  <a:pt x="2806563" y="501542"/>
                  <a:pt x="2818351" y="502528"/>
                </a:cubicBezTo>
                <a:cubicBezTo>
                  <a:pt x="2830141" y="503510"/>
                  <a:pt x="2841931" y="507446"/>
                  <a:pt x="2853721" y="515323"/>
                </a:cubicBezTo>
                <a:cubicBezTo>
                  <a:pt x="2861580" y="515323"/>
                  <a:pt x="2871405" y="519259"/>
                  <a:pt x="2881229" y="524179"/>
                </a:cubicBezTo>
                <a:lnTo>
                  <a:pt x="2905087" y="536979"/>
                </a:lnTo>
                <a:lnTo>
                  <a:pt x="2795029" y="436952"/>
                </a:lnTo>
                <a:close/>
                <a:moveTo>
                  <a:pt x="1049432" y="256449"/>
                </a:moveTo>
                <a:cubicBezTo>
                  <a:pt x="1041564" y="264315"/>
                  <a:pt x="1041564" y="280054"/>
                  <a:pt x="1049432" y="287927"/>
                </a:cubicBezTo>
                <a:cubicBezTo>
                  <a:pt x="1053367" y="291859"/>
                  <a:pt x="1059269" y="297760"/>
                  <a:pt x="1065171" y="301694"/>
                </a:cubicBezTo>
                <a:lnTo>
                  <a:pt x="1072727" y="305148"/>
                </a:lnTo>
                <a:lnTo>
                  <a:pt x="1025069" y="328106"/>
                </a:lnTo>
                <a:lnTo>
                  <a:pt x="1025826" y="319398"/>
                </a:lnTo>
                <a:cubicBezTo>
                  <a:pt x="1033694" y="319398"/>
                  <a:pt x="1033694" y="319398"/>
                  <a:pt x="1033694" y="319398"/>
                </a:cubicBezTo>
                <a:cubicBezTo>
                  <a:pt x="1025826" y="303660"/>
                  <a:pt x="1010087" y="303660"/>
                  <a:pt x="1010087" y="295791"/>
                </a:cubicBezTo>
                <a:cubicBezTo>
                  <a:pt x="1010087" y="280054"/>
                  <a:pt x="1017956" y="272183"/>
                  <a:pt x="1025826" y="264315"/>
                </a:cubicBezTo>
                <a:cubicBezTo>
                  <a:pt x="1033694" y="256449"/>
                  <a:pt x="1033694" y="256449"/>
                  <a:pt x="1049432" y="256449"/>
                </a:cubicBezTo>
                <a:close/>
                <a:moveTo>
                  <a:pt x="1095984" y="232387"/>
                </a:moveTo>
                <a:cubicBezTo>
                  <a:pt x="1103793" y="256132"/>
                  <a:pt x="1103793" y="256132"/>
                  <a:pt x="1103793" y="256132"/>
                </a:cubicBezTo>
                <a:cubicBezTo>
                  <a:pt x="1103793" y="264043"/>
                  <a:pt x="1103793" y="279871"/>
                  <a:pt x="1095984" y="279871"/>
                </a:cubicBezTo>
                <a:cubicBezTo>
                  <a:pt x="1088175" y="287785"/>
                  <a:pt x="1080367" y="295700"/>
                  <a:pt x="1072558" y="295700"/>
                </a:cubicBezTo>
                <a:cubicBezTo>
                  <a:pt x="1064749" y="287785"/>
                  <a:pt x="1056941" y="279871"/>
                  <a:pt x="1056941" y="271959"/>
                </a:cubicBezTo>
                <a:cubicBezTo>
                  <a:pt x="1056941" y="264043"/>
                  <a:pt x="1056941" y="256132"/>
                  <a:pt x="1064749" y="256132"/>
                </a:cubicBezTo>
                <a:cubicBezTo>
                  <a:pt x="1080367" y="256132"/>
                  <a:pt x="1088175" y="240299"/>
                  <a:pt x="1095984" y="232387"/>
                </a:cubicBezTo>
                <a:close/>
                <a:moveTo>
                  <a:pt x="1729524" y="192015"/>
                </a:moveTo>
                <a:cubicBezTo>
                  <a:pt x="880381" y="192015"/>
                  <a:pt x="192015" y="880381"/>
                  <a:pt x="192015" y="1729524"/>
                </a:cubicBezTo>
                <a:cubicBezTo>
                  <a:pt x="192015" y="2578667"/>
                  <a:pt x="880381" y="3267033"/>
                  <a:pt x="1729524" y="3267033"/>
                </a:cubicBezTo>
                <a:cubicBezTo>
                  <a:pt x="2578667" y="3267033"/>
                  <a:pt x="3267033" y="2578667"/>
                  <a:pt x="3267033" y="1729524"/>
                </a:cubicBezTo>
                <a:cubicBezTo>
                  <a:pt x="3267033" y="880381"/>
                  <a:pt x="2578667" y="192015"/>
                  <a:pt x="1729524" y="192015"/>
                </a:cubicBezTo>
                <a:close/>
                <a:moveTo>
                  <a:pt x="2272580" y="185532"/>
                </a:moveTo>
                <a:cubicBezTo>
                  <a:pt x="2280432" y="185532"/>
                  <a:pt x="2288283" y="193344"/>
                  <a:pt x="2296134" y="193344"/>
                </a:cubicBezTo>
                <a:cubicBezTo>
                  <a:pt x="2296134" y="201150"/>
                  <a:pt x="2303985" y="201150"/>
                  <a:pt x="2303985" y="208959"/>
                </a:cubicBezTo>
                <a:cubicBezTo>
                  <a:pt x="2303985" y="216769"/>
                  <a:pt x="2311835" y="224579"/>
                  <a:pt x="2303985" y="232387"/>
                </a:cubicBezTo>
                <a:cubicBezTo>
                  <a:pt x="2296134" y="232387"/>
                  <a:pt x="2303985" y="216769"/>
                  <a:pt x="2296134" y="208959"/>
                </a:cubicBezTo>
                <a:cubicBezTo>
                  <a:pt x="2296134" y="201150"/>
                  <a:pt x="2280432" y="193344"/>
                  <a:pt x="2272580" y="185532"/>
                </a:cubicBezTo>
                <a:close/>
                <a:moveTo>
                  <a:pt x="1261357" y="185532"/>
                </a:moveTo>
                <a:cubicBezTo>
                  <a:pt x="1269315" y="185532"/>
                  <a:pt x="1277275" y="185532"/>
                  <a:pt x="1277275" y="193384"/>
                </a:cubicBezTo>
                <a:cubicBezTo>
                  <a:pt x="1277275" y="201236"/>
                  <a:pt x="1277275" y="209088"/>
                  <a:pt x="1277275" y="216941"/>
                </a:cubicBezTo>
                <a:cubicBezTo>
                  <a:pt x="1269315" y="224787"/>
                  <a:pt x="1253397" y="224787"/>
                  <a:pt x="1245437" y="216941"/>
                </a:cubicBezTo>
                <a:cubicBezTo>
                  <a:pt x="1221558" y="193384"/>
                  <a:pt x="1221558" y="193384"/>
                  <a:pt x="1221558" y="193384"/>
                </a:cubicBezTo>
                <a:cubicBezTo>
                  <a:pt x="1237477" y="185532"/>
                  <a:pt x="1245437" y="185532"/>
                  <a:pt x="1261357" y="185532"/>
                </a:cubicBezTo>
                <a:close/>
                <a:moveTo>
                  <a:pt x="2218129" y="146281"/>
                </a:moveTo>
                <a:cubicBezTo>
                  <a:pt x="2242190" y="154087"/>
                  <a:pt x="2242190" y="177517"/>
                  <a:pt x="2242190" y="193130"/>
                </a:cubicBezTo>
                <a:cubicBezTo>
                  <a:pt x="2242190" y="193130"/>
                  <a:pt x="2234170" y="193130"/>
                  <a:pt x="2234170" y="193130"/>
                </a:cubicBezTo>
                <a:cubicBezTo>
                  <a:pt x="2226149" y="185324"/>
                  <a:pt x="2234170" y="177517"/>
                  <a:pt x="2234170" y="177517"/>
                </a:cubicBezTo>
                <a:cubicBezTo>
                  <a:pt x="2226149" y="169704"/>
                  <a:pt x="2226149" y="154087"/>
                  <a:pt x="2218129" y="154087"/>
                </a:cubicBezTo>
                <a:cubicBezTo>
                  <a:pt x="2218129" y="146281"/>
                  <a:pt x="2218129" y="146281"/>
                  <a:pt x="2218129" y="146281"/>
                </a:cubicBezTo>
                <a:close/>
                <a:moveTo>
                  <a:pt x="1598913" y="123485"/>
                </a:moveTo>
                <a:lnTo>
                  <a:pt x="1598913" y="131082"/>
                </a:lnTo>
                <a:cubicBezTo>
                  <a:pt x="1591316" y="131082"/>
                  <a:pt x="1591316" y="131082"/>
                  <a:pt x="1591316" y="131082"/>
                </a:cubicBezTo>
                <a:cubicBezTo>
                  <a:pt x="1598913" y="123485"/>
                  <a:pt x="1598913" y="123485"/>
                  <a:pt x="1598913" y="123485"/>
                </a:cubicBezTo>
                <a:close/>
                <a:moveTo>
                  <a:pt x="1300771" y="114619"/>
                </a:moveTo>
                <a:cubicBezTo>
                  <a:pt x="1308651" y="114619"/>
                  <a:pt x="1316529" y="114619"/>
                  <a:pt x="1316529" y="122499"/>
                </a:cubicBezTo>
                <a:cubicBezTo>
                  <a:pt x="1308651" y="138260"/>
                  <a:pt x="1300771" y="138260"/>
                  <a:pt x="1292892" y="146142"/>
                </a:cubicBezTo>
                <a:cubicBezTo>
                  <a:pt x="1285014" y="154016"/>
                  <a:pt x="1277134" y="146142"/>
                  <a:pt x="1269254" y="146142"/>
                </a:cubicBezTo>
                <a:cubicBezTo>
                  <a:pt x="1269254" y="161895"/>
                  <a:pt x="1261375" y="169775"/>
                  <a:pt x="1245617" y="177656"/>
                </a:cubicBezTo>
                <a:cubicBezTo>
                  <a:pt x="1221980" y="185532"/>
                  <a:pt x="1198343" y="169775"/>
                  <a:pt x="1174706" y="169775"/>
                </a:cubicBezTo>
                <a:cubicBezTo>
                  <a:pt x="1174706" y="161895"/>
                  <a:pt x="1174706" y="161895"/>
                  <a:pt x="1174706" y="154016"/>
                </a:cubicBezTo>
                <a:cubicBezTo>
                  <a:pt x="1198343" y="146142"/>
                  <a:pt x="1229858" y="154016"/>
                  <a:pt x="1253497" y="138260"/>
                </a:cubicBezTo>
                <a:cubicBezTo>
                  <a:pt x="1261375" y="122499"/>
                  <a:pt x="1261375" y="122499"/>
                  <a:pt x="1261375" y="122499"/>
                </a:cubicBezTo>
                <a:cubicBezTo>
                  <a:pt x="1277134" y="122499"/>
                  <a:pt x="1292892" y="114619"/>
                  <a:pt x="1300771" y="114619"/>
                </a:cubicBezTo>
                <a:close/>
                <a:moveTo>
                  <a:pt x="1598913" y="107025"/>
                </a:moveTo>
                <a:cubicBezTo>
                  <a:pt x="1606511" y="107025"/>
                  <a:pt x="1598913" y="115254"/>
                  <a:pt x="1606511" y="123485"/>
                </a:cubicBezTo>
                <a:cubicBezTo>
                  <a:pt x="1598913" y="123485"/>
                  <a:pt x="1598913" y="123485"/>
                  <a:pt x="1598913" y="123485"/>
                </a:cubicBezTo>
                <a:close/>
                <a:moveTo>
                  <a:pt x="1504785" y="75364"/>
                </a:moveTo>
                <a:cubicBezTo>
                  <a:pt x="1504785" y="75364"/>
                  <a:pt x="1512594" y="75364"/>
                  <a:pt x="1520403" y="75364"/>
                </a:cubicBezTo>
                <a:cubicBezTo>
                  <a:pt x="1520403" y="83325"/>
                  <a:pt x="1520403" y="83325"/>
                  <a:pt x="1520403" y="83325"/>
                </a:cubicBezTo>
                <a:cubicBezTo>
                  <a:pt x="1520403" y="107203"/>
                  <a:pt x="1504785" y="123121"/>
                  <a:pt x="1489168" y="131082"/>
                </a:cubicBezTo>
                <a:cubicBezTo>
                  <a:pt x="1481359" y="123121"/>
                  <a:pt x="1473550" y="123121"/>
                  <a:pt x="1473550" y="115167"/>
                </a:cubicBezTo>
                <a:cubicBezTo>
                  <a:pt x="1473550" y="107203"/>
                  <a:pt x="1489168" y="107203"/>
                  <a:pt x="1496977" y="91284"/>
                </a:cubicBezTo>
                <a:cubicBezTo>
                  <a:pt x="1496977" y="83325"/>
                  <a:pt x="1496977" y="75364"/>
                  <a:pt x="1504785" y="75364"/>
                </a:cubicBezTo>
                <a:close/>
                <a:moveTo>
                  <a:pt x="1729524" y="54445"/>
                </a:moveTo>
                <a:cubicBezTo>
                  <a:pt x="1498244" y="54445"/>
                  <a:pt x="1277911" y="101318"/>
                  <a:pt x="1077507" y="186082"/>
                </a:cubicBezTo>
                <a:lnTo>
                  <a:pt x="1009094" y="219038"/>
                </a:lnTo>
                <a:lnTo>
                  <a:pt x="1041596" y="217192"/>
                </a:lnTo>
                <a:cubicBezTo>
                  <a:pt x="1057387" y="209339"/>
                  <a:pt x="1073179" y="193636"/>
                  <a:pt x="1081075" y="185788"/>
                </a:cubicBezTo>
                <a:cubicBezTo>
                  <a:pt x="1085023" y="183826"/>
                  <a:pt x="1088477" y="183334"/>
                  <a:pt x="1091561" y="183826"/>
                </a:cubicBezTo>
                <a:cubicBezTo>
                  <a:pt x="1100813" y="185296"/>
                  <a:pt x="1106736" y="195599"/>
                  <a:pt x="1112657" y="201488"/>
                </a:cubicBezTo>
                <a:cubicBezTo>
                  <a:pt x="1112657" y="209339"/>
                  <a:pt x="1112657" y="209339"/>
                  <a:pt x="1112657" y="209339"/>
                </a:cubicBezTo>
                <a:cubicBezTo>
                  <a:pt x="1088969" y="232892"/>
                  <a:pt x="1065283" y="256449"/>
                  <a:pt x="1041596" y="240742"/>
                </a:cubicBezTo>
                <a:cubicBezTo>
                  <a:pt x="1033699" y="240742"/>
                  <a:pt x="1033699" y="225045"/>
                  <a:pt x="1025804" y="232892"/>
                </a:cubicBezTo>
                <a:cubicBezTo>
                  <a:pt x="1017908" y="240742"/>
                  <a:pt x="1010012" y="248595"/>
                  <a:pt x="994222" y="248595"/>
                </a:cubicBezTo>
                <a:cubicBezTo>
                  <a:pt x="986326" y="248595"/>
                  <a:pt x="978430" y="248595"/>
                  <a:pt x="978430" y="240742"/>
                </a:cubicBezTo>
                <a:cubicBezTo>
                  <a:pt x="978430" y="236817"/>
                  <a:pt x="978430" y="234854"/>
                  <a:pt x="978430" y="233873"/>
                </a:cubicBezTo>
                <a:lnTo>
                  <a:pt x="978430" y="233810"/>
                </a:lnTo>
                <a:lnTo>
                  <a:pt x="931082" y="256618"/>
                </a:lnTo>
                <a:lnTo>
                  <a:pt x="814451" y="327473"/>
                </a:lnTo>
                <a:lnTo>
                  <a:pt x="829800" y="338154"/>
                </a:lnTo>
                <a:cubicBezTo>
                  <a:pt x="835617" y="341097"/>
                  <a:pt x="841434" y="343060"/>
                  <a:pt x="845311" y="343060"/>
                </a:cubicBezTo>
                <a:cubicBezTo>
                  <a:pt x="853068" y="343060"/>
                  <a:pt x="845311" y="350910"/>
                  <a:pt x="845311" y="358763"/>
                </a:cubicBezTo>
                <a:cubicBezTo>
                  <a:pt x="829799" y="366615"/>
                  <a:pt x="814287" y="358763"/>
                  <a:pt x="798774" y="350910"/>
                </a:cubicBezTo>
                <a:cubicBezTo>
                  <a:pt x="798774" y="350910"/>
                  <a:pt x="796836" y="348947"/>
                  <a:pt x="795866" y="346003"/>
                </a:cubicBezTo>
                <a:lnTo>
                  <a:pt x="798199" y="337347"/>
                </a:lnTo>
                <a:lnTo>
                  <a:pt x="792972" y="340523"/>
                </a:lnTo>
                <a:lnTo>
                  <a:pt x="775960" y="353244"/>
                </a:lnTo>
                <a:lnTo>
                  <a:pt x="782858" y="350150"/>
                </a:lnTo>
                <a:cubicBezTo>
                  <a:pt x="790738" y="365853"/>
                  <a:pt x="806497" y="373706"/>
                  <a:pt x="830134" y="373706"/>
                </a:cubicBezTo>
                <a:cubicBezTo>
                  <a:pt x="838012" y="373706"/>
                  <a:pt x="853771" y="365853"/>
                  <a:pt x="845891" y="381559"/>
                </a:cubicBezTo>
                <a:cubicBezTo>
                  <a:pt x="845891" y="397258"/>
                  <a:pt x="869529" y="412961"/>
                  <a:pt x="845891" y="420809"/>
                </a:cubicBezTo>
                <a:cubicBezTo>
                  <a:pt x="838012" y="428660"/>
                  <a:pt x="822254" y="412961"/>
                  <a:pt x="814375" y="412961"/>
                </a:cubicBezTo>
                <a:cubicBezTo>
                  <a:pt x="806497" y="389406"/>
                  <a:pt x="798617" y="428660"/>
                  <a:pt x="782858" y="420809"/>
                </a:cubicBezTo>
                <a:cubicBezTo>
                  <a:pt x="774980" y="412961"/>
                  <a:pt x="759221" y="412961"/>
                  <a:pt x="767100" y="397258"/>
                </a:cubicBezTo>
                <a:cubicBezTo>
                  <a:pt x="751341" y="381559"/>
                  <a:pt x="735584" y="412961"/>
                  <a:pt x="727704" y="389406"/>
                </a:cubicBezTo>
                <a:lnTo>
                  <a:pt x="727828" y="389235"/>
                </a:lnTo>
                <a:lnTo>
                  <a:pt x="664019" y="436952"/>
                </a:lnTo>
                <a:cubicBezTo>
                  <a:pt x="581289" y="505227"/>
                  <a:pt x="505225" y="581289"/>
                  <a:pt x="436952" y="664019"/>
                </a:cubicBezTo>
                <a:lnTo>
                  <a:pt x="356197" y="772009"/>
                </a:lnTo>
                <a:lnTo>
                  <a:pt x="367128" y="766093"/>
                </a:lnTo>
                <a:cubicBezTo>
                  <a:pt x="374952" y="766093"/>
                  <a:pt x="382776" y="773958"/>
                  <a:pt x="390599" y="766093"/>
                </a:cubicBezTo>
                <a:cubicBezTo>
                  <a:pt x="398423" y="766093"/>
                  <a:pt x="398423" y="766093"/>
                  <a:pt x="398423" y="766093"/>
                </a:cubicBezTo>
                <a:cubicBezTo>
                  <a:pt x="406247" y="750365"/>
                  <a:pt x="414071" y="718907"/>
                  <a:pt x="445366" y="726771"/>
                </a:cubicBezTo>
                <a:cubicBezTo>
                  <a:pt x="453192" y="726771"/>
                  <a:pt x="461014" y="726771"/>
                  <a:pt x="468839" y="734636"/>
                </a:cubicBezTo>
                <a:cubicBezTo>
                  <a:pt x="476662" y="734636"/>
                  <a:pt x="476662" y="726771"/>
                  <a:pt x="484487" y="726771"/>
                </a:cubicBezTo>
                <a:cubicBezTo>
                  <a:pt x="492309" y="718907"/>
                  <a:pt x="502091" y="716942"/>
                  <a:pt x="510892" y="718907"/>
                </a:cubicBezTo>
                <a:lnTo>
                  <a:pt x="521680" y="727169"/>
                </a:lnTo>
                <a:lnTo>
                  <a:pt x="521653" y="727199"/>
                </a:lnTo>
                <a:lnTo>
                  <a:pt x="526212" y="722184"/>
                </a:lnTo>
                <a:lnTo>
                  <a:pt x="523326" y="719274"/>
                </a:lnTo>
                <a:cubicBezTo>
                  <a:pt x="515474" y="711359"/>
                  <a:pt x="507623" y="711359"/>
                  <a:pt x="499773" y="711359"/>
                </a:cubicBezTo>
                <a:cubicBezTo>
                  <a:pt x="507623" y="707402"/>
                  <a:pt x="515474" y="707402"/>
                  <a:pt x="522343" y="710370"/>
                </a:cubicBezTo>
                <a:lnTo>
                  <a:pt x="529965" y="718053"/>
                </a:lnTo>
                <a:lnTo>
                  <a:pt x="529396" y="718680"/>
                </a:lnTo>
                <a:lnTo>
                  <a:pt x="578834" y="664284"/>
                </a:lnTo>
                <a:lnTo>
                  <a:pt x="578772" y="664191"/>
                </a:lnTo>
                <a:cubicBezTo>
                  <a:pt x="578772" y="648575"/>
                  <a:pt x="578772" y="640769"/>
                  <a:pt x="578772" y="632956"/>
                </a:cubicBezTo>
                <a:cubicBezTo>
                  <a:pt x="578772" y="625146"/>
                  <a:pt x="586615" y="617339"/>
                  <a:pt x="594459" y="609532"/>
                </a:cubicBezTo>
                <a:cubicBezTo>
                  <a:pt x="610144" y="609532"/>
                  <a:pt x="610144" y="609532"/>
                  <a:pt x="610144" y="609532"/>
                </a:cubicBezTo>
                <a:cubicBezTo>
                  <a:pt x="617986" y="601720"/>
                  <a:pt x="625829" y="586103"/>
                  <a:pt x="633673" y="578297"/>
                </a:cubicBezTo>
                <a:cubicBezTo>
                  <a:pt x="641515" y="578297"/>
                  <a:pt x="649358" y="578297"/>
                  <a:pt x="656220" y="579273"/>
                </a:cubicBezTo>
                <a:lnTo>
                  <a:pt x="661445" y="581414"/>
                </a:lnTo>
                <a:lnTo>
                  <a:pt x="619519" y="619519"/>
                </a:lnTo>
                <a:lnTo>
                  <a:pt x="669913" y="573718"/>
                </a:lnTo>
                <a:lnTo>
                  <a:pt x="665043" y="570485"/>
                </a:lnTo>
                <a:lnTo>
                  <a:pt x="671321" y="572439"/>
                </a:lnTo>
                <a:lnTo>
                  <a:pt x="730996" y="518202"/>
                </a:lnTo>
                <a:cubicBezTo>
                  <a:pt x="769760" y="486211"/>
                  <a:pt x="810086" y="456045"/>
                  <a:pt x="851843" y="427835"/>
                </a:cubicBezTo>
                <a:lnTo>
                  <a:pt x="876283" y="412987"/>
                </a:lnTo>
                <a:lnTo>
                  <a:pt x="862640" y="396595"/>
                </a:lnTo>
                <a:cubicBezTo>
                  <a:pt x="860665" y="389756"/>
                  <a:pt x="860665" y="381940"/>
                  <a:pt x="860665" y="374124"/>
                </a:cubicBezTo>
                <a:cubicBezTo>
                  <a:pt x="860665" y="350676"/>
                  <a:pt x="860665" y="335045"/>
                  <a:pt x="868564" y="319413"/>
                </a:cubicBezTo>
                <a:cubicBezTo>
                  <a:pt x="884362" y="288150"/>
                  <a:pt x="923859" y="256886"/>
                  <a:pt x="963355" y="241253"/>
                </a:cubicBezTo>
                <a:cubicBezTo>
                  <a:pt x="963355" y="249071"/>
                  <a:pt x="963355" y="249071"/>
                  <a:pt x="963355" y="249071"/>
                </a:cubicBezTo>
                <a:cubicBezTo>
                  <a:pt x="923859" y="272518"/>
                  <a:pt x="892262" y="311597"/>
                  <a:pt x="884362" y="350676"/>
                </a:cubicBezTo>
                <a:cubicBezTo>
                  <a:pt x="884362" y="362400"/>
                  <a:pt x="884362" y="376078"/>
                  <a:pt x="887324" y="387802"/>
                </a:cubicBezTo>
                <a:lnTo>
                  <a:pt x="893855" y="402312"/>
                </a:lnTo>
                <a:lnTo>
                  <a:pt x="981272" y="349205"/>
                </a:lnTo>
                <a:lnTo>
                  <a:pt x="1103475" y="290336"/>
                </a:lnTo>
                <a:lnTo>
                  <a:pt x="1112386" y="280054"/>
                </a:lnTo>
                <a:lnTo>
                  <a:pt x="1115113" y="284730"/>
                </a:lnTo>
                <a:lnTo>
                  <a:pt x="1118493" y="283102"/>
                </a:lnTo>
                <a:lnTo>
                  <a:pt x="1128123" y="279577"/>
                </a:lnTo>
                <a:lnTo>
                  <a:pt x="1114620" y="255465"/>
                </a:lnTo>
                <a:cubicBezTo>
                  <a:pt x="1112657" y="246633"/>
                  <a:pt x="1112657" y="236820"/>
                  <a:pt x="1112657" y="225045"/>
                </a:cubicBezTo>
                <a:cubicBezTo>
                  <a:pt x="1120507" y="209339"/>
                  <a:pt x="1120507" y="209339"/>
                  <a:pt x="1120507" y="209339"/>
                </a:cubicBezTo>
                <a:cubicBezTo>
                  <a:pt x="1144062" y="209339"/>
                  <a:pt x="1159763" y="193636"/>
                  <a:pt x="1175465" y="177935"/>
                </a:cubicBezTo>
                <a:cubicBezTo>
                  <a:pt x="1199018" y="177935"/>
                  <a:pt x="1222571" y="209339"/>
                  <a:pt x="1230423" y="225045"/>
                </a:cubicBezTo>
                <a:lnTo>
                  <a:pt x="1228888" y="242697"/>
                </a:lnTo>
                <a:lnTo>
                  <a:pt x="1245131" y="236751"/>
                </a:lnTo>
                <a:lnTo>
                  <a:pt x="1245798" y="232749"/>
                </a:lnTo>
                <a:lnTo>
                  <a:pt x="1258181" y="231975"/>
                </a:lnTo>
                <a:lnTo>
                  <a:pt x="1262718" y="230315"/>
                </a:lnTo>
                <a:lnTo>
                  <a:pt x="1281529" y="225478"/>
                </a:lnTo>
                <a:lnTo>
                  <a:pt x="1267518" y="229080"/>
                </a:lnTo>
                <a:lnTo>
                  <a:pt x="1276913" y="224970"/>
                </a:lnTo>
                <a:cubicBezTo>
                  <a:pt x="1284691" y="217192"/>
                  <a:pt x="1292469" y="209413"/>
                  <a:pt x="1292469" y="193856"/>
                </a:cubicBezTo>
                <a:cubicBezTo>
                  <a:pt x="1276913" y="178298"/>
                  <a:pt x="1276913" y="178298"/>
                  <a:pt x="1276913" y="178298"/>
                </a:cubicBezTo>
                <a:cubicBezTo>
                  <a:pt x="1280803" y="170520"/>
                  <a:pt x="1286636" y="168575"/>
                  <a:pt x="1292469" y="168575"/>
                </a:cubicBezTo>
                <a:cubicBezTo>
                  <a:pt x="1298303" y="168575"/>
                  <a:pt x="1304138" y="170520"/>
                  <a:pt x="1308027" y="170520"/>
                </a:cubicBezTo>
                <a:cubicBezTo>
                  <a:pt x="1315806" y="178298"/>
                  <a:pt x="1323584" y="186077"/>
                  <a:pt x="1331363" y="193856"/>
                </a:cubicBezTo>
                <a:cubicBezTo>
                  <a:pt x="1337197" y="199690"/>
                  <a:pt x="1325529" y="205524"/>
                  <a:pt x="1325894" y="211358"/>
                </a:cubicBezTo>
                <a:lnTo>
                  <a:pt x="1327943" y="213544"/>
                </a:lnTo>
                <a:lnTo>
                  <a:pt x="1413158" y="191633"/>
                </a:lnTo>
                <a:lnTo>
                  <a:pt x="1484282" y="180778"/>
                </a:lnTo>
                <a:lnTo>
                  <a:pt x="1481245" y="181241"/>
                </a:lnTo>
                <a:lnTo>
                  <a:pt x="1481359" y="178041"/>
                </a:lnTo>
                <a:cubicBezTo>
                  <a:pt x="1457774" y="146597"/>
                  <a:pt x="1434189" y="115147"/>
                  <a:pt x="1394881" y="115147"/>
                </a:cubicBezTo>
                <a:cubicBezTo>
                  <a:pt x="1371296" y="107287"/>
                  <a:pt x="1347713" y="115147"/>
                  <a:pt x="1324128" y="115147"/>
                </a:cubicBezTo>
                <a:cubicBezTo>
                  <a:pt x="1324128" y="115147"/>
                  <a:pt x="1324128" y="115147"/>
                  <a:pt x="1324128" y="107287"/>
                </a:cubicBezTo>
                <a:cubicBezTo>
                  <a:pt x="1339850" y="107287"/>
                  <a:pt x="1355574" y="107287"/>
                  <a:pt x="1371296" y="99424"/>
                </a:cubicBezTo>
                <a:cubicBezTo>
                  <a:pt x="1418466" y="99424"/>
                  <a:pt x="1418466" y="99424"/>
                  <a:pt x="1418466" y="99424"/>
                </a:cubicBezTo>
                <a:cubicBezTo>
                  <a:pt x="1449913" y="115147"/>
                  <a:pt x="1449913" y="115147"/>
                  <a:pt x="1449913" y="115147"/>
                </a:cubicBezTo>
                <a:cubicBezTo>
                  <a:pt x="1473498" y="126941"/>
                  <a:pt x="1497082" y="147577"/>
                  <a:pt x="1507400" y="173741"/>
                </a:cubicBezTo>
                <a:lnTo>
                  <a:pt x="1508061" y="177149"/>
                </a:lnTo>
                <a:lnTo>
                  <a:pt x="1518420" y="175568"/>
                </a:lnTo>
                <a:lnTo>
                  <a:pt x="1505226" y="158109"/>
                </a:lnTo>
                <a:cubicBezTo>
                  <a:pt x="1500291" y="152233"/>
                  <a:pt x="1496343" y="146356"/>
                  <a:pt x="1496343" y="138521"/>
                </a:cubicBezTo>
                <a:cubicBezTo>
                  <a:pt x="1512135" y="130686"/>
                  <a:pt x="1527925" y="115017"/>
                  <a:pt x="1527925" y="91514"/>
                </a:cubicBezTo>
                <a:cubicBezTo>
                  <a:pt x="1535821" y="75841"/>
                  <a:pt x="1535821" y="75841"/>
                  <a:pt x="1535821" y="75841"/>
                </a:cubicBezTo>
                <a:cubicBezTo>
                  <a:pt x="1551612" y="68005"/>
                  <a:pt x="1575299" y="68005"/>
                  <a:pt x="1591091" y="68005"/>
                </a:cubicBezTo>
                <a:cubicBezTo>
                  <a:pt x="1598987" y="68005"/>
                  <a:pt x="1614779" y="68005"/>
                  <a:pt x="1622674" y="60169"/>
                </a:cubicBezTo>
                <a:cubicBezTo>
                  <a:pt x="1630570" y="68005"/>
                  <a:pt x="1622674" y="75841"/>
                  <a:pt x="1622674" y="83679"/>
                </a:cubicBezTo>
                <a:cubicBezTo>
                  <a:pt x="1614779" y="83679"/>
                  <a:pt x="1614779" y="83679"/>
                  <a:pt x="1614779" y="83679"/>
                </a:cubicBezTo>
                <a:cubicBezTo>
                  <a:pt x="1606883" y="91514"/>
                  <a:pt x="1598987" y="91514"/>
                  <a:pt x="1606883" y="99348"/>
                </a:cubicBezTo>
                <a:cubicBezTo>
                  <a:pt x="1598987" y="99348"/>
                  <a:pt x="1598987" y="99348"/>
                  <a:pt x="1598987" y="99348"/>
                </a:cubicBezTo>
                <a:cubicBezTo>
                  <a:pt x="1598987" y="99348"/>
                  <a:pt x="1598987" y="91514"/>
                  <a:pt x="1591091" y="91514"/>
                </a:cubicBezTo>
                <a:cubicBezTo>
                  <a:pt x="1583195" y="99348"/>
                  <a:pt x="1591091" y="107183"/>
                  <a:pt x="1591091" y="115017"/>
                </a:cubicBezTo>
                <a:cubicBezTo>
                  <a:pt x="1591091" y="122852"/>
                  <a:pt x="1591091" y="130686"/>
                  <a:pt x="1583195" y="138521"/>
                </a:cubicBezTo>
                <a:cubicBezTo>
                  <a:pt x="1567405" y="146357"/>
                  <a:pt x="1559509" y="146357"/>
                  <a:pt x="1551612" y="146357"/>
                </a:cubicBezTo>
                <a:cubicBezTo>
                  <a:pt x="1547665" y="150274"/>
                  <a:pt x="1545691" y="156150"/>
                  <a:pt x="1543717" y="162027"/>
                </a:cubicBezTo>
                <a:lnTo>
                  <a:pt x="1538433" y="172513"/>
                </a:lnTo>
                <a:lnTo>
                  <a:pt x="1535002" y="173037"/>
                </a:lnTo>
                <a:lnTo>
                  <a:pt x="1569023" y="167845"/>
                </a:lnTo>
                <a:cubicBezTo>
                  <a:pt x="1621794" y="162486"/>
                  <a:pt x="1675339" y="159740"/>
                  <a:pt x="1729524" y="159740"/>
                </a:cubicBezTo>
                <a:cubicBezTo>
                  <a:pt x="1837895" y="159740"/>
                  <a:pt x="1943701" y="170722"/>
                  <a:pt x="2045890" y="191633"/>
                </a:cubicBezTo>
                <a:lnTo>
                  <a:pt x="2133957" y="214277"/>
                </a:lnTo>
                <a:lnTo>
                  <a:pt x="2116240" y="209721"/>
                </a:lnTo>
                <a:lnTo>
                  <a:pt x="2116319" y="209088"/>
                </a:lnTo>
                <a:cubicBezTo>
                  <a:pt x="2124171" y="201236"/>
                  <a:pt x="2133985" y="195346"/>
                  <a:pt x="2143799" y="192404"/>
                </a:cubicBezTo>
                <a:cubicBezTo>
                  <a:pt x="2153612" y="189457"/>
                  <a:pt x="2163427" y="189457"/>
                  <a:pt x="2171277" y="193384"/>
                </a:cubicBezTo>
                <a:cubicBezTo>
                  <a:pt x="2186980" y="201236"/>
                  <a:pt x="2202681" y="209088"/>
                  <a:pt x="2210533" y="216941"/>
                </a:cubicBezTo>
                <a:lnTo>
                  <a:pt x="2210533" y="235513"/>
                </a:lnTo>
                <a:lnTo>
                  <a:pt x="2340555" y="283102"/>
                </a:lnTo>
                <a:lnTo>
                  <a:pt x="2411152" y="317110"/>
                </a:lnTo>
                <a:lnTo>
                  <a:pt x="2411721" y="316917"/>
                </a:lnTo>
                <a:cubicBezTo>
                  <a:pt x="2414893" y="316549"/>
                  <a:pt x="2418310" y="317040"/>
                  <a:pt x="2422214" y="319003"/>
                </a:cubicBezTo>
                <a:cubicBezTo>
                  <a:pt x="2426118" y="319003"/>
                  <a:pt x="2430022" y="320965"/>
                  <a:pt x="2432951" y="323908"/>
                </a:cubicBezTo>
                <a:lnTo>
                  <a:pt x="2435091" y="328642"/>
                </a:lnTo>
                <a:lnTo>
                  <a:pt x="2455328" y="338391"/>
                </a:lnTo>
                <a:lnTo>
                  <a:pt x="2449567" y="335615"/>
                </a:lnTo>
                <a:lnTo>
                  <a:pt x="2444664" y="326852"/>
                </a:lnTo>
                <a:cubicBezTo>
                  <a:pt x="2439783" y="320965"/>
                  <a:pt x="2433927" y="315077"/>
                  <a:pt x="2430022" y="311151"/>
                </a:cubicBezTo>
                <a:cubicBezTo>
                  <a:pt x="2431975" y="309187"/>
                  <a:pt x="2433927" y="308696"/>
                  <a:pt x="2435879" y="309067"/>
                </a:cubicBezTo>
                <a:cubicBezTo>
                  <a:pt x="2441737" y="310169"/>
                  <a:pt x="2447592" y="319003"/>
                  <a:pt x="2453449" y="319003"/>
                </a:cubicBezTo>
                <a:cubicBezTo>
                  <a:pt x="2455402" y="326854"/>
                  <a:pt x="2456866" y="332742"/>
                  <a:pt x="2457964" y="337158"/>
                </a:cubicBezTo>
                <a:lnTo>
                  <a:pt x="2458671" y="340001"/>
                </a:lnTo>
                <a:lnTo>
                  <a:pt x="2477776" y="349205"/>
                </a:lnTo>
                <a:cubicBezTo>
                  <a:pt x="2522262" y="373371"/>
                  <a:pt x="2565449" y="399624"/>
                  <a:pt x="2607205" y="427835"/>
                </a:cubicBezTo>
                <a:lnTo>
                  <a:pt x="2724292" y="515391"/>
                </a:lnTo>
                <a:lnTo>
                  <a:pt x="2718621" y="511149"/>
                </a:lnTo>
                <a:lnTo>
                  <a:pt x="2714452" y="499995"/>
                </a:lnTo>
                <a:cubicBezTo>
                  <a:pt x="2714452" y="494086"/>
                  <a:pt x="2716415" y="488176"/>
                  <a:pt x="2720341" y="484236"/>
                </a:cubicBezTo>
                <a:cubicBezTo>
                  <a:pt x="2720341" y="484236"/>
                  <a:pt x="2728192" y="476357"/>
                  <a:pt x="2720341" y="468477"/>
                </a:cubicBezTo>
                <a:cubicBezTo>
                  <a:pt x="2712489" y="460603"/>
                  <a:pt x="2696788" y="444842"/>
                  <a:pt x="2704639" y="429083"/>
                </a:cubicBezTo>
                <a:cubicBezTo>
                  <a:pt x="2712489" y="429083"/>
                  <a:pt x="2720341" y="421206"/>
                  <a:pt x="2712489" y="413325"/>
                </a:cubicBezTo>
                <a:cubicBezTo>
                  <a:pt x="2704639" y="405445"/>
                  <a:pt x="2704639" y="389690"/>
                  <a:pt x="2712489" y="381810"/>
                </a:cubicBezTo>
                <a:cubicBezTo>
                  <a:pt x="2720341" y="381810"/>
                  <a:pt x="2720341" y="381810"/>
                  <a:pt x="2720341" y="381810"/>
                </a:cubicBezTo>
                <a:lnTo>
                  <a:pt x="2743224" y="398212"/>
                </a:lnTo>
                <a:lnTo>
                  <a:pt x="2666077" y="340523"/>
                </a:lnTo>
                <a:cubicBezTo>
                  <a:pt x="2398732" y="159908"/>
                  <a:pt x="2076445" y="54445"/>
                  <a:pt x="1729524" y="54445"/>
                </a:cubicBezTo>
                <a:close/>
                <a:moveTo>
                  <a:pt x="1729524" y="0"/>
                </a:moveTo>
                <a:cubicBezTo>
                  <a:pt x="2684713" y="0"/>
                  <a:pt x="3459048" y="774335"/>
                  <a:pt x="3459048" y="1729524"/>
                </a:cubicBezTo>
                <a:cubicBezTo>
                  <a:pt x="3459048" y="2684714"/>
                  <a:pt x="2684713" y="3459048"/>
                  <a:pt x="1729524" y="3459048"/>
                </a:cubicBezTo>
                <a:cubicBezTo>
                  <a:pt x="774335" y="3459048"/>
                  <a:pt x="0" y="2684714"/>
                  <a:pt x="0" y="1729524"/>
                </a:cubicBezTo>
                <a:cubicBezTo>
                  <a:pt x="0" y="774335"/>
                  <a:pt x="774335" y="0"/>
                  <a:pt x="1729524" y="0"/>
                </a:cubicBezTo>
                <a:close/>
              </a:path>
            </a:pathLst>
          </a:custGeom>
          <a:solidFill>
            <a:srgbClr val="004D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35" name="Google Shape;3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956" y="2638353"/>
            <a:ext cx="1805500" cy="18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"/>
          <p:cNvSpPr/>
          <p:nvPr/>
        </p:nvSpPr>
        <p:spPr>
          <a:xfrm rot="10800000">
            <a:off x="5852105" y="4464639"/>
            <a:ext cx="461665" cy="231798"/>
          </a:xfrm>
          <a:custGeom>
            <a:rect b="b" l="l" r="r" t="t"/>
            <a:pathLst>
              <a:path extrusionOk="0" h="813392" w="1620000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004DA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7" name="Google Shape;337;p6"/>
          <p:cNvSpPr/>
          <p:nvPr/>
        </p:nvSpPr>
        <p:spPr>
          <a:xfrm>
            <a:off x="5173274" y="2631440"/>
            <a:ext cx="1819326" cy="1819326"/>
          </a:xfrm>
          <a:custGeom>
            <a:rect b="b" l="l" r="r" t="t"/>
            <a:pathLst>
              <a:path extrusionOk="0" h="3459048" w="3459048">
                <a:moveTo>
                  <a:pt x="1653725" y="3340305"/>
                </a:moveTo>
                <a:cubicBezTo>
                  <a:pt x="1659559" y="3341271"/>
                  <a:pt x="1665393" y="3345142"/>
                  <a:pt x="1669282" y="3349011"/>
                </a:cubicBezTo>
                <a:cubicBezTo>
                  <a:pt x="1684840" y="3364488"/>
                  <a:pt x="1684840" y="3364488"/>
                  <a:pt x="1684840" y="3364488"/>
                </a:cubicBezTo>
                <a:cubicBezTo>
                  <a:pt x="1684840" y="3372226"/>
                  <a:pt x="1692619" y="3379965"/>
                  <a:pt x="1684840" y="3395443"/>
                </a:cubicBezTo>
                <a:cubicBezTo>
                  <a:pt x="1677061" y="3403180"/>
                  <a:pt x="1669282" y="3395443"/>
                  <a:pt x="1661503" y="3395443"/>
                </a:cubicBezTo>
                <a:cubicBezTo>
                  <a:pt x="1661503" y="3379965"/>
                  <a:pt x="1653725" y="3372226"/>
                  <a:pt x="1653725" y="3364488"/>
                </a:cubicBezTo>
                <a:cubicBezTo>
                  <a:pt x="1645946" y="3356749"/>
                  <a:pt x="1638168" y="3356749"/>
                  <a:pt x="1638168" y="3349011"/>
                </a:cubicBezTo>
                <a:cubicBezTo>
                  <a:pt x="1642057" y="3341271"/>
                  <a:pt x="1647892" y="3339338"/>
                  <a:pt x="1653725" y="3340305"/>
                </a:cubicBezTo>
                <a:close/>
                <a:moveTo>
                  <a:pt x="1763606" y="3332773"/>
                </a:moveTo>
                <a:cubicBezTo>
                  <a:pt x="1763606" y="3340625"/>
                  <a:pt x="1763606" y="3340625"/>
                  <a:pt x="1763606" y="3348477"/>
                </a:cubicBezTo>
                <a:cubicBezTo>
                  <a:pt x="1755710" y="3340625"/>
                  <a:pt x="1755710" y="3340625"/>
                  <a:pt x="1755710" y="3340625"/>
                </a:cubicBezTo>
                <a:cubicBezTo>
                  <a:pt x="1763606" y="3340625"/>
                  <a:pt x="1763606" y="3340625"/>
                  <a:pt x="1763606" y="3332773"/>
                </a:cubicBezTo>
                <a:close/>
                <a:moveTo>
                  <a:pt x="1386296" y="3313812"/>
                </a:moveTo>
                <a:cubicBezTo>
                  <a:pt x="1392626" y="3313194"/>
                  <a:pt x="1398975" y="3313356"/>
                  <a:pt x="1404976" y="3314557"/>
                </a:cubicBezTo>
                <a:cubicBezTo>
                  <a:pt x="1412979" y="3316156"/>
                  <a:pt x="1420366" y="3319604"/>
                  <a:pt x="1426274" y="3325513"/>
                </a:cubicBezTo>
                <a:cubicBezTo>
                  <a:pt x="1426274" y="3333393"/>
                  <a:pt x="1426274" y="3341271"/>
                  <a:pt x="1426274" y="3349150"/>
                </a:cubicBezTo>
                <a:cubicBezTo>
                  <a:pt x="1442034" y="3341271"/>
                  <a:pt x="1457791" y="3341271"/>
                  <a:pt x="1473550" y="3349150"/>
                </a:cubicBezTo>
                <a:cubicBezTo>
                  <a:pt x="1473550" y="3357030"/>
                  <a:pt x="1473550" y="3364910"/>
                  <a:pt x="1473550" y="3372788"/>
                </a:cubicBezTo>
                <a:cubicBezTo>
                  <a:pt x="1449913" y="3364910"/>
                  <a:pt x="1426274" y="3372788"/>
                  <a:pt x="1410517" y="3357030"/>
                </a:cubicBezTo>
                <a:cubicBezTo>
                  <a:pt x="1402637" y="3357030"/>
                  <a:pt x="1394758" y="3341271"/>
                  <a:pt x="1379000" y="3349150"/>
                </a:cubicBezTo>
                <a:cubicBezTo>
                  <a:pt x="1363241" y="3341271"/>
                  <a:pt x="1331726" y="3364910"/>
                  <a:pt x="1339604" y="3333393"/>
                </a:cubicBezTo>
                <a:cubicBezTo>
                  <a:pt x="1348468" y="3324529"/>
                  <a:pt x="1367304" y="3315665"/>
                  <a:pt x="1386296" y="3313812"/>
                </a:cubicBezTo>
                <a:close/>
                <a:moveTo>
                  <a:pt x="1747069" y="3309474"/>
                </a:moveTo>
                <a:cubicBezTo>
                  <a:pt x="1755300" y="3317072"/>
                  <a:pt x="1763531" y="3317072"/>
                  <a:pt x="1763531" y="3324669"/>
                </a:cubicBezTo>
                <a:cubicBezTo>
                  <a:pt x="1747069" y="3309474"/>
                  <a:pt x="1747069" y="3309474"/>
                  <a:pt x="1747069" y="3309474"/>
                </a:cubicBezTo>
                <a:close/>
                <a:moveTo>
                  <a:pt x="1731874" y="3309474"/>
                </a:moveTo>
                <a:cubicBezTo>
                  <a:pt x="1731874" y="3309474"/>
                  <a:pt x="1739471" y="3309474"/>
                  <a:pt x="1747069" y="3309474"/>
                </a:cubicBezTo>
                <a:cubicBezTo>
                  <a:pt x="1739471" y="3317072"/>
                  <a:pt x="1739471" y="3309474"/>
                  <a:pt x="1731874" y="3309474"/>
                </a:cubicBezTo>
                <a:close/>
                <a:moveTo>
                  <a:pt x="1675072" y="3296559"/>
                </a:moveTo>
                <a:lnTo>
                  <a:pt x="1709351" y="3298290"/>
                </a:lnTo>
                <a:lnTo>
                  <a:pt x="1710556" y="3303947"/>
                </a:lnTo>
                <a:cubicBezTo>
                  <a:pt x="1709815" y="3313147"/>
                  <a:pt x="1702414" y="3319035"/>
                  <a:pt x="1708335" y="3324923"/>
                </a:cubicBezTo>
                <a:cubicBezTo>
                  <a:pt x="1716230" y="3317072"/>
                  <a:pt x="1724126" y="3317072"/>
                  <a:pt x="1732022" y="3317072"/>
                </a:cubicBezTo>
                <a:cubicBezTo>
                  <a:pt x="1739918" y="3317072"/>
                  <a:pt x="1755710" y="3324923"/>
                  <a:pt x="1755710" y="3340625"/>
                </a:cubicBezTo>
                <a:cubicBezTo>
                  <a:pt x="1755710" y="3348477"/>
                  <a:pt x="1747814" y="3356328"/>
                  <a:pt x="1747814" y="3364178"/>
                </a:cubicBezTo>
                <a:cubicBezTo>
                  <a:pt x="1755710" y="3364178"/>
                  <a:pt x="1755710" y="3364178"/>
                  <a:pt x="1755710" y="3364178"/>
                </a:cubicBezTo>
                <a:cubicBezTo>
                  <a:pt x="1763606" y="3364178"/>
                  <a:pt x="1755710" y="3356328"/>
                  <a:pt x="1763606" y="3356328"/>
                </a:cubicBezTo>
                <a:cubicBezTo>
                  <a:pt x="1763606" y="3356328"/>
                  <a:pt x="1771502" y="3364178"/>
                  <a:pt x="1779396" y="3364178"/>
                </a:cubicBezTo>
                <a:cubicBezTo>
                  <a:pt x="1795188" y="3372030"/>
                  <a:pt x="1779396" y="3387732"/>
                  <a:pt x="1787292" y="3395583"/>
                </a:cubicBezTo>
                <a:cubicBezTo>
                  <a:pt x="1779396" y="3395583"/>
                  <a:pt x="1771502" y="3395583"/>
                  <a:pt x="1763606" y="3395583"/>
                </a:cubicBezTo>
                <a:cubicBezTo>
                  <a:pt x="1747814" y="3395583"/>
                  <a:pt x="1724126" y="3395583"/>
                  <a:pt x="1700440" y="3395583"/>
                </a:cubicBezTo>
                <a:cubicBezTo>
                  <a:pt x="1692544" y="3387732"/>
                  <a:pt x="1700440" y="3372030"/>
                  <a:pt x="1692544" y="3364178"/>
                </a:cubicBezTo>
                <a:cubicBezTo>
                  <a:pt x="1692544" y="3348477"/>
                  <a:pt x="1676753" y="3340625"/>
                  <a:pt x="1660961" y="3332773"/>
                </a:cubicBezTo>
                <a:cubicBezTo>
                  <a:pt x="1660961" y="3324923"/>
                  <a:pt x="1662935" y="3319035"/>
                  <a:pt x="1665896" y="3313147"/>
                </a:cubicBezTo>
                <a:close/>
                <a:moveTo>
                  <a:pt x="1402933" y="3264787"/>
                </a:moveTo>
                <a:lnTo>
                  <a:pt x="1413158" y="3267416"/>
                </a:lnTo>
                <a:lnTo>
                  <a:pt x="1434353" y="3270651"/>
                </a:lnTo>
                <a:lnTo>
                  <a:pt x="1439914" y="3281774"/>
                </a:lnTo>
                <a:cubicBezTo>
                  <a:pt x="1439914" y="3285730"/>
                  <a:pt x="1437936" y="3289687"/>
                  <a:pt x="1433979" y="3293645"/>
                </a:cubicBezTo>
                <a:cubicBezTo>
                  <a:pt x="1418150" y="3309474"/>
                  <a:pt x="1394407" y="3301559"/>
                  <a:pt x="1378578" y="3301559"/>
                </a:cubicBezTo>
                <a:cubicBezTo>
                  <a:pt x="1378578" y="3293645"/>
                  <a:pt x="1386493" y="3285730"/>
                  <a:pt x="1394407" y="3269902"/>
                </a:cubicBezTo>
                <a:close/>
                <a:moveTo>
                  <a:pt x="2069905" y="3261241"/>
                </a:moveTo>
                <a:lnTo>
                  <a:pt x="2069578" y="3262114"/>
                </a:lnTo>
                <a:lnTo>
                  <a:pt x="2068304" y="3261653"/>
                </a:lnTo>
                <a:close/>
                <a:moveTo>
                  <a:pt x="1151659" y="3257926"/>
                </a:moveTo>
                <a:cubicBezTo>
                  <a:pt x="1159509" y="3256958"/>
                  <a:pt x="1167361" y="3258893"/>
                  <a:pt x="1175212" y="3262762"/>
                </a:cubicBezTo>
                <a:cubicBezTo>
                  <a:pt x="1183063" y="3270500"/>
                  <a:pt x="1183063" y="3270500"/>
                  <a:pt x="1183063" y="3278239"/>
                </a:cubicBezTo>
                <a:cubicBezTo>
                  <a:pt x="1198765" y="3262762"/>
                  <a:pt x="1206615" y="3262762"/>
                  <a:pt x="1222317" y="3270500"/>
                </a:cubicBezTo>
                <a:cubicBezTo>
                  <a:pt x="1238020" y="3270500"/>
                  <a:pt x="1245871" y="3278239"/>
                  <a:pt x="1253721" y="3293715"/>
                </a:cubicBezTo>
                <a:cubicBezTo>
                  <a:pt x="1253721" y="3301454"/>
                  <a:pt x="1277275" y="3316931"/>
                  <a:pt x="1253721" y="3324670"/>
                </a:cubicBezTo>
                <a:cubicBezTo>
                  <a:pt x="1238020" y="3316931"/>
                  <a:pt x="1230169" y="3309194"/>
                  <a:pt x="1214467" y="3301454"/>
                </a:cubicBezTo>
                <a:cubicBezTo>
                  <a:pt x="1206615" y="3293715"/>
                  <a:pt x="1198765" y="3285978"/>
                  <a:pt x="1183063" y="3285978"/>
                </a:cubicBezTo>
                <a:cubicBezTo>
                  <a:pt x="1175212" y="3293715"/>
                  <a:pt x="1167361" y="3293715"/>
                  <a:pt x="1159509" y="3293715"/>
                </a:cubicBezTo>
                <a:cubicBezTo>
                  <a:pt x="1151659" y="3285978"/>
                  <a:pt x="1120255" y="3293715"/>
                  <a:pt x="1128106" y="3270500"/>
                </a:cubicBezTo>
                <a:cubicBezTo>
                  <a:pt x="1135957" y="3262762"/>
                  <a:pt x="1143808" y="3258893"/>
                  <a:pt x="1151659" y="3257926"/>
                </a:cubicBezTo>
                <a:close/>
                <a:moveTo>
                  <a:pt x="1262819" y="3228760"/>
                </a:moveTo>
                <a:lnTo>
                  <a:pt x="1377444" y="3258233"/>
                </a:lnTo>
                <a:lnTo>
                  <a:pt x="1378578" y="3261861"/>
                </a:lnTo>
                <a:cubicBezTo>
                  <a:pt x="1378578" y="3293265"/>
                  <a:pt x="1355025" y="3308968"/>
                  <a:pt x="1331472" y="3324669"/>
                </a:cubicBezTo>
                <a:cubicBezTo>
                  <a:pt x="1323620" y="3324669"/>
                  <a:pt x="1323620" y="3308968"/>
                  <a:pt x="1315770" y="3308968"/>
                </a:cubicBezTo>
                <a:cubicBezTo>
                  <a:pt x="1307919" y="3301116"/>
                  <a:pt x="1284365" y="3301116"/>
                  <a:pt x="1276514" y="3308968"/>
                </a:cubicBezTo>
                <a:cubicBezTo>
                  <a:pt x="1260813" y="3293265"/>
                  <a:pt x="1260813" y="3269713"/>
                  <a:pt x="1260813" y="3254010"/>
                </a:cubicBezTo>
                <a:cubicBezTo>
                  <a:pt x="1260813" y="3230457"/>
                  <a:pt x="1260813" y="3230457"/>
                  <a:pt x="1260813" y="3230457"/>
                </a:cubicBezTo>
                <a:close/>
                <a:moveTo>
                  <a:pt x="1228673" y="3216273"/>
                </a:moveTo>
                <a:lnTo>
                  <a:pt x="1242122" y="3221196"/>
                </a:lnTo>
                <a:lnTo>
                  <a:pt x="1253216" y="3231325"/>
                </a:lnTo>
                <a:cubicBezTo>
                  <a:pt x="1253216" y="3239103"/>
                  <a:pt x="1253216" y="3254662"/>
                  <a:pt x="1253216" y="3270219"/>
                </a:cubicBezTo>
                <a:cubicBezTo>
                  <a:pt x="1237598" y="3270219"/>
                  <a:pt x="1229789" y="3254662"/>
                  <a:pt x="1214171" y="3254662"/>
                </a:cubicBezTo>
                <a:cubicBezTo>
                  <a:pt x="1206363" y="3254662"/>
                  <a:pt x="1214171" y="3239103"/>
                  <a:pt x="1214171" y="3231325"/>
                </a:cubicBezTo>
                <a:cubicBezTo>
                  <a:pt x="1214171" y="3227436"/>
                  <a:pt x="1216123" y="3223547"/>
                  <a:pt x="1219052" y="3220630"/>
                </a:cubicBezTo>
                <a:close/>
                <a:moveTo>
                  <a:pt x="2343964" y="3174305"/>
                </a:moveTo>
                <a:lnTo>
                  <a:pt x="2343543" y="3175992"/>
                </a:lnTo>
                <a:cubicBezTo>
                  <a:pt x="2335742" y="3183813"/>
                  <a:pt x="2343543" y="3183813"/>
                  <a:pt x="2343543" y="3191634"/>
                </a:cubicBezTo>
                <a:cubicBezTo>
                  <a:pt x="2335742" y="3199456"/>
                  <a:pt x="2343543" y="3215098"/>
                  <a:pt x="2327942" y="3222919"/>
                </a:cubicBezTo>
                <a:cubicBezTo>
                  <a:pt x="2312341" y="3230742"/>
                  <a:pt x="2296741" y="3238563"/>
                  <a:pt x="2281141" y="3230742"/>
                </a:cubicBezTo>
                <a:cubicBezTo>
                  <a:pt x="2273340" y="3230742"/>
                  <a:pt x="2257739" y="3222919"/>
                  <a:pt x="2257739" y="3207277"/>
                </a:cubicBezTo>
                <a:cubicBezTo>
                  <a:pt x="2249939" y="3207277"/>
                  <a:pt x="2242139" y="3215098"/>
                  <a:pt x="2242139" y="3215098"/>
                </a:cubicBezTo>
                <a:lnTo>
                  <a:pt x="2228830" y="3216839"/>
                </a:lnTo>
                <a:lnTo>
                  <a:pt x="2340555" y="3175947"/>
                </a:lnTo>
                <a:close/>
                <a:moveTo>
                  <a:pt x="978852" y="3160052"/>
                </a:moveTo>
                <a:cubicBezTo>
                  <a:pt x="986730" y="3160052"/>
                  <a:pt x="986730" y="3160052"/>
                  <a:pt x="994610" y="3168011"/>
                </a:cubicBezTo>
                <a:cubicBezTo>
                  <a:pt x="994610" y="3175971"/>
                  <a:pt x="1002489" y="3183929"/>
                  <a:pt x="986730" y="3183929"/>
                </a:cubicBezTo>
                <a:cubicBezTo>
                  <a:pt x="970973" y="3175971"/>
                  <a:pt x="955213" y="3215768"/>
                  <a:pt x="939456" y="3191889"/>
                </a:cubicBezTo>
                <a:cubicBezTo>
                  <a:pt x="931576" y="3191889"/>
                  <a:pt x="931576" y="3183929"/>
                  <a:pt x="931576" y="3175971"/>
                </a:cubicBezTo>
                <a:cubicBezTo>
                  <a:pt x="947335" y="3168011"/>
                  <a:pt x="955213" y="3160052"/>
                  <a:pt x="978852" y="3160052"/>
                </a:cubicBezTo>
                <a:close/>
                <a:moveTo>
                  <a:pt x="922843" y="3099960"/>
                </a:moveTo>
                <a:cubicBezTo>
                  <a:pt x="929752" y="3099960"/>
                  <a:pt x="935674" y="3101917"/>
                  <a:pt x="939622" y="3105831"/>
                </a:cubicBezTo>
                <a:cubicBezTo>
                  <a:pt x="951465" y="3117574"/>
                  <a:pt x="958867" y="3107299"/>
                  <a:pt x="965159" y="3101428"/>
                </a:cubicBezTo>
                <a:lnTo>
                  <a:pt x="966328" y="3100766"/>
                </a:lnTo>
                <a:lnTo>
                  <a:pt x="981272" y="3109844"/>
                </a:lnTo>
                <a:lnTo>
                  <a:pt x="994456" y="3116195"/>
                </a:lnTo>
                <a:lnTo>
                  <a:pt x="993905" y="3129316"/>
                </a:lnTo>
                <a:cubicBezTo>
                  <a:pt x="992918" y="3137144"/>
                  <a:pt x="990944" y="3144972"/>
                  <a:pt x="986995" y="3152800"/>
                </a:cubicBezTo>
                <a:cubicBezTo>
                  <a:pt x="963308" y="3152800"/>
                  <a:pt x="939622" y="3152800"/>
                  <a:pt x="923830" y="3176283"/>
                </a:cubicBezTo>
                <a:cubicBezTo>
                  <a:pt x="923830" y="3176283"/>
                  <a:pt x="923830" y="3184111"/>
                  <a:pt x="915934" y="3184111"/>
                </a:cubicBezTo>
                <a:cubicBezTo>
                  <a:pt x="908038" y="3176283"/>
                  <a:pt x="900142" y="3176283"/>
                  <a:pt x="892248" y="3168455"/>
                </a:cubicBezTo>
                <a:cubicBezTo>
                  <a:pt x="884352" y="3160627"/>
                  <a:pt x="868560" y="3160627"/>
                  <a:pt x="860665" y="3144972"/>
                </a:cubicBezTo>
                <a:cubicBezTo>
                  <a:pt x="860665" y="3137144"/>
                  <a:pt x="860665" y="3129315"/>
                  <a:pt x="868560" y="3129315"/>
                </a:cubicBezTo>
                <a:cubicBezTo>
                  <a:pt x="876456" y="3129315"/>
                  <a:pt x="876456" y="3121488"/>
                  <a:pt x="876456" y="3121488"/>
                </a:cubicBezTo>
                <a:cubicBezTo>
                  <a:pt x="876456" y="3129315"/>
                  <a:pt x="884352" y="3129315"/>
                  <a:pt x="884352" y="3129315"/>
                </a:cubicBezTo>
                <a:cubicBezTo>
                  <a:pt x="892248" y="3129315"/>
                  <a:pt x="892248" y="3129315"/>
                  <a:pt x="892248" y="3129315"/>
                </a:cubicBezTo>
                <a:cubicBezTo>
                  <a:pt x="900142" y="3105831"/>
                  <a:pt x="900142" y="3105831"/>
                  <a:pt x="900142" y="3105831"/>
                </a:cubicBezTo>
                <a:cubicBezTo>
                  <a:pt x="908038" y="3101917"/>
                  <a:pt x="915934" y="3099960"/>
                  <a:pt x="922843" y="3099960"/>
                </a:cubicBezTo>
                <a:close/>
                <a:moveTo>
                  <a:pt x="939175" y="3089139"/>
                </a:moveTo>
                <a:cubicBezTo>
                  <a:pt x="939175" y="3089139"/>
                  <a:pt x="947406" y="3098003"/>
                  <a:pt x="955637" y="3098003"/>
                </a:cubicBezTo>
                <a:cubicBezTo>
                  <a:pt x="947406" y="3098003"/>
                  <a:pt x="939175" y="3098003"/>
                  <a:pt x="939175" y="3089139"/>
                </a:cubicBezTo>
                <a:close/>
                <a:moveTo>
                  <a:pt x="2618701" y="3022618"/>
                </a:moveTo>
                <a:lnTo>
                  <a:pt x="2617817" y="3027344"/>
                </a:lnTo>
                <a:cubicBezTo>
                  <a:pt x="2617817" y="3050897"/>
                  <a:pt x="2586505" y="3043045"/>
                  <a:pt x="2578678" y="3058748"/>
                </a:cubicBezTo>
                <a:cubicBezTo>
                  <a:pt x="2578678" y="3066600"/>
                  <a:pt x="2578678" y="3074450"/>
                  <a:pt x="2570850" y="3082301"/>
                </a:cubicBezTo>
                <a:cubicBezTo>
                  <a:pt x="2563022" y="3082301"/>
                  <a:pt x="2547365" y="3098003"/>
                  <a:pt x="2531709" y="3090153"/>
                </a:cubicBezTo>
                <a:cubicBezTo>
                  <a:pt x="2531709" y="3086227"/>
                  <a:pt x="2527795" y="3084264"/>
                  <a:pt x="2522903" y="3083283"/>
                </a:cubicBezTo>
                <a:lnTo>
                  <a:pt x="2521637" y="3083198"/>
                </a:lnTo>
                <a:lnTo>
                  <a:pt x="2607205" y="3031214"/>
                </a:lnTo>
                <a:close/>
                <a:moveTo>
                  <a:pt x="2633469" y="3011574"/>
                </a:moveTo>
                <a:lnTo>
                  <a:pt x="2633473" y="3011642"/>
                </a:lnTo>
                <a:cubicBezTo>
                  <a:pt x="2633473" y="3019494"/>
                  <a:pt x="2633473" y="3027344"/>
                  <a:pt x="2633473" y="3027344"/>
                </a:cubicBezTo>
                <a:cubicBezTo>
                  <a:pt x="2625646" y="3019494"/>
                  <a:pt x="2625646" y="3019494"/>
                  <a:pt x="2625646" y="3019494"/>
                </a:cubicBezTo>
                <a:lnTo>
                  <a:pt x="2625559" y="3017489"/>
                </a:lnTo>
                <a:close/>
                <a:moveTo>
                  <a:pt x="649109" y="3008547"/>
                </a:moveTo>
                <a:lnTo>
                  <a:pt x="664019" y="3022097"/>
                </a:lnTo>
                <a:cubicBezTo>
                  <a:pt x="705384" y="3056234"/>
                  <a:pt x="748415" y="3088424"/>
                  <a:pt x="792972" y="3118527"/>
                </a:cubicBezTo>
                <a:lnTo>
                  <a:pt x="794478" y="3119441"/>
                </a:lnTo>
                <a:lnTo>
                  <a:pt x="790772" y="3112975"/>
                </a:lnTo>
                <a:close/>
                <a:moveTo>
                  <a:pt x="2887015" y="2787282"/>
                </a:moveTo>
                <a:lnTo>
                  <a:pt x="2887038" y="2787416"/>
                </a:lnTo>
                <a:cubicBezTo>
                  <a:pt x="2885072" y="2791331"/>
                  <a:pt x="2881142" y="2795245"/>
                  <a:pt x="2877213" y="2799159"/>
                </a:cubicBezTo>
                <a:lnTo>
                  <a:pt x="2876289" y="2799083"/>
                </a:lnTo>
                <a:close/>
                <a:moveTo>
                  <a:pt x="3010285" y="2673795"/>
                </a:moveTo>
                <a:cubicBezTo>
                  <a:pt x="3026205" y="2673795"/>
                  <a:pt x="3034165" y="2681645"/>
                  <a:pt x="3050083" y="2681645"/>
                </a:cubicBezTo>
                <a:cubicBezTo>
                  <a:pt x="3050083" y="2689497"/>
                  <a:pt x="3034165" y="2697349"/>
                  <a:pt x="3034165" y="2705200"/>
                </a:cubicBezTo>
                <a:cubicBezTo>
                  <a:pt x="3026205" y="2713050"/>
                  <a:pt x="3018245" y="2713050"/>
                  <a:pt x="3010285" y="2713050"/>
                </a:cubicBezTo>
                <a:cubicBezTo>
                  <a:pt x="2994367" y="2713050"/>
                  <a:pt x="2994367" y="2697349"/>
                  <a:pt x="2994367" y="2689497"/>
                </a:cubicBezTo>
                <a:cubicBezTo>
                  <a:pt x="2994367" y="2681645"/>
                  <a:pt x="3002327" y="2673795"/>
                  <a:pt x="3010285" y="2673795"/>
                </a:cubicBezTo>
                <a:close/>
                <a:moveTo>
                  <a:pt x="335520" y="2657841"/>
                </a:moveTo>
                <a:lnTo>
                  <a:pt x="340523" y="2666077"/>
                </a:lnTo>
                <a:lnTo>
                  <a:pt x="341929" y="2667958"/>
                </a:lnTo>
                <a:close/>
                <a:moveTo>
                  <a:pt x="458622" y="2648377"/>
                </a:moveTo>
                <a:lnTo>
                  <a:pt x="516082" y="2725218"/>
                </a:lnTo>
                <a:lnTo>
                  <a:pt x="511185" y="2727843"/>
                </a:lnTo>
                <a:cubicBezTo>
                  <a:pt x="506269" y="2730778"/>
                  <a:pt x="500371" y="2732735"/>
                  <a:pt x="492507" y="2728822"/>
                </a:cubicBezTo>
                <a:cubicBezTo>
                  <a:pt x="476779" y="2728822"/>
                  <a:pt x="468914" y="2713165"/>
                  <a:pt x="453185" y="2705337"/>
                </a:cubicBezTo>
                <a:cubicBezTo>
                  <a:pt x="445321" y="2689682"/>
                  <a:pt x="445321" y="2666198"/>
                  <a:pt x="453185" y="2650541"/>
                </a:cubicBezTo>
                <a:close/>
                <a:moveTo>
                  <a:pt x="3000478" y="2648308"/>
                </a:moveTo>
                <a:lnTo>
                  <a:pt x="3010287" y="2658094"/>
                </a:lnTo>
                <a:cubicBezTo>
                  <a:pt x="3002417" y="2665944"/>
                  <a:pt x="2986679" y="2665944"/>
                  <a:pt x="2986679" y="2681647"/>
                </a:cubicBezTo>
                <a:cubicBezTo>
                  <a:pt x="2986679" y="2689497"/>
                  <a:pt x="2986679" y="2705200"/>
                  <a:pt x="2994548" y="2720902"/>
                </a:cubicBezTo>
                <a:cubicBezTo>
                  <a:pt x="3002417" y="2720902"/>
                  <a:pt x="3010287" y="2728753"/>
                  <a:pt x="3018156" y="2728753"/>
                </a:cubicBezTo>
                <a:cubicBezTo>
                  <a:pt x="3026024" y="2728753"/>
                  <a:pt x="3026024" y="2736605"/>
                  <a:pt x="3018156" y="2736605"/>
                </a:cubicBezTo>
                <a:cubicBezTo>
                  <a:pt x="3018156" y="2752306"/>
                  <a:pt x="2994548" y="2752306"/>
                  <a:pt x="2986679" y="2752306"/>
                </a:cubicBezTo>
                <a:cubicBezTo>
                  <a:pt x="2978810" y="2752306"/>
                  <a:pt x="2970941" y="2744455"/>
                  <a:pt x="2963073" y="2736605"/>
                </a:cubicBezTo>
                <a:cubicBezTo>
                  <a:pt x="2963073" y="2736605"/>
                  <a:pt x="2970941" y="2728753"/>
                  <a:pt x="2963073" y="2728753"/>
                </a:cubicBezTo>
                <a:cubicBezTo>
                  <a:pt x="2963073" y="2720902"/>
                  <a:pt x="2955202" y="2736605"/>
                  <a:pt x="2947333" y="2728753"/>
                </a:cubicBezTo>
                <a:lnTo>
                  <a:pt x="2940710" y="2728202"/>
                </a:lnTo>
                <a:lnTo>
                  <a:pt x="2940846" y="2728053"/>
                </a:lnTo>
                <a:close/>
                <a:moveTo>
                  <a:pt x="435974" y="2618091"/>
                </a:moveTo>
                <a:lnTo>
                  <a:pt x="437406" y="2626183"/>
                </a:lnTo>
                <a:cubicBezTo>
                  <a:pt x="453157" y="2641885"/>
                  <a:pt x="453157" y="2641885"/>
                  <a:pt x="453157" y="2641885"/>
                </a:cubicBezTo>
                <a:cubicBezTo>
                  <a:pt x="437406" y="2657586"/>
                  <a:pt x="437406" y="2681141"/>
                  <a:pt x="445281" y="2696842"/>
                </a:cubicBezTo>
                <a:cubicBezTo>
                  <a:pt x="453157" y="2720395"/>
                  <a:pt x="476781" y="2743948"/>
                  <a:pt x="500404" y="2736097"/>
                </a:cubicBezTo>
                <a:cubicBezTo>
                  <a:pt x="508280" y="2736097"/>
                  <a:pt x="516155" y="2736097"/>
                  <a:pt x="524029" y="2736097"/>
                </a:cubicBezTo>
                <a:cubicBezTo>
                  <a:pt x="527967" y="2743948"/>
                  <a:pt x="533873" y="2751799"/>
                  <a:pt x="540763" y="2757687"/>
                </a:cubicBezTo>
                <a:lnTo>
                  <a:pt x="547979" y="2760815"/>
                </a:lnTo>
                <a:lnTo>
                  <a:pt x="518203" y="2728053"/>
                </a:lnTo>
                <a:close/>
                <a:moveTo>
                  <a:pt x="3084274" y="2561333"/>
                </a:moveTo>
                <a:cubicBezTo>
                  <a:pt x="3089198" y="2562309"/>
                  <a:pt x="3093137" y="2564261"/>
                  <a:pt x="3097077" y="2564261"/>
                </a:cubicBezTo>
                <a:cubicBezTo>
                  <a:pt x="3120714" y="2579879"/>
                  <a:pt x="3128593" y="2603306"/>
                  <a:pt x="3128593" y="2626732"/>
                </a:cubicBezTo>
                <a:cubicBezTo>
                  <a:pt x="3120714" y="2634541"/>
                  <a:pt x="3112837" y="2634541"/>
                  <a:pt x="3104957" y="2650158"/>
                </a:cubicBezTo>
                <a:cubicBezTo>
                  <a:pt x="3104957" y="2657967"/>
                  <a:pt x="3104957" y="2673585"/>
                  <a:pt x="3097077" y="2673585"/>
                </a:cubicBezTo>
                <a:cubicBezTo>
                  <a:pt x="3065561" y="2681394"/>
                  <a:pt x="3034044" y="2681394"/>
                  <a:pt x="3018285" y="2657967"/>
                </a:cubicBezTo>
                <a:cubicBezTo>
                  <a:pt x="3010407" y="2650159"/>
                  <a:pt x="3010407" y="2642350"/>
                  <a:pt x="3010406" y="2635517"/>
                </a:cubicBezTo>
                <a:lnTo>
                  <a:pt x="3010362" y="2635090"/>
                </a:lnTo>
                <a:lnTo>
                  <a:pt x="3031214" y="2607206"/>
                </a:lnTo>
                <a:lnTo>
                  <a:pt x="3051974" y="2573033"/>
                </a:lnTo>
                <a:lnTo>
                  <a:pt x="3054481" y="2574145"/>
                </a:lnTo>
                <a:cubicBezTo>
                  <a:pt x="3058173" y="2573046"/>
                  <a:pt x="3059651" y="2564261"/>
                  <a:pt x="3065561" y="2564261"/>
                </a:cubicBezTo>
                <a:cubicBezTo>
                  <a:pt x="3073440" y="2560357"/>
                  <a:pt x="3079349" y="2560357"/>
                  <a:pt x="3084274" y="2561333"/>
                </a:cubicBezTo>
                <a:close/>
                <a:moveTo>
                  <a:pt x="3124636" y="2515066"/>
                </a:moveTo>
                <a:cubicBezTo>
                  <a:pt x="3128593" y="2517028"/>
                  <a:pt x="3132551" y="2520954"/>
                  <a:pt x="3136508" y="2524879"/>
                </a:cubicBezTo>
                <a:cubicBezTo>
                  <a:pt x="3160251" y="2540581"/>
                  <a:pt x="3120679" y="2564134"/>
                  <a:pt x="3128593" y="2587687"/>
                </a:cubicBezTo>
                <a:cubicBezTo>
                  <a:pt x="3120679" y="2571986"/>
                  <a:pt x="3096936" y="2556284"/>
                  <a:pt x="3096936" y="2532731"/>
                </a:cubicBezTo>
                <a:cubicBezTo>
                  <a:pt x="3096936" y="2524879"/>
                  <a:pt x="3104850" y="2517028"/>
                  <a:pt x="3112764" y="2517028"/>
                </a:cubicBezTo>
                <a:cubicBezTo>
                  <a:pt x="3116721" y="2513103"/>
                  <a:pt x="3120679" y="2513103"/>
                  <a:pt x="3124636" y="2515066"/>
                </a:cubicBezTo>
                <a:close/>
                <a:moveTo>
                  <a:pt x="305784" y="2387642"/>
                </a:moveTo>
                <a:lnTo>
                  <a:pt x="325689" y="2428962"/>
                </a:lnTo>
                <a:lnTo>
                  <a:pt x="320405" y="2422906"/>
                </a:lnTo>
                <a:cubicBezTo>
                  <a:pt x="312584" y="2415063"/>
                  <a:pt x="312584" y="2399377"/>
                  <a:pt x="304763" y="2391535"/>
                </a:cubicBezTo>
                <a:close/>
                <a:moveTo>
                  <a:pt x="3155833" y="2382309"/>
                </a:moveTo>
                <a:lnTo>
                  <a:pt x="3157782" y="2385878"/>
                </a:lnTo>
                <a:cubicBezTo>
                  <a:pt x="3157782" y="2388819"/>
                  <a:pt x="3155820" y="2390779"/>
                  <a:pt x="3151894" y="2390779"/>
                </a:cubicBezTo>
                <a:lnTo>
                  <a:pt x="3151690" y="2390909"/>
                </a:lnTo>
                <a:close/>
                <a:moveTo>
                  <a:pt x="3180031" y="2329395"/>
                </a:moveTo>
                <a:lnTo>
                  <a:pt x="3175947" y="2340555"/>
                </a:lnTo>
                <a:lnTo>
                  <a:pt x="3120905" y="2454814"/>
                </a:lnTo>
                <a:lnTo>
                  <a:pt x="3124569" y="2465807"/>
                </a:lnTo>
                <a:cubicBezTo>
                  <a:pt x="3124569" y="2469742"/>
                  <a:pt x="3124569" y="2473676"/>
                  <a:pt x="3128503" y="2477610"/>
                </a:cubicBezTo>
                <a:cubicBezTo>
                  <a:pt x="3136372" y="2469742"/>
                  <a:pt x="3144243" y="2477610"/>
                  <a:pt x="3152111" y="2477610"/>
                </a:cubicBezTo>
                <a:cubicBezTo>
                  <a:pt x="3159980" y="2485479"/>
                  <a:pt x="3167849" y="2501218"/>
                  <a:pt x="3159980" y="2516956"/>
                </a:cubicBezTo>
                <a:cubicBezTo>
                  <a:pt x="3159980" y="2524826"/>
                  <a:pt x="3159980" y="2532695"/>
                  <a:pt x="3152111" y="2532695"/>
                </a:cubicBezTo>
                <a:cubicBezTo>
                  <a:pt x="3144243" y="2524826"/>
                  <a:pt x="3136372" y="2509087"/>
                  <a:pt x="3120635" y="2509087"/>
                </a:cubicBezTo>
                <a:cubicBezTo>
                  <a:pt x="3112766" y="2501218"/>
                  <a:pt x="3104897" y="2509087"/>
                  <a:pt x="3097027" y="2509087"/>
                </a:cubicBezTo>
                <a:cubicBezTo>
                  <a:pt x="3089158" y="2516956"/>
                  <a:pt x="3089158" y="2532695"/>
                  <a:pt x="3081289" y="2548433"/>
                </a:cubicBezTo>
                <a:cubicBezTo>
                  <a:pt x="3081289" y="2548433"/>
                  <a:pt x="3079322" y="2548433"/>
                  <a:pt x="3076371" y="2547450"/>
                </a:cubicBezTo>
                <a:lnTo>
                  <a:pt x="3069985" y="2543386"/>
                </a:lnTo>
                <a:lnTo>
                  <a:pt x="3109844" y="2477777"/>
                </a:lnTo>
                <a:lnTo>
                  <a:pt x="3119098" y="2458565"/>
                </a:lnTo>
                <a:lnTo>
                  <a:pt x="3109844" y="2477777"/>
                </a:lnTo>
                <a:cubicBezTo>
                  <a:pt x="3037346" y="2611233"/>
                  <a:pt x="2946057" y="2733001"/>
                  <a:pt x="2839529" y="2839529"/>
                </a:cubicBezTo>
                <a:lnTo>
                  <a:pt x="2840188" y="2838804"/>
                </a:lnTo>
                <a:lnTo>
                  <a:pt x="2856580" y="2851019"/>
                </a:lnTo>
                <a:cubicBezTo>
                  <a:pt x="2869352" y="2857868"/>
                  <a:pt x="2885072" y="2861782"/>
                  <a:pt x="2900791" y="2861782"/>
                </a:cubicBezTo>
                <a:cubicBezTo>
                  <a:pt x="2912582" y="2865697"/>
                  <a:pt x="2926337" y="2863739"/>
                  <a:pt x="2940090" y="2859826"/>
                </a:cubicBezTo>
                <a:lnTo>
                  <a:pt x="2973926" y="2848030"/>
                </a:lnTo>
                <a:lnTo>
                  <a:pt x="3022096" y="2795030"/>
                </a:lnTo>
                <a:lnTo>
                  <a:pt x="3023069" y="2793729"/>
                </a:lnTo>
                <a:lnTo>
                  <a:pt x="3018425" y="2783457"/>
                </a:lnTo>
                <a:cubicBezTo>
                  <a:pt x="3018425" y="2775605"/>
                  <a:pt x="3018425" y="2767754"/>
                  <a:pt x="3018425" y="2759904"/>
                </a:cubicBezTo>
                <a:cubicBezTo>
                  <a:pt x="3026235" y="2752053"/>
                  <a:pt x="3034043" y="2752053"/>
                  <a:pt x="3034043" y="2744201"/>
                </a:cubicBezTo>
                <a:cubicBezTo>
                  <a:pt x="3034043" y="2736350"/>
                  <a:pt x="3034043" y="2728499"/>
                  <a:pt x="3034043" y="2712797"/>
                </a:cubicBezTo>
                <a:cubicBezTo>
                  <a:pt x="3049661" y="2689244"/>
                  <a:pt x="3073087" y="2681393"/>
                  <a:pt x="3096515" y="2689244"/>
                </a:cubicBezTo>
                <a:lnTo>
                  <a:pt x="3102412" y="2687627"/>
                </a:lnTo>
                <a:lnTo>
                  <a:pt x="3118525" y="2666077"/>
                </a:lnTo>
                <a:lnTo>
                  <a:pt x="3148077" y="2617434"/>
                </a:lnTo>
                <a:lnTo>
                  <a:pt x="3144019" y="2607204"/>
                </a:lnTo>
                <a:cubicBezTo>
                  <a:pt x="3142062" y="2601282"/>
                  <a:pt x="3140106" y="2595360"/>
                  <a:pt x="3136192" y="2587464"/>
                </a:cubicBezTo>
                <a:cubicBezTo>
                  <a:pt x="3136192" y="2579568"/>
                  <a:pt x="3144019" y="2571672"/>
                  <a:pt x="3144019" y="2563778"/>
                </a:cubicBezTo>
                <a:cubicBezTo>
                  <a:pt x="3151849" y="2547986"/>
                  <a:pt x="3159675" y="2540090"/>
                  <a:pt x="3167505" y="2540090"/>
                </a:cubicBezTo>
                <a:cubicBezTo>
                  <a:pt x="3175331" y="2532194"/>
                  <a:pt x="3190988" y="2547986"/>
                  <a:pt x="3190988" y="2532194"/>
                </a:cubicBezTo>
                <a:cubicBezTo>
                  <a:pt x="3190988" y="2524299"/>
                  <a:pt x="3183160" y="2516402"/>
                  <a:pt x="3190988" y="2500612"/>
                </a:cubicBezTo>
                <a:cubicBezTo>
                  <a:pt x="3194901" y="2496664"/>
                  <a:pt x="3200773" y="2494689"/>
                  <a:pt x="3206644" y="2494689"/>
                </a:cubicBezTo>
                <a:lnTo>
                  <a:pt x="3216640" y="2498470"/>
                </a:lnTo>
                <a:lnTo>
                  <a:pt x="3224788" y="2481553"/>
                </a:lnTo>
                <a:lnTo>
                  <a:pt x="3226478" y="2473112"/>
                </a:lnTo>
                <a:cubicBezTo>
                  <a:pt x="3228442" y="2467232"/>
                  <a:pt x="3230405" y="2461351"/>
                  <a:pt x="3230405" y="2453510"/>
                </a:cubicBezTo>
                <a:cubicBezTo>
                  <a:pt x="3238255" y="2414304"/>
                  <a:pt x="3230405" y="2359414"/>
                  <a:pt x="3199000" y="2335890"/>
                </a:cubicBezTo>
                <a:close/>
                <a:moveTo>
                  <a:pt x="194595" y="2187541"/>
                </a:moveTo>
                <a:cubicBezTo>
                  <a:pt x="202193" y="2187541"/>
                  <a:pt x="202193" y="2187541"/>
                  <a:pt x="202193" y="2195137"/>
                </a:cubicBezTo>
                <a:cubicBezTo>
                  <a:pt x="194595" y="2195137"/>
                  <a:pt x="194595" y="2187541"/>
                  <a:pt x="194595" y="2187541"/>
                </a:cubicBezTo>
                <a:close/>
                <a:moveTo>
                  <a:pt x="84933" y="2043893"/>
                </a:moveTo>
                <a:lnTo>
                  <a:pt x="88476" y="2067111"/>
                </a:lnTo>
                <a:lnTo>
                  <a:pt x="107421" y="2140784"/>
                </a:lnTo>
                <a:lnTo>
                  <a:pt x="116447" y="2139963"/>
                </a:lnTo>
                <a:cubicBezTo>
                  <a:pt x="124226" y="2132185"/>
                  <a:pt x="124226" y="2124406"/>
                  <a:pt x="132004" y="2116628"/>
                </a:cubicBezTo>
                <a:cubicBezTo>
                  <a:pt x="139783" y="2116628"/>
                  <a:pt x="139783" y="2116628"/>
                  <a:pt x="147562" y="2124406"/>
                </a:cubicBezTo>
                <a:cubicBezTo>
                  <a:pt x="155341" y="2132185"/>
                  <a:pt x="147562" y="2139963"/>
                  <a:pt x="147562" y="2147742"/>
                </a:cubicBezTo>
                <a:cubicBezTo>
                  <a:pt x="139783" y="2163300"/>
                  <a:pt x="124226" y="2163300"/>
                  <a:pt x="116447" y="2171078"/>
                </a:cubicBezTo>
                <a:lnTo>
                  <a:pt x="114880" y="2169797"/>
                </a:lnTo>
                <a:lnTo>
                  <a:pt x="116534" y="2176229"/>
                </a:lnTo>
                <a:lnTo>
                  <a:pt x="124072" y="2179072"/>
                </a:lnTo>
                <a:cubicBezTo>
                  <a:pt x="139658" y="2171237"/>
                  <a:pt x="155242" y="2155567"/>
                  <a:pt x="163035" y="2139895"/>
                </a:cubicBezTo>
                <a:cubicBezTo>
                  <a:pt x="163035" y="2139895"/>
                  <a:pt x="155242" y="2132061"/>
                  <a:pt x="163035" y="2124226"/>
                </a:cubicBezTo>
                <a:cubicBezTo>
                  <a:pt x="178620" y="2132061"/>
                  <a:pt x="194205" y="2132061"/>
                  <a:pt x="201998" y="2132061"/>
                </a:cubicBezTo>
                <a:cubicBezTo>
                  <a:pt x="201998" y="2147731"/>
                  <a:pt x="209791" y="2171237"/>
                  <a:pt x="194205" y="2179072"/>
                </a:cubicBezTo>
                <a:cubicBezTo>
                  <a:pt x="186413" y="2179072"/>
                  <a:pt x="186413" y="2171237"/>
                  <a:pt x="178620" y="2179072"/>
                </a:cubicBezTo>
                <a:cubicBezTo>
                  <a:pt x="186413" y="2186906"/>
                  <a:pt x="194205" y="2194742"/>
                  <a:pt x="194205" y="2202578"/>
                </a:cubicBezTo>
                <a:cubicBezTo>
                  <a:pt x="186413" y="2202578"/>
                  <a:pt x="186413" y="2210413"/>
                  <a:pt x="178620" y="2210413"/>
                </a:cubicBezTo>
                <a:cubicBezTo>
                  <a:pt x="170828" y="2210413"/>
                  <a:pt x="163035" y="2218248"/>
                  <a:pt x="155242" y="2218248"/>
                </a:cubicBezTo>
                <a:cubicBezTo>
                  <a:pt x="147450" y="2226083"/>
                  <a:pt x="155242" y="2233918"/>
                  <a:pt x="147450" y="2241753"/>
                </a:cubicBezTo>
                <a:cubicBezTo>
                  <a:pt x="147450" y="2241753"/>
                  <a:pt x="145502" y="2243712"/>
                  <a:pt x="142580" y="2245671"/>
                </a:cubicBezTo>
                <a:lnTo>
                  <a:pt x="137087" y="2247680"/>
                </a:lnTo>
                <a:lnTo>
                  <a:pt x="186081" y="2381541"/>
                </a:lnTo>
                <a:lnTo>
                  <a:pt x="194132" y="2398253"/>
                </a:lnTo>
                <a:lnTo>
                  <a:pt x="194309" y="2398541"/>
                </a:lnTo>
                <a:lnTo>
                  <a:pt x="194931" y="2399912"/>
                </a:lnTo>
                <a:lnTo>
                  <a:pt x="251585" y="2517517"/>
                </a:lnTo>
                <a:lnTo>
                  <a:pt x="253131" y="2520305"/>
                </a:lnTo>
                <a:lnTo>
                  <a:pt x="265370" y="2542372"/>
                </a:lnTo>
                <a:lnTo>
                  <a:pt x="277318" y="2562039"/>
                </a:lnTo>
                <a:lnTo>
                  <a:pt x="295286" y="2587078"/>
                </a:lnTo>
                <a:cubicBezTo>
                  <a:pt x="302149" y="2596898"/>
                  <a:pt x="308031" y="2606718"/>
                  <a:pt x="311953" y="2618502"/>
                </a:cubicBezTo>
                <a:cubicBezTo>
                  <a:pt x="327638" y="2634212"/>
                  <a:pt x="335480" y="2657780"/>
                  <a:pt x="351167" y="2665636"/>
                </a:cubicBezTo>
                <a:cubicBezTo>
                  <a:pt x="359009" y="2689202"/>
                  <a:pt x="374695" y="2697058"/>
                  <a:pt x="382538" y="2720626"/>
                </a:cubicBezTo>
                <a:cubicBezTo>
                  <a:pt x="386459" y="2724554"/>
                  <a:pt x="390380" y="2730444"/>
                  <a:pt x="394303" y="2737319"/>
                </a:cubicBezTo>
                <a:lnTo>
                  <a:pt x="395466" y="2739551"/>
                </a:lnTo>
                <a:lnTo>
                  <a:pt x="436952" y="2795030"/>
                </a:lnTo>
                <a:lnTo>
                  <a:pt x="540669" y="2909148"/>
                </a:lnTo>
                <a:lnTo>
                  <a:pt x="556407" y="2924289"/>
                </a:lnTo>
                <a:cubicBezTo>
                  <a:pt x="575039" y="2942864"/>
                  <a:pt x="594651" y="2960461"/>
                  <a:pt x="618185" y="2972193"/>
                </a:cubicBezTo>
                <a:cubicBezTo>
                  <a:pt x="649565" y="3003479"/>
                  <a:pt x="688789" y="3026942"/>
                  <a:pt x="720169" y="3058227"/>
                </a:cubicBezTo>
                <a:cubicBezTo>
                  <a:pt x="751548" y="3073870"/>
                  <a:pt x="767237" y="3097333"/>
                  <a:pt x="798617" y="3112975"/>
                </a:cubicBezTo>
                <a:cubicBezTo>
                  <a:pt x="798617" y="3112975"/>
                  <a:pt x="798617" y="3120797"/>
                  <a:pt x="798617" y="3120797"/>
                </a:cubicBezTo>
                <a:lnTo>
                  <a:pt x="795382" y="3119990"/>
                </a:lnTo>
                <a:lnTo>
                  <a:pt x="931082" y="3202430"/>
                </a:lnTo>
                <a:cubicBezTo>
                  <a:pt x="1168429" y="3331365"/>
                  <a:pt x="1440424" y="3404603"/>
                  <a:pt x="1729524" y="3404603"/>
                </a:cubicBezTo>
                <a:cubicBezTo>
                  <a:pt x="1931895" y="3404603"/>
                  <a:pt x="2125883" y="3368717"/>
                  <a:pt x="2305473" y="3302960"/>
                </a:cubicBezTo>
                <a:lnTo>
                  <a:pt x="2334471" y="3290907"/>
                </a:lnTo>
                <a:lnTo>
                  <a:pt x="2338896" y="3289949"/>
                </a:lnTo>
                <a:lnTo>
                  <a:pt x="2345494" y="3286325"/>
                </a:lnTo>
                <a:lnTo>
                  <a:pt x="2437371" y="3248136"/>
                </a:lnTo>
                <a:cubicBezTo>
                  <a:pt x="2566382" y="3187900"/>
                  <a:pt x="2686447" y="3111707"/>
                  <a:pt x="2795029" y="3022097"/>
                </a:cubicBezTo>
                <a:lnTo>
                  <a:pt x="2824013" y="2995755"/>
                </a:lnTo>
                <a:lnTo>
                  <a:pt x="2823541" y="2995211"/>
                </a:lnTo>
                <a:cubicBezTo>
                  <a:pt x="2822573" y="2991300"/>
                  <a:pt x="2822573" y="2987389"/>
                  <a:pt x="2822573" y="2987389"/>
                </a:cubicBezTo>
                <a:cubicBezTo>
                  <a:pt x="2822573" y="2979568"/>
                  <a:pt x="2822573" y="2971747"/>
                  <a:pt x="2822573" y="2971747"/>
                </a:cubicBezTo>
                <a:cubicBezTo>
                  <a:pt x="2814835" y="2963926"/>
                  <a:pt x="2807097" y="2956105"/>
                  <a:pt x="2799358" y="2948284"/>
                </a:cubicBezTo>
                <a:cubicBezTo>
                  <a:pt x="2799358" y="2932641"/>
                  <a:pt x="2807097" y="2924820"/>
                  <a:pt x="2814835" y="2916999"/>
                </a:cubicBezTo>
                <a:cubicBezTo>
                  <a:pt x="2814835" y="2901355"/>
                  <a:pt x="2807097" y="2885713"/>
                  <a:pt x="2822573" y="2870070"/>
                </a:cubicBezTo>
                <a:cubicBezTo>
                  <a:pt x="2838050" y="2877892"/>
                  <a:pt x="2845790" y="2885713"/>
                  <a:pt x="2861267" y="2885713"/>
                </a:cubicBezTo>
                <a:cubicBezTo>
                  <a:pt x="2869005" y="2893534"/>
                  <a:pt x="2861267" y="2901355"/>
                  <a:pt x="2861267" y="2909178"/>
                </a:cubicBezTo>
                <a:cubicBezTo>
                  <a:pt x="2857396" y="2916999"/>
                  <a:pt x="2857396" y="2926775"/>
                  <a:pt x="2859332" y="2936552"/>
                </a:cubicBezTo>
                <a:lnTo>
                  <a:pt x="2866582" y="2957067"/>
                </a:lnTo>
                <a:lnTo>
                  <a:pt x="2874774" y="2949621"/>
                </a:lnTo>
                <a:lnTo>
                  <a:pt x="2867295" y="2928601"/>
                </a:lnTo>
                <a:cubicBezTo>
                  <a:pt x="2865332" y="2918753"/>
                  <a:pt x="2865332" y="2908904"/>
                  <a:pt x="2869257" y="2901024"/>
                </a:cubicBezTo>
                <a:cubicBezTo>
                  <a:pt x="2873183" y="2897085"/>
                  <a:pt x="2875145" y="2893145"/>
                  <a:pt x="2877108" y="2891176"/>
                </a:cubicBezTo>
                <a:cubicBezTo>
                  <a:pt x="2879071" y="2889206"/>
                  <a:pt x="2881035" y="2889206"/>
                  <a:pt x="2884960" y="2893145"/>
                </a:cubicBezTo>
                <a:cubicBezTo>
                  <a:pt x="2900661" y="2885267"/>
                  <a:pt x="2884960" y="2908904"/>
                  <a:pt x="2884960" y="2916783"/>
                </a:cubicBezTo>
                <a:lnTo>
                  <a:pt x="2890976" y="2934896"/>
                </a:lnTo>
                <a:lnTo>
                  <a:pt x="2913984" y="2913984"/>
                </a:lnTo>
                <a:lnTo>
                  <a:pt x="2953323" y="2870699"/>
                </a:lnTo>
                <a:lnTo>
                  <a:pt x="2926335" y="2879395"/>
                </a:lnTo>
                <a:cubicBezTo>
                  <a:pt x="2902757" y="2883310"/>
                  <a:pt x="2877213" y="2881352"/>
                  <a:pt x="2853633" y="2877438"/>
                </a:cubicBezTo>
                <a:lnTo>
                  <a:pt x="2820975" y="2856392"/>
                </a:lnTo>
                <a:lnTo>
                  <a:pt x="2728053" y="2940846"/>
                </a:lnTo>
                <a:cubicBezTo>
                  <a:pt x="2650524" y="3004829"/>
                  <a:pt x="2566748" y="3061512"/>
                  <a:pt x="2477776" y="3109844"/>
                </a:cubicBezTo>
                <a:lnTo>
                  <a:pt x="2455782" y="3120439"/>
                </a:lnTo>
                <a:lnTo>
                  <a:pt x="2460804" y="3118020"/>
                </a:lnTo>
                <a:lnTo>
                  <a:pt x="2460277" y="3123838"/>
                </a:lnTo>
                <a:cubicBezTo>
                  <a:pt x="2459298" y="3126788"/>
                  <a:pt x="2457338" y="3128755"/>
                  <a:pt x="2453419" y="3128755"/>
                </a:cubicBezTo>
                <a:cubicBezTo>
                  <a:pt x="2453419" y="3128755"/>
                  <a:pt x="2453419" y="3126788"/>
                  <a:pt x="2453419" y="3123838"/>
                </a:cubicBezTo>
                <a:lnTo>
                  <a:pt x="2453419" y="3121577"/>
                </a:lnTo>
                <a:lnTo>
                  <a:pt x="2374500" y="3159594"/>
                </a:lnTo>
                <a:lnTo>
                  <a:pt x="2375954" y="3158894"/>
                </a:lnTo>
                <a:lnTo>
                  <a:pt x="2374744" y="3160350"/>
                </a:lnTo>
                <a:cubicBezTo>
                  <a:pt x="2370844" y="3164260"/>
                  <a:pt x="2366944" y="3168171"/>
                  <a:pt x="2363044" y="3170126"/>
                </a:cubicBezTo>
                <a:lnTo>
                  <a:pt x="2355317" y="3168835"/>
                </a:lnTo>
                <a:lnTo>
                  <a:pt x="2340555" y="3175947"/>
                </a:lnTo>
                <a:cubicBezTo>
                  <a:pt x="2293603" y="3195806"/>
                  <a:pt x="2245484" y="3213445"/>
                  <a:pt x="2196330" y="3228734"/>
                </a:cubicBezTo>
                <a:lnTo>
                  <a:pt x="2160971" y="3237825"/>
                </a:lnTo>
                <a:lnTo>
                  <a:pt x="2196330" y="3228734"/>
                </a:lnTo>
                <a:lnTo>
                  <a:pt x="2211041" y="3223350"/>
                </a:lnTo>
                <a:lnTo>
                  <a:pt x="2232949" y="3229087"/>
                </a:lnTo>
                <a:cubicBezTo>
                  <a:pt x="2239808" y="3229087"/>
                  <a:pt x="2245688" y="3227119"/>
                  <a:pt x="2249607" y="3223185"/>
                </a:cubicBezTo>
                <a:cubicBezTo>
                  <a:pt x="2265285" y="3238923"/>
                  <a:pt x="2280962" y="3246792"/>
                  <a:pt x="2304479" y="3246792"/>
                </a:cubicBezTo>
                <a:cubicBezTo>
                  <a:pt x="2320156" y="3238923"/>
                  <a:pt x="2343674" y="3231054"/>
                  <a:pt x="2351513" y="3207448"/>
                </a:cubicBezTo>
                <a:cubicBezTo>
                  <a:pt x="2359351" y="3183840"/>
                  <a:pt x="2359351" y="3183840"/>
                  <a:pt x="2359351" y="3183840"/>
                </a:cubicBezTo>
                <a:cubicBezTo>
                  <a:pt x="2367190" y="3179905"/>
                  <a:pt x="2375029" y="3175971"/>
                  <a:pt x="2381888" y="3170069"/>
                </a:cubicBezTo>
                <a:lnTo>
                  <a:pt x="2395209" y="3149619"/>
                </a:lnTo>
                <a:lnTo>
                  <a:pt x="2450035" y="3123208"/>
                </a:lnTo>
                <a:lnTo>
                  <a:pt x="2449499" y="3124821"/>
                </a:lnTo>
                <a:cubicBezTo>
                  <a:pt x="2449499" y="3128755"/>
                  <a:pt x="2449499" y="3132690"/>
                  <a:pt x="2445579" y="3136624"/>
                </a:cubicBezTo>
                <a:cubicBezTo>
                  <a:pt x="2437741" y="3144494"/>
                  <a:pt x="2429902" y="3160232"/>
                  <a:pt x="2437741" y="3168101"/>
                </a:cubicBezTo>
                <a:cubicBezTo>
                  <a:pt x="2445579" y="3175971"/>
                  <a:pt x="2437741" y="3191708"/>
                  <a:pt x="2437741" y="3199577"/>
                </a:cubicBezTo>
                <a:cubicBezTo>
                  <a:pt x="2437741" y="3191708"/>
                  <a:pt x="2437741" y="3183840"/>
                  <a:pt x="2437741" y="3183840"/>
                </a:cubicBezTo>
                <a:cubicBezTo>
                  <a:pt x="2437741" y="3175971"/>
                  <a:pt x="2437741" y="3160232"/>
                  <a:pt x="2429902" y="3152363"/>
                </a:cubicBezTo>
                <a:cubicBezTo>
                  <a:pt x="2422063" y="3152363"/>
                  <a:pt x="2422063" y="3160232"/>
                  <a:pt x="2422063" y="3168101"/>
                </a:cubicBezTo>
                <a:cubicBezTo>
                  <a:pt x="2429902" y="3168101"/>
                  <a:pt x="2429902" y="3183840"/>
                  <a:pt x="2429902" y="3191708"/>
                </a:cubicBezTo>
                <a:cubicBezTo>
                  <a:pt x="2429902" y="3199577"/>
                  <a:pt x="2422063" y="3215315"/>
                  <a:pt x="2406385" y="3215315"/>
                </a:cubicBezTo>
                <a:cubicBezTo>
                  <a:pt x="2398547" y="3223185"/>
                  <a:pt x="2375029" y="3215315"/>
                  <a:pt x="2382868" y="3238923"/>
                </a:cubicBezTo>
                <a:cubicBezTo>
                  <a:pt x="2390707" y="3238923"/>
                  <a:pt x="2390707" y="3238923"/>
                  <a:pt x="2390707" y="3238923"/>
                </a:cubicBezTo>
                <a:cubicBezTo>
                  <a:pt x="2398547" y="3238923"/>
                  <a:pt x="2390707" y="3246792"/>
                  <a:pt x="2390707" y="3246792"/>
                </a:cubicBezTo>
                <a:cubicBezTo>
                  <a:pt x="2382868" y="3258596"/>
                  <a:pt x="2371110" y="3270400"/>
                  <a:pt x="2358372" y="3279252"/>
                </a:cubicBezTo>
                <a:lnTo>
                  <a:pt x="2345494" y="3286325"/>
                </a:lnTo>
                <a:lnTo>
                  <a:pt x="2334471" y="3290907"/>
                </a:lnTo>
                <a:lnTo>
                  <a:pt x="2320156" y="3294006"/>
                </a:lnTo>
                <a:cubicBezTo>
                  <a:pt x="2296639" y="3301876"/>
                  <a:pt x="2280962" y="3270400"/>
                  <a:pt x="2257445" y="3270400"/>
                </a:cubicBezTo>
                <a:cubicBezTo>
                  <a:pt x="2249607" y="3278268"/>
                  <a:pt x="2241768" y="3286137"/>
                  <a:pt x="2233928" y="3286137"/>
                </a:cubicBezTo>
                <a:cubicBezTo>
                  <a:pt x="2218250" y="3286137"/>
                  <a:pt x="2210411" y="3278268"/>
                  <a:pt x="2202573" y="3270400"/>
                </a:cubicBezTo>
                <a:cubicBezTo>
                  <a:pt x="2194733" y="3262531"/>
                  <a:pt x="2194733" y="3246792"/>
                  <a:pt x="2179056" y="3246792"/>
                </a:cubicBezTo>
                <a:cubicBezTo>
                  <a:pt x="2171217" y="3262531"/>
                  <a:pt x="2163377" y="3254662"/>
                  <a:pt x="2155539" y="3254662"/>
                </a:cubicBezTo>
                <a:lnTo>
                  <a:pt x="2144470" y="3242068"/>
                </a:lnTo>
                <a:lnTo>
                  <a:pt x="2057933" y="3264319"/>
                </a:lnTo>
                <a:lnTo>
                  <a:pt x="2053908" y="3269966"/>
                </a:lnTo>
                <a:lnTo>
                  <a:pt x="2034671" y="3269128"/>
                </a:lnTo>
                <a:lnTo>
                  <a:pt x="2045890" y="3267416"/>
                </a:lnTo>
                <a:lnTo>
                  <a:pt x="2055044" y="3265062"/>
                </a:lnTo>
                <a:lnTo>
                  <a:pt x="2045890" y="3267416"/>
                </a:lnTo>
                <a:lnTo>
                  <a:pt x="1998107" y="3274709"/>
                </a:lnTo>
                <a:lnTo>
                  <a:pt x="1994164" y="3276835"/>
                </a:lnTo>
                <a:lnTo>
                  <a:pt x="1978894" y="3277641"/>
                </a:lnTo>
                <a:lnTo>
                  <a:pt x="1993424" y="3275423"/>
                </a:lnTo>
                <a:lnTo>
                  <a:pt x="1890025" y="3291204"/>
                </a:lnTo>
                <a:cubicBezTo>
                  <a:pt x="1837254" y="3296563"/>
                  <a:pt x="1783710" y="3299308"/>
                  <a:pt x="1729524" y="3299308"/>
                </a:cubicBezTo>
                <a:lnTo>
                  <a:pt x="1661601" y="3295878"/>
                </a:lnTo>
                <a:lnTo>
                  <a:pt x="1661726" y="3300750"/>
                </a:lnTo>
                <a:cubicBezTo>
                  <a:pt x="1658798" y="3313492"/>
                  <a:pt x="1652941" y="3325254"/>
                  <a:pt x="1645132" y="3333096"/>
                </a:cubicBezTo>
                <a:cubicBezTo>
                  <a:pt x="1629515" y="3356620"/>
                  <a:pt x="1606088" y="3356620"/>
                  <a:pt x="1582661" y="3372302"/>
                </a:cubicBezTo>
                <a:cubicBezTo>
                  <a:pt x="1551426" y="3380143"/>
                  <a:pt x="1520192" y="3387985"/>
                  <a:pt x="1488956" y="3372302"/>
                </a:cubicBezTo>
                <a:cubicBezTo>
                  <a:pt x="1481148" y="3364461"/>
                  <a:pt x="1488956" y="3364461"/>
                  <a:pt x="1496765" y="3364461"/>
                </a:cubicBezTo>
                <a:cubicBezTo>
                  <a:pt x="1543617" y="3372302"/>
                  <a:pt x="1582661" y="3356620"/>
                  <a:pt x="1613897" y="3333096"/>
                </a:cubicBezTo>
                <a:cubicBezTo>
                  <a:pt x="1617802" y="3321334"/>
                  <a:pt x="1623658" y="3311532"/>
                  <a:pt x="1628538" y="3301730"/>
                </a:cubicBezTo>
                <a:lnTo>
                  <a:pt x="1630616" y="3294314"/>
                </a:lnTo>
                <a:lnTo>
                  <a:pt x="1649908" y="3295288"/>
                </a:lnTo>
                <a:lnTo>
                  <a:pt x="1569023" y="3291204"/>
                </a:lnTo>
                <a:lnTo>
                  <a:pt x="1447915" y="3272720"/>
                </a:lnTo>
                <a:lnTo>
                  <a:pt x="1472536" y="3276478"/>
                </a:lnTo>
                <a:lnTo>
                  <a:pt x="1472737" y="3277564"/>
                </a:lnTo>
                <a:cubicBezTo>
                  <a:pt x="1480606" y="3285415"/>
                  <a:pt x="1480606" y="3293265"/>
                  <a:pt x="1480606" y="3293265"/>
                </a:cubicBezTo>
                <a:cubicBezTo>
                  <a:pt x="1472737" y="3316818"/>
                  <a:pt x="1456998" y="3316818"/>
                  <a:pt x="1433390" y="3324670"/>
                </a:cubicBezTo>
                <a:cubicBezTo>
                  <a:pt x="1433390" y="3316818"/>
                  <a:pt x="1425522" y="3316818"/>
                  <a:pt x="1425522" y="3308968"/>
                </a:cubicBezTo>
                <a:cubicBezTo>
                  <a:pt x="1425522" y="3301117"/>
                  <a:pt x="1441259" y="3301117"/>
                  <a:pt x="1449129" y="3293265"/>
                </a:cubicBezTo>
                <a:cubicBezTo>
                  <a:pt x="1449129" y="3285415"/>
                  <a:pt x="1449129" y="3279527"/>
                  <a:pt x="1448145" y="3274620"/>
                </a:cubicBezTo>
                <a:lnTo>
                  <a:pt x="1447049" y="3272588"/>
                </a:lnTo>
                <a:lnTo>
                  <a:pt x="1413158" y="3267416"/>
                </a:lnTo>
                <a:lnTo>
                  <a:pt x="1388005" y="3260948"/>
                </a:lnTo>
                <a:lnTo>
                  <a:pt x="1386176" y="3261861"/>
                </a:lnTo>
                <a:lnTo>
                  <a:pt x="1386453" y="3260549"/>
                </a:lnTo>
                <a:lnTo>
                  <a:pt x="1262718" y="3228734"/>
                </a:lnTo>
                <a:lnTo>
                  <a:pt x="1217220" y="3212081"/>
                </a:lnTo>
                <a:lnTo>
                  <a:pt x="1207597" y="3220422"/>
                </a:lnTo>
                <a:cubicBezTo>
                  <a:pt x="1204653" y="3225329"/>
                  <a:pt x="1202690" y="3231217"/>
                  <a:pt x="1198765" y="3239067"/>
                </a:cubicBezTo>
                <a:cubicBezTo>
                  <a:pt x="1198765" y="3254770"/>
                  <a:pt x="1198765" y="3254770"/>
                  <a:pt x="1198765" y="3254770"/>
                </a:cubicBezTo>
                <a:cubicBezTo>
                  <a:pt x="1198765" y="3254770"/>
                  <a:pt x="1190914" y="3262622"/>
                  <a:pt x="1190914" y="3262622"/>
                </a:cubicBezTo>
                <a:cubicBezTo>
                  <a:pt x="1183062" y="3246919"/>
                  <a:pt x="1159509" y="3239067"/>
                  <a:pt x="1167360" y="3223366"/>
                </a:cubicBezTo>
                <a:cubicBezTo>
                  <a:pt x="1159509" y="3215516"/>
                  <a:pt x="1167360" y="3207664"/>
                  <a:pt x="1175212" y="3199812"/>
                </a:cubicBezTo>
                <a:lnTo>
                  <a:pt x="1173311" y="3196011"/>
                </a:lnTo>
                <a:lnTo>
                  <a:pt x="1118493" y="3175947"/>
                </a:lnTo>
                <a:lnTo>
                  <a:pt x="1031191" y="3133891"/>
                </a:lnTo>
                <a:lnTo>
                  <a:pt x="1026203" y="3160183"/>
                </a:lnTo>
                <a:cubicBezTo>
                  <a:pt x="1034031" y="3207341"/>
                  <a:pt x="1073171" y="3246639"/>
                  <a:pt x="1120139" y="3270219"/>
                </a:cubicBezTo>
                <a:cubicBezTo>
                  <a:pt x="1120139" y="3270219"/>
                  <a:pt x="1120139" y="3270219"/>
                  <a:pt x="1112311" y="3270219"/>
                </a:cubicBezTo>
                <a:cubicBezTo>
                  <a:pt x="1088826" y="3262359"/>
                  <a:pt x="1065343" y="3262359"/>
                  <a:pt x="1041859" y="3238780"/>
                </a:cubicBezTo>
                <a:cubicBezTo>
                  <a:pt x="1018376" y="3215201"/>
                  <a:pt x="1002719" y="3191621"/>
                  <a:pt x="994892" y="3152323"/>
                </a:cubicBezTo>
                <a:lnTo>
                  <a:pt x="1004950" y="3121250"/>
                </a:lnTo>
                <a:lnTo>
                  <a:pt x="981272" y="3109844"/>
                </a:lnTo>
                <a:cubicBezTo>
                  <a:pt x="892301" y="3061512"/>
                  <a:pt x="808525" y="3004829"/>
                  <a:pt x="730996" y="2940846"/>
                </a:cubicBezTo>
                <a:lnTo>
                  <a:pt x="688566" y="2902283"/>
                </a:lnTo>
                <a:lnTo>
                  <a:pt x="673139" y="2901505"/>
                </a:lnTo>
                <a:lnTo>
                  <a:pt x="663754" y="2879733"/>
                </a:lnTo>
                <a:lnTo>
                  <a:pt x="681679" y="2896024"/>
                </a:lnTo>
                <a:lnTo>
                  <a:pt x="619519" y="2839529"/>
                </a:lnTo>
                <a:lnTo>
                  <a:pt x="579951" y="2795993"/>
                </a:lnTo>
                <a:lnTo>
                  <a:pt x="576200" y="2793017"/>
                </a:lnTo>
                <a:cubicBezTo>
                  <a:pt x="569309" y="2787129"/>
                  <a:pt x="563403" y="2783204"/>
                  <a:pt x="555528" y="2791055"/>
                </a:cubicBezTo>
                <a:cubicBezTo>
                  <a:pt x="555528" y="2806756"/>
                  <a:pt x="539778" y="2806756"/>
                  <a:pt x="531904" y="2806756"/>
                </a:cubicBezTo>
                <a:cubicBezTo>
                  <a:pt x="516155" y="2806756"/>
                  <a:pt x="508280" y="2798906"/>
                  <a:pt x="500404" y="2791055"/>
                </a:cubicBezTo>
                <a:cubicBezTo>
                  <a:pt x="484655" y="2767501"/>
                  <a:pt x="484655" y="2767501"/>
                  <a:pt x="484655" y="2767501"/>
                </a:cubicBezTo>
                <a:cubicBezTo>
                  <a:pt x="476781" y="2775353"/>
                  <a:pt x="453157" y="2775353"/>
                  <a:pt x="437406" y="2767501"/>
                </a:cubicBezTo>
                <a:cubicBezTo>
                  <a:pt x="421657" y="2751800"/>
                  <a:pt x="413783" y="2736097"/>
                  <a:pt x="405908" y="2712544"/>
                </a:cubicBezTo>
                <a:cubicBezTo>
                  <a:pt x="398033" y="2696842"/>
                  <a:pt x="421657" y="2688991"/>
                  <a:pt x="413783" y="2681141"/>
                </a:cubicBezTo>
                <a:cubicBezTo>
                  <a:pt x="398033" y="2673289"/>
                  <a:pt x="382283" y="2665438"/>
                  <a:pt x="382283" y="2649736"/>
                </a:cubicBezTo>
                <a:cubicBezTo>
                  <a:pt x="374408" y="2634034"/>
                  <a:pt x="374408" y="2618331"/>
                  <a:pt x="390158" y="2602630"/>
                </a:cubicBezTo>
                <a:cubicBezTo>
                  <a:pt x="390158" y="2594779"/>
                  <a:pt x="405908" y="2602630"/>
                  <a:pt x="398033" y="2586928"/>
                </a:cubicBezTo>
                <a:cubicBezTo>
                  <a:pt x="398033" y="2579077"/>
                  <a:pt x="398033" y="2571225"/>
                  <a:pt x="390158" y="2563375"/>
                </a:cubicBezTo>
                <a:lnTo>
                  <a:pt x="394895" y="2552985"/>
                </a:lnTo>
                <a:lnTo>
                  <a:pt x="349205" y="2477777"/>
                </a:lnTo>
                <a:lnTo>
                  <a:pt x="347113" y="2473435"/>
                </a:lnTo>
                <a:lnTo>
                  <a:pt x="331159" y="2458199"/>
                </a:lnTo>
                <a:cubicBezTo>
                  <a:pt x="326271" y="2452317"/>
                  <a:pt x="324316" y="2446434"/>
                  <a:pt x="328226" y="2438591"/>
                </a:cubicBezTo>
                <a:lnTo>
                  <a:pt x="327493" y="2432707"/>
                </a:lnTo>
                <a:lnTo>
                  <a:pt x="283102" y="2340555"/>
                </a:lnTo>
                <a:cubicBezTo>
                  <a:pt x="263243" y="2293604"/>
                  <a:pt x="245603" y="2245485"/>
                  <a:pt x="230315" y="2196330"/>
                </a:cubicBezTo>
                <a:lnTo>
                  <a:pt x="209756" y="2116375"/>
                </a:lnTo>
                <a:lnTo>
                  <a:pt x="170958" y="2116374"/>
                </a:lnTo>
                <a:cubicBezTo>
                  <a:pt x="147532" y="2112449"/>
                  <a:pt x="128009" y="2098709"/>
                  <a:pt x="111417" y="2081044"/>
                </a:cubicBezTo>
                <a:close/>
                <a:moveTo>
                  <a:pt x="186664" y="2013337"/>
                </a:moveTo>
                <a:lnTo>
                  <a:pt x="189428" y="2031447"/>
                </a:lnTo>
                <a:lnTo>
                  <a:pt x="186576" y="2030013"/>
                </a:lnTo>
                <a:cubicBezTo>
                  <a:pt x="186576" y="2022163"/>
                  <a:pt x="186576" y="2014312"/>
                  <a:pt x="186576" y="2014312"/>
                </a:cubicBezTo>
                <a:close/>
                <a:moveTo>
                  <a:pt x="3293212" y="1974803"/>
                </a:moveTo>
                <a:cubicBezTo>
                  <a:pt x="3308407" y="1982823"/>
                  <a:pt x="3293212" y="1998862"/>
                  <a:pt x="3300809" y="2006883"/>
                </a:cubicBezTo>
                <a:cubicBezTo>
                  <a:pt x="3300809" y="2014902"/>
                  <a:pt x="3300809" y="2022922"/>
                  <a:pt x="3293212" y="2022922"/>
                </a:cubicBezTo>
                <a:cubicBezTo>
                  <a:pt x="3293212" y="2006883"/>
                  <a:pt x="3293212" y="1990843"/>
                  <a:pt x="3293212" y="1974803"/>
                </a:cubicBezTo>
                <a:close/>
                <a:moveTo>
                  <a:pt x="99941" y="1854415"/>
                </a:moveTo>
                <a:cubicBezTo>
                  <a:pt x="101918" y="1855409"/>
                  <a:pt x="103897" y="1857399"/>
                  <a:pt x="107854" y="1857399"/>
                </a:cubicBezTo>
                <a:cubicBezTo>
                  <a:pt x="147426" y="1857399"/>
                  <a:pt x="147426" y="1857399"/>
                  <a:pt x="147426" y="1857399"/>
                </a:cubicBezTo>
                <a:cubicBezTo>
                  <a:pt x="155341" y="1865359"/>
                  <a:pt x="155341" y="1881277"/>
                  <a:pt x="155341" y="1889237"/>
                </a:cubicBezTo>
                <a:cubicBezTo>
                  <a:pt x="147426" y="1897197"/>
                  <a:pt x="139512" y="1897197"/>
                  <a:pt x="131597" y="1905157"/>
                </a:cubicBezTo>
                <a:cubicBezTo>
                  <a:pt x="123682" y="1905157"/>
                  <a:pt x="115769" y="1897197"/>
                  <a:pt x="107854" y="1889237"/>
                </a:cubicBezTo>
                <a:cubicBezTo>
                  <a:pt x="107854" y="1881277"/>
                  <a:pt x="99941" y="1865359"/>
                  <a:pt x="92026" y="1857399"/>
                </a:cubicBezTo>
                <a:cubicBezTo>
                  <a:pt x="95984" y="1853420"/>
                  <a:pt x="97961" y="1853420"/>
                  <a:pt x="99941" y="1854415"/>
                </a:cubicBezTo>
                <a:close/>
                <a:moveTo>
                  <a:pt x="115905" y="1677225"/>
                </a:moveTo>
                <a:cubicBezTo>
                  <a:pt x="123864" y="1677225"/>
                  <a:pt x="131824" y="1677225"/>
                  <a:pt x="139783" y="1685034"/>
                </a:cubicBezTo>
                <a:cubicBezTo>
                  <a:pt x="147743" y="1692842"/>
                  <a:pt x="139783" y="1700651"/>
                  <a:pt x="139783" y="1708460"/>
                </a:cubicBezTo>
                <a:cubicBezTo>
                  <a:pt x="131824" y="1724077"/>
                  <a:pt x="107945" y="1716268"/>
                  <a:pt x="92026" y="1724077"/>
                </a:cubicBezTo>
                <a:cubicBezTo>
                  <a:pt x="99985" y="1708460"/>
                  <a:pt x="99985" y="1700651"/>
                  <a:pt x="99985" y="1692842"/>
                </a:cubicBezTo>
                <a:cubicBezTo>
                  <a:pt x="107945" y="1685034"/>
                  <a:pt x="107945" y="1677225"/>
                  <a:pt x="115905" y="1677225"/>
                </a:cubicBezTo>
                <a:close/>
                <a:moveTo>
                  <a:pt x="3292247" y="1589687"/>
                </a:moveTo>
                <a:lnTo>
                  <a:pt x="3293212" y="1590582"/>
                </a:lnTo>
                <a:cubicBezTo>
                  <a:pt x="3293212" y="1594502"/>
                  <a:pt x="3295164" y="1600383"/>
                  <a:pt x="3296140" y="1606264"/>
                </a:cubicBezTo>
                <a:lnTo>
                  <a:pt x="3293735" y="1619148"/>
                </a:lnTo>
                <a:close/>
                <a:moveTo>
                  <a:pt x="3291635" y="1577567"/>
                </a:moveTo>
                <a:lnTo>
                  <a:pt x="3293903" y="1622486"/>
                </a:lnTo>
                <a:lnTo>
                  <a:pt x="3301997" y="1628808"/>
                </a:lnTo>
                <a:cubicBezTo>
                  <a:pt x="3306877" y="1629788"/>
                  <a:pt x="3312733" y="1629788"/>
                  <a:pt x="3316638" y="1629788"/>
                </a:cubicBezTo>
                <a:cubicBezTo>
                  <a:pt x="3332257" y="1645470"/>
                  <a:pt x="3340064" y="1661152"/>
                  <a:pt x="3340064" y="1676835"/>
                </a:cubicBezTo>
                <a:cubicBezTo>
                  <a:pt x="3340064" y="1684676"/>
                  <a:pt x="3340064" y="1700358"/>
                  <a:pt x="3324446" y="1708200"/>
                </a:cubicBezTo>
                <a:cubicBezTo>
                  <a:pt x="3316638" y="1716042"/>
                  <a:pt x="3308829" y="1716042"/>
                  <a:pt x="3301020" y="1716042"/>
                </a:cubicBezTo>
                <a:cubicBezTo>
                  <a:pt x="3293212" y="1723883"/>
                  <a:pt x="3308829" y="1731724"/>
                  <a:pt x="3308829" y="1739566"/>
                </a:cubicBezTo>
                <a:cubicBezTo>
                  <a:pt x="3308829" y="1747407"/>
                  <a:pt x="3306877" y="1753288"/>
                  <a:pt x="3303949" y="1758188"/>
                </a:cubicBezTo>
                <a:lnTo>
                  <a:pt x="3297473" y="1765874"/>
                </a:lnTo>
                <a:lnTo>
                  <a:pt x="3299308" y="1729524"/>
                </a:lnTo>
                <a:lnTo>
                  <a:pt x="3292551" y="1863336"/>
                </a:lnTo>
                <a:lnTo>
                  <a:pt x="3300303" y="1873048"/>
                </a:lnTo>
                <a:cubicBezTo>
                  <a:pt x="3300303" y="1888786"/>
                  <a:pt x="3292451" y="1896654"/>
                  <a:pt x="3292451" y="1904523"/>
                </a:cubicBezTo>
                <a:cubicBezTo>
                  <a:pt x="3300303" y="1912394"/>
                  <a:pt x="3316005" y="1920262"/>
                  <a:pt x="3316005" y="1936000"/>
                </a:cubicBezTo>
                <a:cubicBezTo>
                  <a:pt x="3316005" y="1943869"/>
                  <a:pt x="3316005" y="1959608"/>
                  <a:pt x="3308155" y="1959608"/>
                </a:cubicBezTo>
                <a:cubicBezTo>
                  <a:pt x="3312080" y="1947804"/>
                  <a:pt x="3310117" y="1937967"/>
                  <a:pt x="3305210" y="1929114"/>
                </a:cubicBezTo>
                <a:lnTo>
                  <a:pt x="3288315" y="1908954"/>
                </a:lnTo>
                <a:lnTo>
                  <a:pt x="3290926" y="1891845"/>
                </a:lnTo>
                <a:lnTo>
                  <a:pt x="3291103" y="1891491"/>
                </a:lnTo>
                <a:lnTo>
                  <a:pt x="3291051" y="1891024"/>
                </a:lnTo>
                <a:lnTo>
                  <a:pt x="3286580" y="1920317"/>
                </a:lnTo>
                <a:lnTo>
                  <a:pt x="3291965" y="1924995"/>
                </a:lnTo>
                <a:cubicBezTo>
                  <a:pt x="3296878" y="1929920"/>
                  <a:pt x="3300809" y="1935829"/>
                  <a:pt x="3300809" y="1943708"/>
                </a:cubicBezTo>
                <a:cubicBezTo>
                  <a:pt x="3300809" y="1951588"/>
                  <a:pt x="3300809" y="1967346"/>
                  <a:pt x="3292947" y="1967346"/>
                </a:cubicBezTo>
                <a:cubicBezTo>
                  <a:pt x="3289017" y="1967346"/>
                  <a:pt x="3287052" y="1967346"/>
                  <a:pt x="3285087" y="1968331"/>
                </a:cubicBezTo>
                <a:lnTo>
                  <a:pt x="3278351" y="1974237"/>
                </a:lnTo>
                <a:lnTo>
                  <a:pt x="3278002" y="1976523"/>
                </a:lnTo>
                <a:lnTo>
                  <a:pt x="3284963" y="1988151"/>
                </a:lnTo>
                <a:cubicBezTo>
                  <a:pt x="3289017" y="2001817"/>
                  <a:pt x="3283122" y="2016590"/>
                  <a:pt x="3277225" y="2022499"/>
                </a:cubicBezTo>
                <a:cubicBezTo>
                  <a:pt x="3275259" y="2026439"/>
                  <a:pt x="3272803" y="2028901"/>
                  <a:pt x="3270100" y="2030379"/>
                </a:cubicBezTo>
                <a:lnTo>
                  <a:pt x="3269771" y="2030454"/>
                </a:lnTo>
                <a:lnTo>
                  <a:pt x="3267416" y="2045890"/>
                </a:lnTo>
                <a:cubicBezTo>
                  <a:pt x="3256960" y="2096985"/>
                  <a:pt x="3244022" y="2147175"/>
                  <a:pt x="3228734" y="2196330"/>
                </a:cubicBezTo>
                <a:lnTo>
                  <a:pt x="3183816" y="2319055"/>
                </a:lnTo>
                <a:lnTo>
                  <a:pt x="3191710" y="2297487"/>
                </a:lnTo>
                <a:lnTo>
                  <a:pt x="3198019" y="2299624"/>
                </a:lnTo>
                <a:cubicBezTo>
                  <a:pt x="3206851" y="2304525"/>
                  <a:pt x="3214702" y="2312366"/>
                  <a:pt x="3222553" y="2320208"/>
                </a:cubicBezTo>
                <a:cubicBezTo>
                  <a:pt x="3246106" y="2351573"/>
                  <a:pt x="3253957" y="2382938"/>
                  <a:pt x="3246106" y="2422145"/>
                </a:cubicBezTo>
                <a:lnTo>
                  <a:pt x="3243023" y="2443701"/>
                </a:lnTo>
                <a:lnTo>
                  <a:pt x="3272967" y="2381541"/>
                </a:lnTo>
                <a:lnTo>
                  <a:pt x="3289241" y="2337077"/>
                </a:lnTo>
                <a:lnTo>
                  <a:pt x="3274475" y="2337635"/>
                </a:lnTo>
                <a:cubicBezTo>
                  <a:pt x="3265750" y="2338625"/>
                  <a:pt x="3257993" y="2340603"/>
                  <a:pt x="3254114" y="2344561"/>
                </a:cubicBezTo>
                <a:cubicBezTo>
                  <a:pt x="3246358" y="2344561"/>
                  <a:pt x="3246358" y="2336646"/>
                  <a:pt x="3246358" y="2328731"/>
                </a:cubicBezTo>
                <a:cubicBezTo>
                  <a:pt x="3254114" y="2312902"/>
                  <a:pt x="3277383" y="2312902"/>
                  <a:pt x="3292894" y="2312902"/>
                </a:cubicBezTo>
                <a:lnTo>
                  <a:pt x="3297727" y="2313889"/>
                </a:lnTo>
                <a:lnTo>
                  <a:pt x="3301395" y="2303869"/>
                </a:lnTo>
                <a:lnTo>
                  <a:pt x="3273249" y="2300002"/>
                </a:lnTo>
                <a:cubicBezTo>
                  <a:pt x="3261405" y="2300978"/>
                  <a:pt x="3249561" y="2304882"/>
                  <a:pt x="3237719" y="2312691"/>
                </a:cubicBezTo>
                <a:cubicBezTo>
                  <a:pt x="3237719" y="2320500"/>
                  <a:pt x="3237719" y="2320500"/>
                  <a:pt x="3237719" y="2320500"/>
                </a:cubicBezTo>
                <a:cubicBezTo>
                  <a:pt x="3221927" y="2320500"/>
                  <a:pt x="3221927" y="2304883"/>
                  <a:pt x="3214031" y="2304883"/>
                </a:cubicBezTo>
                <a:cubicBezTo>
                  <a:pt x="3206135" y="2297074"/>
                  <a:pt x="3198239" y="2297074"/>
                  <a:pt x="3198239" y="2281456"/>
                </a:cubicBezTo>
                <a:cubicBezTo>
                  <a:pt x="3198239" y="2273647"/>
                  <a:pt x="3214031" y="2265839"/>
                  <a:pt x="3221927" y="2265839"/>
                </a:cubicBezTo>
                <a:cubicBezTo>
                  <a:pt x="3229823" y="2258030"/>
                  <a:pt x="3237719" y="2273647"/>
                  <a:pt x="3245613" y="2265839"/>
                </a:cubicBezTo>
                <a:cubicBezTo>
                  <a:pt x="3245613" y="2258030"/>
                  <a:pt x="3245613" y="2242413"/>
                  <a:pt x="3261405" y="2234604"/>
                </a:cubicBezTo>
                <a:cubicBezTo>
                  <a:pt x="3277197" y="2234604"/>
                  <a:pt x="3285092" y="2242413"/>
                  <a:pt x="3292988" y="2250222"/>
                </a:cubicBezTo>
                <a:cubicBezTo>
                  <a:pt x="3300883" y="2242413"/>
                  <a:pt x="3308779" y="2226795"/>
                  <a:pt x="3316675" y="2226795"/>
                </a:cubicBezTo>
                <a:cubicBezTo>
                  <a:pt x="3320623" y="2226795"/>
                  <a:pt x="3324571" y="2226795"/>
                  <a:pt x="3327531" y="2227771"/>
                </a:cubicBezTo>
                <a:lnTo>
                  <a:pt x="3328670" y="2229347"/>
                </a:lnTo>
                <a:lnTo>
                  <a:pt x="3329295" y="2227641"/>
                </a:lnTo>
                <a:cubicBezTo>
                  <a:pt x="3378237" y="2070287"/>
                  <a:pt x="3404603" y="1902985"/>
                  <a:pt x="3404603" y="1729524"/>
                </a:cubicBezTo>
                <a:lnTo>
                  <a:pt x="3403829" y="1714198"/>
                </a:lnTo>
                <a:lnTo>
                  <a:pt x="3402535" y="1716226"/>
                </a:lnTo>
                <a:cubicBezTo>
                  <a:pt x="3402535" y="1716226"/>
                  <a:pt x="3394515" y="1724077"/>
                  <a:pt x="3394515" y="1724077"/>
                </a:cubicBezTo>
                <a:cubicBezTo>
                  <a:pt x="3394515" y="1716226"/>
                  <a:pt x="3394515" y="1716226"/>
                  <a:pt x="3402535" y="1708376"/>
                </a:cubicBezTo>
                <a:lnTo>
                  <a:pt x="3403405" y="1705818"/>
                </a:lnTo>
                <a:lnTo>
                  <a:pt x="3402159" y="1681145"/>
                </a:lnTo>
                <a:lnTo>
                  <a:pt x="3398197" y="1696959"/>
                </a:lnTo>
                <a:cubicBezTo>
                  <a:pt x="3395248" y="1702843"/>
                  <a:pt x="3391316" y="1708727"/>
                  <a:pt x="3387384" y="1716572"/>
                </a:cubicBezTo>
                <a:cubicBezTo>
                  <a:pt x="3363791" y="1740106"/>
                  <a:pt x="3363791" y="1740106"/>
                  <a:pt x="3363791" y="1740106"/>
                </a:cubicBezTo>
                <a:cubicBezTo>
                  <a:pt x="3363791" y="1740106"/>
                  <a:pt x="3363791" y="1747952"/>
                  <a:pt x="3371655" y="1747952"/>
                </a:cubicBezTo>
                <a:cubicBezTo>
                  <a:pt x="3379519" y="1747952"/>
                  <a:pt x="3363791" y="1732261"/>
                  <a:pt x="3379519" y="1740106"/>
                </a:cubicBezTo>
                <a:cubicBezTo>
                  <a:pt x="3379519" y="1747952"/>
                  <a:pt x="3387384" y="1771486"/>
                  <a:pt x="3371655" y="1779331"/>
                </a:cubicBezTo>
                <a:cubicBezTo>
                  <a:pt x="3371655" y="1771486"/>
                  <a:pt x="3379519" y="1755795"/>
                  <a:pt x="3371655" y="1755795"/>
                </a:cubicBezTo>
                <a:cubicBezTo>
                  <a:pt x="3363791" y="1755795"/>
                  <a:pt x="3371655" y="1763641"/>
                  <a:pt x="3363791" y="1771486"/>
                </a:cubicBezTo>
                <a:cubicBezTo>
                  <a:pt x="3363791" y="1787175"/>
                  <a:pt x="3355927" y="1795020"/>
                  <a:pt x="3340198" y="1795020"/>
                </a:cubicBezTo>
                <a:cubicBezTo>
                  <a:pt x="3332334" y="1802865"/>
                  <a:pt x="3324469" y="1795020"/>
                  <a:pt x="3316605" y="1802865"/>
                </a:cubicBezTo>
                <a:cubicBezTo>
                  <a:pt x="3316605" y="1802865"/>
                  <a:pt x="3316605" y="1810711"/>
                  <a:pt x="3324469" y="1810711"/>
                </a:cubicBezTo>
                <a:cubicBezTo>
                  <a:pt x="3332334" y="1810711"/>
                  <a:pt x="3324469" y="1818554"/>
                  <a:pt x="3324469" y="1818554"/>
                </a:cubicBezTo>
                <a:cubicBezTo>
                  <a:pt x="3324469" y="1826400"/>
                  <a:pt x="3324469" y="1818554"/>
                  <a:pt x="3316605" y="1818554"/>
                </a:cubicBezTo>
                <a:cubicBezTo>
                  <a:pt x="3316605" y="1822477"/>
                  <a:pt x="3312672" y="1826400"/>
                  <a:pt x="3306774" y="1829341"/>
                </a:cubicBezTo>
                <a:lnTo>
                  <a:pt x="3294123" y="1832210"/>
                </a:lnTo>
                <a:lnTo>
                  <a:pt x="3297181" y="1771649"/>
                </a:lnTo>
                <a:lnTo>
                  <a:pt x="3316605" y="1755795"/>
                </a:lnTo>
                <a:cubicBezTo>
                  <a:pt x="3316605" y="1747952"/>
                  <a:pt x="3316605" y="1740106"/>
                  <a:pt x="3316605" y="1724416"/>
                </a:cubicBezTo>
                <a:cubicBezTo>
                  <a:pt x="3332334" y="1724416"/>
                  <a:pt x="3348061" y="1708727"/>
                  <a:pt x="3348061" y="1693037"/>
                </a:cubicBezTo>
                <a:cubicBezTo>
                  <a:pt x="3355927" y="1669502"/>
                  <a:pt x="3348061" y="1645968"/>
                  <a:pt x="3324469" y="1630279"/>
                </a:cubicBezTo>
                <a:cubicBezTo>
                  <a:pt x="3308741" y="1614590"/>
                  <a:pt x="3308741" y="1614590"/>
                  <a:pt x="3308741" y="1614590"/>
                </a:cubicBezTo>
                <a:cubicBezTo>
                  <a:pt x="3308741" y="1606745"/>
                  <a:pt x="3304809" y="1596938"/>
                  <a:pt x="3298911" y="1588113"/>
                </a:cubicBezTo>
                <a:lnTo>
                  <a:pt x="3291827" y="1581368"/>
                </a:lnTo>
                <a:close/>
                <a:moveTo>
                  <a:pt x="3353474" y="1545740"/>
                </a:moveTo>
                <a:cubicBezTo>
                  <a:pt x="3359039" y="1545740"/>
                  <a:pt x="3363490" y="1559037"/>
                  <a:pt x="3363490" y="1559037"/>
                </a:cubicBezTo>
                <a:cubicBezTo>
                  <a:pt x="3379319" y="1566916"/>
                  <a:pt x="3371405" y="1574795"/>
                  <a:pt x="3379319" y="1582675"/>
                </a:cubicBezTo>
                <a:cubicBezTo>
                  <a:pt x="3371405" y="1590554"/>
                  <a:pt x="3379319" y="1598432"/>
                  <a:pt x="3379319" y="1606312"/>
                </a:cubicBezTo>
                <a:cubicBezTo>
                  <a:pt x="3371405" y="1606312"/>
                  <a:pt x="3371405" y="1598432"/>
                  <a:pt x="3371405" y="1598432"/>
                </a:cubicBezTo>
                <a:cubicBezTo>
                  <a:pt x="3371405" y="1582675"/>
                  <a:pt x="3363490" y="1566916"/>
                  <a:pt x="3355576" y="1559037"/>
                </a:cubicBezTo>
                <a:cubicBezTo>
                  <a:pt x="3355576" y="1551158"/>
                  <a:pt x="3347661" y="1551158"/>
                  <a:pt x="3347661" y="1551158"/>
                </a:cubicBezTo>
                <a:cubicBezTo>
                  <a:pt x="3349641" y="1547218"/>
                  <a:pt x="3351619" y="1545740"/>
                  <a:pt x="3353474" y="1545740"/>
                </a:cubicBezTo>
                <a:close/>
                <a:moveTo>
                  <a:pt x="3317746" y="1535932"/>
                </a:moveTo>
                <a:lnTo>
                  <a:pt x="3324869" y="1542998"/>
                </a:lnTo>
                <a:cubicBezTo>
                  <a:pt x="3320912" y="1542998"/>
                  <a:pt x="3318935" y="1541035"/>
                  <a:pt x="3317944" y="1538091"/>
                </a:cubicBezTo>
                <a:close/>
                <a:moveTo>
                  <a:pt x="3302487" y="1509632"/>
                </a:moveTo>
                <a:cubicBezTo>
                  <a:pt x="3309535" y="1511103"/>
                  <a:pt x="3311020" y="1521407"/>
                  <a:pt x="3316955" y="1527297"/>
                </a:cubicBezTo>
                <a:lnTo>
                  <a:pt x="3317746" y="1535932"/>
                </a:lnTo>
                <a:lnTo>
                  <a:pt x="3309041" y="1527297"/>
                </a:lnTo>
                <a:cubicBezTo>
                  <a:pt x="3305084" y="1521407"/>
                  <a:pt x="3301127" y="1515519"/>
                  <a:pt x="3293212" y="1511593"/>
                </a:cubicBezTo>
                <a:cubicBezTo>
                  <a:pt x="3297169" y="1509632"/>
                  <a:pt x="3300137" y="1509140"/>
                  <a:pt x="3302487" y="1509632"/>
                </a:cubicBezTo>
                <a:close/>
                <a:moveTo>
                  <a:pt x="181130" y="1481977"/>
                </a:moveTo>
                <a:lnTo>
                  <a:pt x="144402" y="1490509"/>
                </a:lnTo>
                <a:cubicBezTo>
                  <a:pt x="131630" y="1496398"/>
                  <a:pt x="119841" y="1504249"/>
                  <a:pt x="108051" y="1512100"/>
                </a:cubicBezTo>
                <a:cubicBezTo>
                  <a:pt x="84471" y="1535652"/>
                  <a:pt x="68751" y="1567057"/>
                  <a:pt x="60893" y="1606312"/>
                </a:cubicBezTo>
                <a:lnTo>
                  <a:pt x="60667" y="1606312"/>
                </a:lnTo>
                <a:lnTo>
                  <a:pt x="60117" y="1617208"/>
                </a:lnTo>
                <a:lnTo>
                  <a:pt x="67212" y="1619813"/>
                </a:lnTo>
                <a:cubicBezTo>
                  <a:pt x="70551" y="1622901"/>
                  <a:pt x="73480" y="1626956"/>
                  <a:pt x="76408" y="1629905"/>
                </a:cubicBezTo>
                <a:cubicBezTo>
                  <a:pt x="84217" y="1637769"/>
                  <a:pt x="76408" y="1653498"/>
                  <a:pt x="68599" y="1661362"/>
                </a:cubicBezTo>
                <a:cubicBezTo>
                  <a:pt x="76408" y="1669227"/>
                  <a:pt x="92026" y="1677091"/>
                  <a:pt x="92026" y="1692819"/>
                </a:cubicBezTo>
                <a:cubicBezTo>
                  <a:pt x="92026" y="1704616"/>
                  <a:pt x="86169" y="1716412"/>
                  <a:pt x="77384" y="1727226"/>
                </a:cubicBezTo>
                <a:lnTo>
                  <a:pt x="55316" y="1746758"/>
                </a:lnTo>
                <a:lnTo>
                  <a:pt x="59873" y="1837005"/>
                </a:lnTo>
                <a:lnTo>
                  <a:pt x="65072" y="1839133"/>
                </a:lnTo>
                <a:cubicBezTo>
                  <a:pt x="69052" y="1842066"/>
                  <a:pt x="73032" y="1845977"/>
                  <a:pt x="77010" y="1849887"/>
                </a:cubicBezTo>
                <a:cubicBezTo>
                  <a:pt x="84970" y="1865530"/>
                  <a:pt x="100890" y="1873351"/>
                  <a:pt x="92930" y="1888993"/>
                </a:cubicBezTo>
                <a:cubicBezTo>
                  <a:pt x="84970" y="1896814"/>
                  <a:pt x="92930" y="1904635"/>
                  <a:pt x="84970" y="1904635"/>
                </a:cubicBezTo>
                <a:cubicBezTo>
                  <a:pt x="84970" y="1904635"/>
                  <a:pt x="69052" y="1904635"/>
                  <a:pt x="69052" y="1912457"/>
                </a:cubicBezTo>
                <a:cubicBezTo>
                  <a:pt x="77010" y="1920278"/>
                  <a:pt x="84970" y="1928099"/>
                  <a:pt x="84970" y="1935920"/>
                </a:cubicBezTo>
                <a:cubicBezTo>
                  <a:pt x="84970" y="1943741"/>
                  <a:pt x="84970" y="1959385"/>
                  <a:pt x="77010" y="1959385"/>
                </a:cubicBezTo>
                <a:lnTo>
                  <a:pt x="72232" y="1960665"/>
                </a:lnTo>
                <a:lnTo>
                  <a:pt x="76606" y="1989329"/>
                </a:lnTo>
                <a:lnTo>
                  <a:pt x="77252" y="1990758"/>
                </a:lnTo>
                <a:cubicBezTo>
                  <a:pt x="92870" y="2030013"/>
                  <a:pt x="131915" y="2077119"/>
                  <a:pt x="170958" y="2092821"/>
                </a:cubicBezTo>
                <a:lnTo>
                  <a:pt x="203223" y="2090968"/>
                </a:lnTo>
                <a:lnTo>
                  <a:pt x="205251" y="2098854"/>
                </a:lnTo>
                <a:lnTo>
                  <a:pt x="191633" y="2045890"/>
                </a:lnTo>
                <a:lnTo>
                  <a:pt x="174765" y="1935368"/>
                </a:lnTo>
                <a:lnTo>
                  <a:pt x="176265" y="1945199"/>
                </a:lnTo>
                <a:lnTo>
                  <a:pt x="170536" y="1944119"/>
                </a:lnTo>
                <a:cubicBezTo>
                  <a:pt x="162685" y="1944119"/>
                  <a:pt x="162685" y="1928341"/>
                  <a:pt x="154835" y="1928341"/>
                </a:cubicBezTo>
                <a:cubicBezTo>
                  <a:pt x="146983" y="1936230"/>
                  <a:pt x="146983" y="1944119"/>
                  <a:pt x="131282" y="1944119"/>
                </a:cubicBezTo>
                <a:cubicBezTo>
                  <a:pt x="123430" y="1944119"/>
                  <a:pt x="115578" y="1944119"/>
                  <a:pt x="107728" y="1936230"/>
                </a:cubicBezTo>
                <a:cubicBezTo>
                  <a:pt x="107728" y="1920450"/>
                  <a:pt x="92026" y="1912559"/>
                  <a:pt x="99877" y="1904670"/>
                </a:cubicBezTo>
                <a:cubicBezTo>
                  <a:pt x="115578" y="1904670"/>
                  <a:pt x="123430" y="1920450"/>
                  <a:pt x="139132" y="1912559"/>
                </a:cubicBezTo>
                <a:cubicBezTo>
                  <a:pt x="154835" y="1904670"/>
                  <a:pt x="162685" y="1896779"/>
                  <a:pt x="162685" y="1888890"/>
                </a:cubicBezTo>
                <a:cubicBezTo>
                  <a:pt x="168573" y="1877055"/>
                  <a:pt x="152381" y="1860782"/>
                  <a:pt x="157165" y="1853385"/>
                </a:cubicBezTo>
                <a:lnTo>
                  <a:pt x="165865" y="1850818"/>
                </a:lnTo>
                <a:lnTo>
                  <a:pt x="164826" y="1830240"/>
                </a:lnTo>
                <a:lnTo>
                  <a:pt x="163541" y="1833770"/>
                </a:lnTo>
                <a:cubicBezTo>
                  <a:pt x="155703" y="1841605"/>
                  <a:pt x="140024" y="1849441"/>
                  <a:pt x="124347" y="1849441"/>
                </a:cubicBezTo>
                <a:cubicBezTo>
                  <a:pt x="108669" y="1841605"/>
                  <a:pt x="92990" y="1841605"/>
                  <a:pt x="77313" y="1825935"/>
                </a:cubicBezTo>
                <a:cubicBezTo>
                  <a:pt x="77313" y="1818099"/>
                  <a:pt x="85152" y="1810265"/>
                  <a:pt x="85152" y="1794594"/>
                </a:cubicBezTo>
                <a:cubicBezTo>
                  <a:pt x="85152" y="1778924"/>
                  <a:pt x="69474" y="1771088"/>
                  <a:pt x="61635" y="1763253"/>
                </a:cubicBezTo>
                <a:cubicBezTo>
                  <a:pt x="61635" y="1755419"/>
                  <a:pt x="69474" y="1755419"/>
                  <a:pt x="69474" y="1755419"/>
                </a:cubicBezTo>
                <a:cubicBezTo>
                  <a:pt x="77313" y="1739747"/>
                  <a:pt x="100830" y="1731913"/>
                  <a:pt x="116507" y="1724077"/>
                </a:cubicBezTo>
                <a:cubicBezTo>
                  <a:pt x="132186" y="1724077"/>
                  <a:pt x="147863" y="1731913"/>
                  <a:pt x="155703" y="1739747"/>
                </a:cubicBezTo>
                <a:cubicBezTo>
                  <a:pt x="155703" y="1739747"/>
                  <a:pt x="155703" y="1741706"/>
                  <a:pt x="156683" y="1743665"/>
                </a:cubicBezTo>
                <a:lnTo>
                  <a:pt x="160566" y="1745884"/>
                </a:lnTo>
                <a:lnTo>
                  <a:pt x="161192" y="1758280"/>
                </a:lnTo>
                <a:lnTo>
                  <a:pt x="159740" y="1729524"/>
                </a:lnTo>
                <a:lnTo>
                  <a:pt x="160079" y="1722824"/>
                </a:lnTo>
                <a:lnTo>
                  <a:pt x="160015" y="1724077"/>
                </a:lnTo>
                <a:lnTo>
                  <a:pt x="154979" y="1724077"/>
                </a:lnTo>
                <a:cubicBezTo>
                  <a:pt x="153012" y="1724077"/>
                  <a:pt x="151045" y="1724077"/>
                  <a:pt x="147110" y="1724077"/>
                </a:cubicBezTo>
                <a:cubicBezTo>
                  <a:pt x="147110" y="1716188"/>
                  <a:pt x="154979" y="1708297"/>
                  <a:pt x="154979" y="1700408"/>
                </a:cubicBezTo>
                <a:cubicBezTo>
                  <a:pt x="154979" y="1692517"/>
                  <a:pt x="154979" y="1676737"/>
                  <a:pt x="139241" y="1668847"/>
                </a:cubicBezTo>
                <a:cubicBezTo>
                  <a:pt x="131371" y="1660957"/>
                  <a:pt x="123502" y="1660957"/>
                  <a:pt x="115634" y="1660957"/>
                </a:cubicBezTo>
                <a:cubicBezTo>
                  <a:pt x="107764" y="1660957"/>
                  <a:pt x="99894" y="1668847"/>
                  <a:pt x="99894" y="1676737"/>
                </a:cubicBezTo>
                <a:cubicBezTo>
                  <a:pt x="92026" y="1660957"/>
                  <a:pt x="92026" y="1653067"/>
                  <a:pt x="99894" y="1645178"/>
                </a:cubicBezTo>
                <a:cubicBezTo>
                  <a:pt x="107764" y="1637287"/>
                  <a:pt x="115634" y="1629398"/>
                  <a:pt x="123502" y="1629398"/>
                </a:cubicBezTo>
                <a:cubicBezTo>
                  <a:pt x="131371" y="1629398"/>
                  <a:pt x="139241" y="1645178"/>
                  <a:pt x="147110" y="1637287"/>
                </a:cubicBezTo>
                <a:cubicBezTo>
                  <a:pt x="151045" y="1633342"/>
                  <a:pt x="154979" y="1629397"/>
                  <a:pt x="158914" y="1626439"/>
                </a:cubicBezTo>
                <a:lnTo>
                  <a:pt x="165076" y="1623864"/>
                </a:lnTo>
                <a:lnTo>
                  <a:pt x="167845" y="1569023"/>
                </a:lnTo>
                <a:close/>
                <a:moveTo>
                  <a:pt x="87320" y="1399517"/>
                </a:moveTo>
                <a:lnTo>
                  <a:pt x="85434" y="1411878"/>
                </a:lnTo>
                <a:lnTo>
                  <a:pt x="99287" y="1414899"/>
                </a:lnTo>
                <a:cubicBezTo>
                  <a:pt x="106075" y="1417816"/>
                  <a:pt x="111892" y="1421705"/>
                  <a:pt x="115769" y="1425595"/>
                </a:cubicBezTo>
                <a:cubicBezTo>
                  <a:pt x="115769" y="1441152"/>
                  <a:pt x="131282" y="1441152"/>
                  <a:pt x="123525" y="1456710"/>
                </a:cubicBezTo>
                <a:cubicBezTo>
                  <a:pt x="123525" y="1456710"/>
                  <a:pt x="115769" y="1464488"/>
                  <a:pt x="108013" y="1456710"/>
                </a:cubicBezTo>
                <a:cubicBezTo>
                  <a:pt x="104136" y="1448930"/>
                  <a:pt x="100258" y="1443097"/>
                  <a:pt x="95410" y="1438234"/>
                </a:cubicBezTo>
                <a:lnTo>
                  <a:pt x="82738" y="1429540"/>
                </a:lnTo>
                <a:lnTo>
                  <a:pt x="63560" y="1555201"/>
                </a:lnTo>
                <a:lnTo>
                  <a:pt x="81524" y="1508174"/>
                </a:lnTo>
                <a:cubicBezTo>
                  <a:pt x="96262" y="1486583"/>
                  <a:pt x="115911" y="1468920"/>
                  <a:pt x="139489" y="1457142"/>
                </a:cubicBezTo>
                <a:cubicBezTo>
                  <a:pt x="147350" y="1453217"/>
                  <a:pt x="157174" y="1451254"/>
                  <a:pt x="166999" y="1451254"/>
                </a:cubicBezTo>
                <a:lnTo>
                  <a:pt x="185223" y="1455155"/>
                </a:lnTo>
                <a:lnTo>
                  <a:pt x="187269" y="1441751"/>
                </a:lnTo>
                <a:lnTo>
                  <a:pt x="186523" y="1441472"/>
                </a:lnTo>
                <a:cubicBezTo>
                  <a:pt x="170852" y="1441472"/>
                  <a:pt x="155183" y="1441472"/>
                  <a:pt x="139512" y="1449292"/>
                </a:cubicBezTo>
                <a:cubicBezTo>
                  <a:pt x="131677" y="1449292"/>
                  <a:pt x="131677" y="1449292"/>
                  <a:pt x="131677" y="1449292"/>
                </a:cubicBezTo>
                <a:cubicBezTo>
                  <a:pt x="131677" y="1433650"/>
                  <a:pt x="125801" y="1421918"/>
                  <a:pt x="116007" y="1413119"/>
                </a:cubicBezTo>
                <a:close/>
                <a:moveTo>
                  <a:pt x="3261875" y="1391610"/>
                </a:moveTo>
                <a:lnTo>
                  <a:pt x="3267416" y="1413158"/>
                </a:lnTo>
                <a:lnTo>
                  <a:pt x="3268110" y="1417708"/>
                </a:lnTo>
                <a:lnTo>
                  <a:pt x="3267416" y="1413158"/>
                </a:lnTo>
                <a:close/>
                <a:moveTo>
                  <a:pt x="154950" y="1338819"/>
                </a:moveTo>
                <a:cubicBezTo>
                  <a:pt x="169301" y="1343195"/>
                  <a:pt x="178134" y="1360697"/>
                  <a:pt x="178134" y="1378199"/>
                </a:cubicBezTo>
                <a:cubicBezTo>
                  <a:pt x="178134" y="1378199"/>
                  <a:pt x="178134" y="1385977"/>
                  <a:pt x="178134" y="1385977"/>
                </a:cubicBezTo>
                <a:cubicBezTo>
                  <a:pt x="170282" y="1378199"/>
                  <a:pt x="170282" y="1370421"/>
                  <a:pt x="170282" y="1370421"/>
                </a:cubicBezTo>
                <a:cubicBezTo>
                  <a:pt x="162432" y="1362641"/>
                  <a:pt x="162432" y="1354862"/>
                  <a:pt x="162432" y="1347085"/>
                </a:cubicBezTo>
                <a:cubicBezTo>
                  <a:pt x="138879" y="1339305"/>
                  <a:pt x="138879" y="1339305"/>
                  <a:pt x="138879" y="1339305"/>
                </a:cubicBezTo>
                <a:cubicBezTo>
                  <a:pt x="144767" y="1337362"/>
                  <a:pt x="150165" y="1337362"/>
                  <a:pt x="154950" y="1338819"/>
                </a:cubicBezTo>
                <a:close/>
                <a:moveTo>
                  <a:pt x="3195441" y="919578"/>
                </a:moveTo>
                <a:lnTo>
                  <a:pt x="3199231" y="978371"/>
                </a:lnTo>
                <a:cubicBezTo>
                  <a:pt x="3199231" y="994130"/>
                  <a:pt x="3183485" y="1017767"/>
                  <a:pt x="3175611" y="1033525"/>
                </a:cubicBezTo>
                <a:lnTo>
                  <a:pt x="3147921" y="1060315"/>
                </a:lnTo>
                <a:lnTo>
                  <a:pt x="3175947" y="1118493"/>
                </a:lnTo>
                <a:cubicBezTo>
                  <a:pt x="3195805" y="1165445"/>
                  <a:pt x="3213445" y="1213564"/>
                  <a:pt x="3228734" y="1262718"/>
                </a:cubicBezTo>
                <a:lnTo>
                  <a:pt x="3241203" y="1311214"/>
                </a:lnTo>
                <a:lnTo>
                  <a:pt x="3244736" y="1312385"/>
                </a:lnTo>
                <a:cubicBezTo>
                  <a:pt x="3247704" y="1315336"/>
                  <a:pt x="3249682" y="1319271"/>
                  <a:pt x="3253640" y="1323205"/>
                </a:cubicBezTo>
                <a:cubicBezTo>
                  <a:pt x="3269469" y="1338944"/>
                  <a:pt x="3253640" y="1354682"/>
                  <a:pt x="3269469" y="1370421"/>
                </a:cubicBezTo>
                <a:cubicBezTo>
                  <a:pt x="3285297" y="1370421"/>
                  <a:pt x="3285297" y="1386158"/>
                  <a:pt x="3285297" y="1394027"/>
                </a:cubicBezTo>
                <a:cubicBezTo>
                  <a:pt x="3285297" y="1401896"/>
                  <a:pt x="3293212" y="1409765"/>
                  <a:pt x="3285297" y="1417635"/>
                </a:cubicBezTo>
                <a:cubicBezTo>
                  <a:pt x="3277383" y="1417635"/>
                  <a:pt x="3285297" y="1409765"/>
                  <a:pt x="3285297" y="1401896"/>
                </a:cubicBezTo>
                <a:cubicBezTo>
                  <a:pt x="3285297" y="1378290"/>
                  <a:pt x="3261555" y="1370421"/>
                  <a:pt x="3253640" y="1354682"/>
                </a:cubicBezTo>
                <a:cubicBezTo>
                  <a:pt x="3257597" y="1342878"/>
                  <a:pt x="3253640" y="1333042"/>
                  <a:pt x="3247705" y="1325172"/>
                </a:cubicBezTo>
                <a:lnTo>
                  <a:pt x="3243792" y="1321282"/>
                </a:lnTo>
                <a:lnTo>
                  <a:pt x="3242976" y="1318108"/>
                </a:lnTo>
                <a:lnTo>
                  <a:pt x="3258144" y="1377100"/>
                </a:lnTo>
                <a:lnTo>
                  <a:pt x="3264008" y="1379874"/>
                </a:lnTo>
                <a:cubicBezTo>
                  <a:pt x="3268909" y="1384769"/>
                  <a:pt x="3272830" y="1390644"/>
                  <a:pt x="3276750" y="1394560"/>
                </a:cubicBezTo>
                <a:cubicBezTo>
                  <a:pt x="3276750" y="1406308"/>
                  <a:pt x="3274790" y="1414140"/>
                  <a:pt x="3271850" y="1420015"/>
                </a:cubicBezTo>
                <a:lnTo>
                  <a:pt x="3269012" y="1423621"/>
                </a:lnTo>
                <a:lnTo>
                  <a:pt x="3271226" y="1438125"/>
                </a:lnTo>
                <a:lnTo>
                  <a:pt x="3270790" y="1435266"/>
                </a:lnTo>
                <a:lnTo>
                  <a:pt x="3275800" y="1438845"/>
                </a:lnTo>
                <a:cubicBezTo>
                  <a:pt x="3276750" y="1441694"/>
                  <a:pt x="3276750" y="1445493"/>
                  <a:pt x="3276750" y="1449292"/>
                </a:cubicBezTo>
                <a:cubicBezTo>
                  <a:pt x="3276750" y="1449292"/>
                  <a:pt x="3276750" y="1456890"/>
                  <a:pt x="3276750" y="1456890"/>
                </a:cubicBezTo>
                <a:cubicBezTo>
                  <a:pt x="3276750" y="1453091"/>
                  <a:pt x="3274851" y="1449292"/>
                  <a:pt x="3272951" y="1445493"/>
                </a:cubicBezTo>
                <a:lnTo>
                  <a:pt x="3271844" y="1442172"/>
                </a:lnTo>
                <a:lnTo>
                  <a:pt x="3284802" y="1527076"/>
                </a:lnTo>
                <a:lnTo>
                  <a:pt x="3283428" y="1518075"/>
                </a:lnTo>
                <a:lnTo>
                  <a:pt x="3292028" y="1521431"/>
                </a:lnTo>
                <a:cubicBezTo>
                  <a:pt x="3298910" y="1526334"/>
                  <a:pt x="3304808" y="1532218"/>
                  <a:pt x="3308741" y="1536140"/>
                </a:cubicBezTo>
                <a:cubicBezTo>
                  <a:pt x="3308741" y="1543986"/>
                  <a:pt x="3308741" y="1551831"/>
                  <a:pt x="3308741" y="1551831"/>
                </a:cubicBezTo>
                <a:cubicBezTo>
                  <a:pt x="3316605" y="1551831"/>
                  <a:pt x="3332334" y="1551831"/>
                  <a:pt x="3340198" y="1551831"/>
                </a:cubicBezTo>
                <a:cubicBezTo>
                  <a:pt x="3355927" y="1559675"/>
                  <a:pt x="3355927" y="1567520"/>
                  <a:pt x="3363791" y="1583210"/>
                </a:cubicBezTo>
                <a:cubicBezTo>
                  <a:pt x="3363791" y="1591054"/>
                  <a:pt x="3348061" y="1606745"/>
                  <a:pt x="3371655" y="1614590"/>
                </a:cubicBezTo>
                <a:cubicBezTo>
                  <a:pt x="3379520" y="1614590"/>
                  <a:pt x="3385417" y="1618511"/>
                  <a:pt x="3390333" y="1624395"/>
                </a:cubicBezTo>
                <a:lnTo>
                  <a:pt x="3400129" y="1640935"/>
                </a:lnTo>
                <a:lnTo>
                  <a:pt x="3399411" y="1626699"/>
                </a:lnTo>
                <a:lnTo>
                  <a:pt x="3394515" y="1621929"/>
                </a:lnTo>
                <a:lnTo>
                  <a:pt x="3399018" y="1618928"/>
                </a:lnTo>
                <a:lnTo>
                  <a:pt x="3395955" y="1558257"/>
                </a:lnTo>
                <a:cubicBezTo>
                  <a:pt x="3384517" y="1445635"/>
                  <a:pt x="3361923" y="1336311"/>
                  <a:pt x="3329295" y="1231407"/>
                </a:cubicBezTo>
                <a:lnTo>
                  <a:pt x="3285457" y="1111636"/>
                </a:lnTo>
                <a:lnTo>
                  <a:pt x="3285391" y="1112036"/>
                </a:lnTo>
                <a:cubicBezTo>
                  <a:pt x="3269749" y="1127653"/>
                  <a:pt x="3261927" y="1080801"/>
                  <a:pt x="3246285" y="1112036"/>
                </a:cubicBezTo>
                <a:cubicBezTo>
                  <a:pt x="3238464" y="1112036"/>
                  <a:pt x="3230643" y="1112036"/>
                  <a:pt x="3222821" y="1112036"/>
                </a:cubicBezTo>
                <a:cubicBezTo>
                  <a:pt x="3207178" y="1104227"/>
                  <a:pt x="3214999" y="1080801"/>
                  <a:pt x="3191535" y="1088610"/>
                </a:cubicBezTo>
                <a:cubicBezTo>
                  <a:pt x="3183714" y="1096419"/>
                  <a:pt x="3175895" y="1088610"/>
                  <a:pt x="3168072" y="1080801"/>
                </a:cubicBezTo>
                <a:cubicBezTo>
                  <a:pt x="3160251" y="1072992"/>
                  <a:pt x="3160251" y="1065183"/>
                  <a:pt x="3168072" y="1057375"/>
                </a:cubicBezTo>
                <a:cubicBezTo>
                  <a:pt x="3175895" y="1049566"/>
                  <a:pt x="3183714" y="1041757"/>
                  <a:pt x="3191535" y="1033947"/>
                </a:cubicBezTo>
                <a:cubicBezTo>
                  <a:pt x="3199357" y="1041757"/>
                  <a:pt x="3211088" y="1047614"/>
                  <a:pt x="3223799" y="1049566"/>
                </a:cubicBezTo>
                <a:lnTo>
                  <a:pt x="3256300" y="1042909"/>
                </a:lnTo>
                <a:lnTo>
                  <a:pt x="3252318" y="1034643"/>
                </a:lnTo>
                <a:lnTo>
                  <a:pt x="3242085" y="1040564"/>
                </a:lnTo>
                <a:cubicBezTo>
                  <a:pt x="3238127" y="1041546"/>
                  <a:pt x="3234171" y="1041546"/>
                  <a:pt x="3230214" y="1041546"/>
                </a:cubicBezTo>
                <a:cubicBezTo>
                  <a:pt x="3214385" y="1033694"/>
                  <a:pt x="3198557" y="1033694"/>
                  <a:pt x="3190642" y="1025843"/>
                </a:cubicBezTo>
                <a:cubicBezTo>
                  <a:pt x="3190642" y="1017993"/>
                  <a:pt x="3198557" y="1010141"/>
                  <a:pt x="3198557" y="1002290"/>
                </a:cubicBezTo>
                <a:cubicBezTo>
                  <a:pt x="3206470" y="1006215"/>
                  <a:pt x="3214385" y="1010141"/>
                  <a:pt x="3222299" y="1012103"/>
                </a:cubicBezTo>
                <a:lnTo>
                  <a:pt x="3240727" y="1010580"/>
                </a:lnTo>
                <a:lnTo>
                  <a:pt x="3202430" y="931083"/>
                </a:lnTo>
                <a:close/>
                <a:moveTo>
                  <a:pt x="3020406" y="837391"/>
                </a:moveTo>
                <a:lnTo>
                  <a:pt x="3031214" y="851843"/>
                </a:lnTo>
                <a:lnTo>
                  <a:pt x="3044458" y="873644"/>
                </a:lnTo>
                <a:lnTo>
                  <a:pt x="3031214" y="851843"/>
                </a:lnTo>
                <a:close/>
                <a:moveTo>
                  <a:pt x="316958" y="831761"/>
                </a:moveTo>
                <a:lnTo>
                  <a:pt x="256618" y="931083"/>
                </a:lnTo>
                <a:cubicBezTo>
                  <a:pt x="205045" y="1026021"/>
                  <a:pt x="162382" y="1126504"/>
                  <a:pt x="129753" y="1231407"/>
                </a:cubicBezTo>
                <a:lnTo>
                  <a:pt x="105906" y="1324153"/>
                </a:lnTo>
                <a:lnTo>
                  <a:pt x="116007" y="1324153"/>
                </a:lnTo>
                <a:cubicBezTo>
                  <a:pt x="108172" y="1316332"/>
                  <a:pt x="108172" y="1316332"/>
                  <a:pt x="108172" y="1316332"/>
                </a:cubicBezTo>
                <a:cubicBezTo>
                  <a:pt x="123841" y="1316332"/>
                  <a:pt x="123841" y="1331974"/>
                  <a:pt x="123841" y="1339794"/>
                </a:cubicBezTo>
                <a:cubicBezTo>
                  <a:pt x="123841" y="1339794"/>
                  <a:pt x="108172" y="1331974"/>
                  <a:pt x="116007" y="1347617"/>
                </a:cubicBezTo>
                <a:cubicBezTo>
                  <a:pt x="116007" y="1347617"/>
                  <a:pt x="116007" y="1355438"/>
                  <a:pt x="123841" y="1355438"/>
                </a:cubicBezTo>
                <a:cubicBezTo>
                  <a:pt x="131677" y="1347617"/>
                  <a:pt x="139512" y="1347617"/>
                  <a:pt x="147347" y="1355438"/>
                </a:cubicBezTo>
                <a:cubicBezTo>
                  <a:pt x="155183" y="1363259"/>
                  <a:pt x="163018" y="1371080"/>
                  <a:pt x="170852" y="1386722"/>
                </a:cubicBezTo>
                <a:cubicBezTo>
                  <a:pt x="170852" y="1394544"/>
                  <a:pt x="163018" y="1394544"/>
                  <a:pt x="163018" y="1410186"/>
                </a:cubicBezTo>
                <a:cubicBezTo>
                  <a:pt x="170852" y="1410186"/>
                  <a:pt x="178688" y="1418007"/>
                  <a:pt x="186523" y="1425828"/>
                </a:cubicBezTo>
                <a:lnTo>
                  <a:pt x="189699" y="1425828"/>
                </a:lnTo>
                <a:lnTo>
                  <a:pt x="190315" y="1421792"/>
                </a:lnTo>
                <a:lnTo>
                  <a:pt x="170852" y="1402365"/>
                </a:lnTo>
                <a:cubicBezTo>
                  <a:pt x="170852" y="1402365"/>
                  <a:pt x="170852" y="1394544"/>
                  <a:pt x="178688" y="1394544"/>
                </a:cubicBezTo>
                <a:cubicBezTo>
                  <a:pt x="178688" y="1398454"/>
                  <a:pt x="180647" y="1402365"/>
                  <a:pt x="183585" y="1405298"/>
                </a:cubicBezTo>
                <a:lnTo>
                  <a:pt x="192602" y="1409389"/>
                </a:lnTo>
                <a:lnTo>
                  <a:pt x="230315" y="1262718"/>
                </a:lnTo>
                <a:lnTo>
                  <a:pt x="261292" y="1178082"/>
                </a:lnTo>
                <a:lnTo>
                  <a:pt x="256925" y="1174813"/>
                </a:lnTo>
                <a:cubicBezTo>
                  <a:pt x="256925" y="1159081"/>
                  <a:pt x="249047" y="1151214"/>
                  <a:pt x="256925" y="1135481"/>
                </a:cubicBezTo>
                <a:cubicBezTo>
                  <a:pt x="264804" y="1135481"/>
                  <a:pt x="264804" y="1127615"/>
                  <a:pt x="272684" y="1127615"/>
                </a:cubicBezTo>
                <a:cubicBezTo>
                  <a:pt x="272684" y="1111883"/>
                  <a:pt x="272684" y="1104016"/>
                  <a:pt x="272684" y="1088283"/>
                </a:cubicBezTo>
                <a:cubicBezTo>
                  <a:pt x="272684" y="1080416"/>
                  <a:pt x="280562" y="1072550"/>
                  <a:pt x="288442" y="1064683"/>
                </a:cubicBezTo>
                <a:cubicBezTo>
                  <a:pt x="296321" y="1056818"/>
                  <a:pt x="312079" y="1064683"/>
                  <a:pt x="312079" y="1048952"/>
                </a:cubicBezTo>
                <a:cubicBezTo>
                  <a:pt x="312079" y="1048952"/>
                  <a:pt x="319959" y="1048952"/>
                  <a:pt x="319959" y="1041085"/>
                </a:cubicBezTo>
                <a:cubicBezTo>
                  <a:pt x="319959" y="1041085"/>
                  <a:pt x="319959" y="1033218"/>
                  <a:pt x="319959" y="1033218"/>
                </a:cubicBezTo>
                <a:lnTo>
                  <a:pt x="325746" y="1029968"/>
                </a:lnTo>
                <a:lnTo>
                  <a:pt x="319126" y="1043711"/>
                </a:lnTo>
                <a:lnTo>
                  <a:pt x="342704" y="994766"/>
                </a:lnTo>
                <a:lnTo>
                  <a:pt x="337789" y="986295"/>
                </a:lnTo>
                <a:cubicBezTo>
                  <a:pt x="333877" y="978430"/>
                  <a:pt x="331921" y="970566"/>
                  <a:pt x="335833" y="962702"/>
                </a:cubicBezTo>
                <a:cubicBezTo>
                  <a:pt x="320185" y="954837"/>
                  <a:pt x="351480" y="946973"/>
                  <a:pt x="335833" y="939109"/>
                </a:cubicBezTo>
                <a:cubicBezTo>
                  <a:pt x="320185" y="923380"/>
                  <a:pt x="312361" y="915515"/>
                  <a:pt x="312361" y="899787"/>
                </a:cubicBezTo>
                <a:cubicBezTo>
                  <a:pt x="312361" y="891923"/>
                  <a:pt x="328009" y="884058"/>
                  <a:pt x="328009" y="876194"/>
                </a:cubicBezTo>
                <a:cubicBezTo>
                  <a:pt x="335833" y="860465"/>
                  <a:pt x="320185" y="852601"/>
                  <a:pt x="320185" y="844736"/>
                </a:cubicBezTo>
                <a:close/>
                <a:moveTo>
                  <a:pt x="3057259" y="789554"/>
                </a:moveTo>
                <a:cubicBezTo>
                  <a:pt x="3065068" y="805473"/>
                  <a:pt x="3065068" y="813433"/>
                  <a:pt x="3072876" y="829351"/>
                </a:cubicBezTo>
                <a:cubicBezTo>
                  <a:pt x="3072876" y="837310"/>
                  <a:pt x="3065068" y="837310"/>
                  <a:pt x="3057259" y="845270"/>
                </a:cubicBezTo>
                <a:cubicBezTo>
                  <a:pt x="3057259" y="845270"/>
                  <a:pt x="3041642" y="845270"/>
                  <a:pt x="3041642" y="837310"/>
                </a:cubicBezTo>
                <a:cubicBezTo>
                  <a:pt x="3033833" y="829351"/>
                  <a:pt x="3026024" y="821391"/>
                  <a:pt x="3033833" y="813433"/>
                </a:cubicBezTo>
                <a:cubicBezTo>
                  <a:pt x="3057259" y="789554"/>
                  <a:pt x="3057259" y="789554"/>
                  <a:pt x="3057259" y="789554"/>
                </a:cubicBezTo>
                <a:close/>
                <a:moveTo>
                  <a:pt x="461014" y="773958"/>
                </a:moveTo>
                <a:cubicBezTo>
                  <a:pt x="453192" y="781822"/>
                  <a:pt x="445366" y="781822"/>
                  <a:pt x="437542" y="797551"/>
                </a:cubicBezTo>
                <a:cubicBezTo>
                  <a:pt x="429719" y="797551"/>
                  <a:pt x="429719" y="789686"/>
                  <a:pt x="421895" y="789686"/>
                </a:cubicBezTo>
                <a:cubicBezTo>
                  <a:pt x="398423" y="789686"/>
                  <a:pt x="390599" y="797551"/>
                  <a:pt x="374952" y="813280"/>
                </a:cubicBezTo>
                <a:cubicBezTo>
                  <a:pt x="359304" y="821144"/>
                  <a:pt x="359304" y="844736"/>
                  <a:pt x="359304" y="860465"/>
                </a:cubicBezTo>
                <a:cubicBezTo>
                  <a:pt x="367128" y="868330"/>
                  <a:pt x="367128" y="884058"/>
                  <a:pt x="374952" y="891923"/>
                </a:cubicBezTo>
                <a:cubicBezTo>
                  <a:pt x="367128" y="907651"/>
                  <a:pt x="359304" y="923380"/>
                  <a:pt x="367128" y="939109"/>
                </a:cubicBezTo>
                <a:lnTo>
                  <a:pt x="369844" y="947298"/>
                </a:lnTo>
                <a:lnTo>
                  <a:pt x="376037" y="937104"/>
                </a:lnTo>
                <a:lnTo>
                  <a:pt x="374633" y="923670"/>
                </a:lnTo>
                <a:cubicBezTo>
                  <a:pt x="374633" y="915797"/>
                  <a:pt x="374633" y="900052"/>
                  <a:pt x="382454" y="900052"/>
                </a:cubicBezTo>
                <a:cubicBezTo>
                  <a:pt x="390274" y="884305"/>
                  <a:pt x="374633" y="884305"/>
                  <a:pt x="374633" y="876432"/>
                </a:cubicBezTo>
                <a:cubicBezTo>
                  <a:pt x="366812" y="852813"/>
                  <a:pt x="374633" y="829194"/>
                  <a:pt x="390274" y="813447"/>
                </a:cubicBezTo>
                <a:cubicBezTo>
                  <a:pt x="398095" y="805574"/>
                  <a:pt x="413739" y="805574"/>
                  <a:pt x="429381" y="805574"/>
                </a:cubicBezTo>
                <a:cubicBezTo>
                  <a:pt x="429381" y="805574"/>
                  <a:pt x="437202" y="813447"/>
                  <a:pt x="445023" y="813447"/>
                </a:cubicBezTo>
                <a:cubicBezTo>
                  <a:pt x="445023" y="805574"/>
                  <a:pt x="445023" y="805574"/>
                  <a:pt x="445023" y="797701"/>
                </a:cubicBezTo>
                <a:cubicBezTo>
                  <a:pt x="452844" y="789829"/>
                  <a:pt x="462622" y="785892"/>
                  <a:pt x="471420" y="784908"/>
                </a:cubicBezTo>
                <a:lnTo>
                  <a:pt x="476905" y="786222"/>
                </a:lnTo>
                <a:lnTo>
                  <a:pt x="484908" y="775520"/>
                </a:lnTo>
                <a:lnTo>
                  <a:pt x="483508" y="774941"/>
                </a:lnTo>
                <a:cubicBezTo>
                  <a:pt x="476662" y="773958"/>
                  <a:pt x="468838" y="773958"/>
                  <a:pt x="461014" y="773958"/>
                </a:cubicBezTo>
                <a:close/>
                <a:moveTo>
                  <a:pt x="3095503" y="762182"/>
                </a:moveTo>
                <a:lnTo>
                  <a:pt x="3103862" y="787012"/>
                </a:lnTo>
                <a:cubicBezTo>
                  <a:pt x="3106334" y="794356"/>
                  <a:pt x="3109551" y="800968"/>
                  <a:pt x="3114620" y="805742"/>
                </a:cubicBezTo>
                <a:lnTo>
                  <a:pt x="3129461" y="810972"/>
                </a:lnTo>
                <a:lnTo>
                  <a:pt x="3118525" y="792972"/>
                </a:lnTo>
                <a:close/>
                <a:moveTo>
                  <a:pt x="3210903" y="747449"/>
                </a:moveTo>
                <a:cubicBezTo>
                  <a:pt x="3212803" y="748400"/>
                  <a:pt x="3214701" y="750298"/>
                  <a:pt x="3214701" y="750298"/>
                </a:cubicBezTo>
                <a:cubicBezTo>
                  <a:pt x="3214701" y="750298"/>
                  <a:pt x="3214701" y="750298"/>
                  <a:pt x="3207104" y="750298"/>
                </a:cubicBezTo>
                <a:cubicBezTo>
                  <a:pt x="3207104" y="746499"/>
                  <a:pt x="3209004" y="746499"/>
                  <a:pt x="3210903" y="747449"/>
                </a:cubicBezTo>
                <a:close/>
                <a:moveTo>
                  <a:pt x="452919" y="711043"/>
                </a:moveTo>
                <a:cubicBezTo>
                  <a:pt x="452919" y="711043"/>
                  <a:pt x="469381" y="711043"/>
                  <a:pt x="469381" y="719274"/>
                </a:cubicBezTo>
                <a:cubicBezTo>
                  <a:pt x="461150" y="727505"/>
                  <a:pt x="452919" y="719274"/>
                  <a:pt x="452919" y="711043"/>
                </a:cubicBezTo>
                <a:close/>
                <a:moveTo>
                  <a:pt x="2983815" y="701713"/>
                </a:moveTo>
                <a:cubicBezTo>
                  <a:pt x="2994648" y="699759"/>
                  <a:pt x="3006467" y="699759"/>
                  <a:pt x="3018285" y="703669"/>
                </a:cubicBezTo>
                <a:cubicBezTo>
                  <a:pt x="3018285" y="719311"/>
                  <a:pt x="3018285" y="727133"/>
                  <a:pt x="3034044" y="734954"/>
                </a:cubicBezTo>
                <a:cubicBezTo>
                  <a:pt x="3041924" y="742775"/>
                  <a:pt x="3049803" y="742775"/>
                  <a:pt x="3057681" y="742775"/>
                </a:cubicBezTo>
                <a:cubicBezTo>
                  <a:pt x="3057681" y="766239"/>
                  <a:pt x="3049803" y="789702"/>
                  <a:pt x="3026165" y="805344"/>
                </a:cubicBezTo>
                <a:cubicBezTo>
                  <a:pt x="3010407" y="813167"/>
                  <a:pt x="3010407" y="813167"/>
                  <a:pt x="3010407" y="813167"/>
                </a:cubicBezTo>
                <a:lnTo>
                  <a:pt x="3003102" y="814249"/>
                </a:lnTo>
                <a:lnTo>
                  <a:pt x="2941096" y="731330"/>
                </a:lnTo>
                <a:lnTo>
                  <a:pt x="2955253" y="711490"/>
                </a:lnTo>
                <a:cubicBezTo>
                  <a:pt x="2963131" y="707580"/>
                  <a:pt x="2972981" y="703669"/>
                  <a:pt x="2983815" y="701713"/>
                </a:cubicBezTo>
                <a:close/>
                <a:moveTo>
                  <a:pt x="2923961" y="664507"/>
                </a:moveTo>
                <a:cubicBezTo>
                  <a:pt x="2955365" y="656597"/>
                  <a:pt x="2963217" y="688250"/>
                  <a:pt x="2986769" y="688250"/>
                </a:cubicBezTo>
                <a:cubicBezTo>
                  <a:pt x="2986769" y="696164"/>
                  <a:pt x="2986769" y="696164"/>
                  <a:pt x="2986769" y="696164"/>
                </a:cubicBezTo>
                <a:cubicBezTo>
                  <a:pt x="2963217" y="696164"/>
                  <a:pt x="2947514" y="719907"/>
                  <a:pt x="2923961" y="704079"/>
                </a:cubicBezTo>
                <a:cubicBezTo>
                  <a:pt x="2916111" y="704079"/>
                  <a:pt x="2908259" y="696164"/>
                  <a:pt x="2908259" y="688250"/>
                </a:cubicBezTo>
                <a:cubicBezTo>
                  <a:pt x="2908259" y="680335"/>
                  <a:pt x="2916111" y="672422"/>
                  <a:pt x="2923961" y="664507"/>
                </a:cubicBezTo>
                <a:close/>
                <a:moveTo>
                  <a:pt x="2824983" y="528852"/>
                </a:moveTo>
                <a:cubicBezTo>
                  <a:pt x="2821790" y="528606"/>
                  <a:pt x="2818352" y="529099"/>
                  <a:pt x="2814422" y="531067"/>
                </a:cubicBezTo>
                <a:cubicBezTo>
                  <a:pt x="2798702" y="535002"/>
                  <a:pt x="2782983" y="538938"/>
                  <a:pt x="2770211" y="545828"/>
                </a:cubicBezTo>
                <a:lnTo>
                  <a:pt x="2763878" y="550763"/>
                </a:lnTo>
                <a:lnTo>
                  <a:pt x="2839529" y="619519"/>
                </a:lnTo>
                <a:lnTo>
                  <a:pt x="2883278" y="667655"/>
                </a:lnTo>
                <a:lnTo>
                  <a:pt x="2872201" y="655467"/>
                </a:lnTo>
                <a:lnTo>
                  <a:pt x="2875018" y="655412"/>
                </a:lnTo>
                <a:cubicBezTo>
                  <a:pt x="2876601" y="654555"/>
                  <a:pt x="2877575" y="652596"/>
                  <a:pt x="2877575" y="648678"/>
                </a:cubicBezTo>
                <a:cubicBezTo>
                  <a:pt x="2877575" y="640843"/>
                  <a:pt x="2885368" y="633008"/>
                  <a:pt x="2893160" y="625174"/>
                </a:cubicBezTo>
                <a:cubicBezTo>
                  <a:pt x="2897056" y="623214"/>
                  <a:pt x="2901441" y="622727"/>
                  <a:pt x="2905945" y="623341"/>
                </a:cubicBezTo>
                <a:cubicBezTo>
                  <a:pt x="2919461" y="625174"/>
                  <a:pt x="2934072" y="636926"/>
                  <a:pt x="2939916" y="648678"/>
                </a:cubicBezTo>
                <a:cubicBezTo>
                  <a:pt x="2939916" y="656514"/>
                  <a:pt x="2932123" y="656514"/>
                  <a:pt x="2924331" y="656514"/>
                </a:cubicBezTo>
                <a:cubicBezTo>
                  <a:pt x="2908746" y="664350"/>
                  <a:pt x="2900953" y="672184"/>
                  <a:pt x="2900953" y="680019"/>
                </a:cubicBezTo>
                <a:lnTo>
                  <a:pt x="2903557" y="689968"/>
                </a:lnTo>
                <a:lnTo>
                  <a:pt x="2926964" y="715722"/>
                </a:lnTo>
                <a:lnTo>
                  <a:pt x="2939916" y="719195"/>
                </a:lnTo>
                <a:lnTo>
                  <a:pt x="2936662" y="726393"/>
                </a:lnTo>
                <a:lnTo>
                  <a:pt x="2940846" y="730996"/>
                </a:lnTo>
                <a:lnTo>
                  <a:pt x="3010660" y="824357"/>
                </a:lnTo>
                <a:lnTo>
                  <a:pt x="3018173" y="821211"/>
                </a:lnTo>
                <a:cubicBezTo>
                  <a:pt x="3026024" y="836991"/>
                  <a:pt x="3033874" y="852771"/>
                  <a:pt x="3041726" y="852771"/>
                </a:cubicBezTo>
                <a:cubicBezTo>
                  <a:pt x="3057429" y="860661"/>
                  <a:pt x="3065279" y="852771"/>
                  <a:pt x="3073130" y="844881"/>
                </a:cubicBezTo>
                <a:cubicBezTo>
                  <a:pt x="3080981" y="836991"/>
                  <a:pt x="3080981" y="836991"/>
                  <a:pt x="3088832" y="836991"/>
                </a:cubicBezTo>
                <a:cubicBezTo>
                  <a:pt x="3096684" y="836991"/>
                  <a:pt x="3104535" y="844881"/>
                  <a:pt x="3104535" y="852771"/>
                </a:cubicBezTo>
                <a:cubicBezTo>
                  <a:pt x="3104535" y="868551"/>
                  <a:pt x="3096684" y="876441"/>
                  <a:pt x="3088832" y="884330"/>
                </a:cubicBezTo>
                <a:cubicBezTo>
                  <a:pt x="3080981" y="892221"/>
                  <a:pt x="3073130" y="884330"/>
                  <a:pt x="3065279" y="892221"/>
                </a:cubicBezTo>
                <a:cubicBezTo>
                  <a:pt x="3065279" y="896166"/>
                  <a:pt x="3065279" y="900111"/>
                  <a:pt x="3064298" y="904056"/>
                </a:cubicBezTo>
                <a:lnTo>
                  <a:pt x="3063631" y="905204"/>
                </a:lnTo>
                <a:lnTo>
                  <a:pt x="3109844" y="981272"/>
                </a:lnTo>
                <a:lnTo>
                  <a:pt x="3136775" y="1037178"/>
                </a:lnTo>
                <a:lnTo>
                  <a:pt x="3159865" y="1017767"/>
                </a:lnTo>
                <a:cubicBezTo>
                  <a:pt x="3183485" y="986251"/>
                  <a:pt x="3183485" y="931096"/>
                  <a:pt x="3167739" y="891700"/>
                </a:cubicBezTo>
                <a:cubicBezTo>
                  <a:pt x="3167739" y="883822"/>
                  <a:pt x="3159865" y="875943"/>
                  <a:pt x="3159865" y="868063"/>
                </a:cubicBezTo>
                <a:lnTo>
                  <a:pt x="3164145" y="868063"/>
                </a:lnTo>
                <a:lnTo>
                  <a:pt x="3156661" y="855743"/>
                </a:lnTo>
                <a:lnTo>
                  <a:pt x="3152337" y="859486"/>
                </a:lnTo>
                <a:cubicBezTo>
                  <a:pt x="3150359" y="860466"/>
                  <a:pt x="3148380" y="860466"/>
                  <a:pt x="3144423" y="860466"/>
                </a:cubicBezTo>
                <a:cubicBezTo>
                  <a:pt x="3136508" y="860466"/>
                  <a:pt x="3128595" y="844796"/>
                  <a:pt x="3120680" y="836960"/>
                </a:cubicBezTo>
                <a:cubicBezTo>
                  <a:pt x="3112766" y="829126"/>
                  <a:pt x="3120680" y="821290"/>
                  <a:pt x="3112766" y="821290"/>
                </a:cubicBezTo>
                <a:cubicBezTo>
                  <a:pt x="3104851" y="829126"/>
                  <a:pt x="3096936" y="821290"/>
                  <a:pt x="3089023" y="821290"/>
                </a:cubicBezTo>
                <a:cubicBezTo>
                  <a:pt x="3073194" y="805619"/>
                  <a:pt x="3065279" y="789949"/>
                  <a:pt x="3065279" y="774279"/>
                </a:cubicBezTo>
                <a:cubicBezTo>
                  <a:pt x="3065279" y="766444"/>
                  <a:pt x="3073194" y="750774"/>
                  <a:pt x="3073194" y="742938"/>
                </a:cubicBezTo>
                <a:cubicBezTo>
                  <a:pt x="3073194" y="739021"/>
                  <a:pt x="3075173" y="739021"/>
                  <a:pt x="3078141" y="739999"/>
                </a:cubicBezTo>
                <a:lnTo>
                  <a:pt x="3079110" y="740262"/>
                </a:lnTo>
                <a:lnTo>
                  <a:pt x="3022096" y="664019"/>
                </a:lnTo>
                <a:lnTo>
                  <a:pt x="2974704" y="611874"/>
                </a:lnTo>
                <a:lnTo>
                  <a:pt x="2975282" y="612602"/>
                </a:lnTo>
                <a:cubicBezTo>
                  <a:pt x="2979171" y="617497"/>
                  <a:pt x="2979171" y="617497"/>
                  <a:pt x="2979171" y="617497"/>
                </a:cubicBezTo>
                <a:cubicBezTo>
                  <a:pt x="2979171" y="648837"/>
                  <a:pt x="3010285" y="656671"/>
                  <a:pt x="3025842" y="672343"/>
                </a:cubicBezTo>
                <a:cubicBezTo>
                  <a:pt x="3033621" y="680178"/>
                  <a:pt x="3025842" y="680178"/>
                  <a:pt x="3025842" y="688013"/>
                </a:cubicBezTo>
                <a:cubicBezTo>
                  <a:pt x="3018064" y="695848"/>
                  <a:pt x="3010285" y="688013"/>
                  <a:pt x="2994729" y="688013"/>
                </a:cubicBezTo>
                <a:cubicBezTo>
                  <a:pt x="2979171" y="672343"/>
                  <a:pt x="2955835" y="664509"/>
                  <a:pt x="2955835" y="641002"/>
                </a:cubicBezTo>
                <a:cubicBezTo>
                  <a:pt x="2948057" y="633168"/>
                  <a:pt x="2971393" y="625332"/>
                  <a:pt x="2955835" y="617497"/>
                </a:cubicBezTo>
                <a:cubicBezTo>
                  <a:pt x="2940278" y="617497"/>
                  <a:pt x="2932499" y="609663"/>
                  <a:pt x="2924720" y="601828"/>
                </a:cubicBezTo>
                <a:cubicBezTo>
                  <a:pt x="2924720" y="593994"/>
                  <a:pt x="2924720" y="586159"/>
                  <a:pt x="2924720" y="578325"/>
                </a:cubicBezTo>
                <a:cubicBezTo>
                  <a:pt x="2928610" y="578325"/>
                  <a:pt x="2932499" y="576362"/>
                  <a:pt x="2936389" y="575385"/>
                </a:cubicBezTo>
                <a:lnTo>
                  <a:pt x="2943071" y="577068"/>
                </a:lnTo>
                <a:lnTo>
                  <a:pt x="2923243" y="555251"/>
                </a:lnTo>
                <a:lnTo>
                  <a:pt x="2924458" y="562557"/>
                </a:lnTo>
                <a:cubicBezTo>
                  <a:pt x="2916598" y="570434"/>
                  <a:pt x="2908738" y="554684"/>
                  <a:pt x="2900880" y="554684"/>
                </a:cubicBezTo>
                <a:cubicBezTo>
                  <a:pt x="2885160" y="538937"/>
                  <a:pt x="2869440" y="538937"/>
                  <a:pt x="2853721" y="531067"/>
                </a:cubicBezTo>
                <a:cubicBezTo>
                  <a:pt x="2841932" y="536970"/>
                  <a:pt x="2834563" y="529589"/>
                  <a:pt x="2824983" y="528852"/>
                </a:cubicBezTo>
                <a:close/>
                <a:moveTo>
                  <a:pt x="2783656" y="428660"/>
                </a:moveTo>
                <a:cubicBezTo>
                  <a:pt x="2791507" y="436540"/>
                  <a:pt x="2799358" y="436540"/>
                  <a:pt x="2799358" y="444421"/>
                </a:cubicBezTo>
                <a:cubicBezTo>
                  <a:pt x="2791507" y="460178"/>
                  <a:pt x="2791507" y="475935"/>
                  <a:pt x="2799358" y="491698"/>
                </a:cubicBezTo>
                <a:cubicBezTo>
                  <a:pt x="2791507" y="491698"/>
                  <a:pt x="2783656" y="499572"/>
                  <a:pt x="2783656" y="491698"/>
                </a:cubicBezTo>
                <a:cubicBezTo>
                  <a:pt x="2775805" y="483818"/>
                  <a:pt x="2760103" y="468057"/>
                  <a:pt x="2767953" y="452302"/>
                </a:cubicBezTo>
                <a:cubicBezTo>
                  <a:pt x="2775805" y="444421"/>
                  <a:pt x="2783656" y="436540"/>
                  <a:pt x="2783656" y="428660"/>
                </a:cubicBezTo>
                <a:close/>
                <a:moveTo>
                  <a:pt x="2774913" y="421908"/>
                </a:moveTo>
                <a:lnTo>
                  <a:pt x="2764503" y="440902"/>
                </a:lnTo>
                <a:cubicBezTo>
                  <a:pt x="2761558" y="446812"/>
                  <a:pt x="2759595" y="452721"/>
                  <a:pt x="2759595" y="460603"/>
                </a:cubicBezTo>
                <a:cubicBezTo>
                  <a:pt x="2751745" y="476357"/>
                  <a:pt x="2759595" y="484236"/>
                  <a:pt x="2767447" y="499998"/>
                </a:cubicBezTo>
                <a:cubicBezTo>
                  <a:pt x="2755671" y="505905"/>
                  <a:pt x="2743895" y="516245"/>
                  <a:pt x="2732118" y="517722"/>
                </a:cubicBezTo>
                <a:lnTo>
                  <a:pt x="2726054" y="516708"/>
                </a:lnTo>
                <a:lnTo>
                  <a:pt x="2728053" y="518202"/>
                </a:lnTo>
                <a:lnTo>
                  <a:pt x="2739500" y="528607"/>
                </a:lnTo>
                <a:lnTo>
                  <a:pt x="2755229" y="517412"/>
                </a:lnTo>
                <a:cubicBezTo>
                  <a:pt x="2763825" y="512860"/>
                  <a:pt x="2773158" y="509415"/>
                  <a:pt x="2782983" y="507446"/>
                </a:cubicBezTo>
                <a:cubicBezTo>
                  <a:pt x="2794773" y="503510"/>
                  <a:pt x="2806563" y="501542"/>
                  <a:pt x="2818351" y="502528"/>
                </a:cubicBezTo>
                <a:cubicBezTo>
                  <a:pt x="2830141" y="503510"/>
                  <a:pt x="2841931" y="507446"/>
                  <a:pt x="2853721" y="515323"/>
                </a:cubicBezTo>
                <a:cubicBezTo>
                  <a:pt x="2861580" y="515323"/>
                  <a:pt x="2871405" y="519259"/>
                  <a:pt x="2881229" y="524179"/>
                </a:cubicBezTo>
                <a:lnTo>
                  <a:pt x="2905087" y="536979"/>
                </a:lnTo>
                <a:lnTo>
                  <a:pt x="2795029" y="436952"/>
                </a:lnTo>
                <a:close/>
                <a:moveTo>
                  <a:pt x="1049432" y="256449"/>
                </a:moveTo>
                <a:cubicBezTo>
                  <a:pt x="1041564" y="264315"/>
                  <a:pt x="1041564" y="280054"/>
                  <a:pt x="1049432" y="287927"/>
                </a:cubicBezTo>
                <a:cubicBezTo>
                  <a:pt x="1053367" y="291859"/>
                  <a:pt x="1059269" y="297760"/>
                  <a:pt x="1065171" y="301694"/>
                </a:cubicBezTo>
                <a:lnTo>
                  <a:pt x="1072727" y="305148"/>
                </a:lnTo>
                <a:lnTo>
                  <a:pt x="1025069" y="328106"/>
                </a:lnTo>
                <a:lnTo>
                  <a:pt x="1025826" y="319398"/>
                </a:lnTo>
                <a:cubicBezTo>
                  <a:pt x="1033694" y="319398"/>
                  <a:pt x="1033694" y="319398"/>
                  <a:pt x="1033694" y="319398"/>
                </a:cubicBezTo>
                <a:cubicBezTo>
                  <a:pt x="1025826" y="303660"/>
                  <a:pt x="1010087" y="303660"/>
                  <a:pt x="1010087" y="295791"/>
                </a:cubicBezTo>
                <a:cubicBezTo>
                  <a:pt x="1010087" y="280054"/>
                  <a:pt x="1017956" y="272183"/>
                  <a:pt x="1025826" y="264315"/>
                </a:cubicBezTo>
                <a:cubicBezTo>
                  <a:pt x="1033694" y="256449"/>
                  <a:pt x="1033694" y="256449"/>
                  <a:pt x="1049432" y="256449"/>
                </a:cubicBezTo>
                <a:close/>
                <a:moveTo>
                  <a:pt x="1095984" y="232387"/>
                </a:moveTo>
                <a:cubicBezTo>
                  <a:pt x="1103793" y="256132"/>
                  <a:pt x="1103793" y="256132"/>
                  <a:pt x="1103793" y="256132"/>
                </a:cubicBezTo>
                <a:cubicBezTo>
                  <a:pt x="1103793" y="264043"/>
                  <a:pt x="1103793" y="279871"/>
                  <a:pt x="1095984" y="279871"/>
                </a:cubicBezTo>
                <a:cubicBezTo>
                  <a:pt x="1088175" y="287785"/>
                  <a:pt x="1080367" y="295700"/>
                  <a:pt x="1072558" y="295700"/>
                </a:cubicBezTo>
                <a:cubicBezTo>
                  <a:pt x="1064749" y="287785"/>
                  <a:pt x="1056941" y="279871"/>
                  <a:pt x="1056941" y="271959"/>
                </a:cubicBezTo>
                <a:cubicBezTo>
                  <a:pt x="1056941" y="264043"/>
                  <a:pt x="1056941" y="256132"/>
                  <a:pt x="1064749" y="256132"/>
                </a:cubicBezTo>
                <a:cubicBezTo>
                  <a:pt x="1080367" y="256132"/>
                  <a:pt x="1088175" y="240299"/>
                  <a:pt x="1095984" y="232387"/>
                </a:cubicBezTo>
                <a:close/>
                <a:moveTo>
                  <a:pt x="1729524" y="192015"/>
                </a:moveTo>
                <a:cubicBezTo>
                  <a:pt x="880381" y="192015"/>
                  <a:pt x="192015" y="880381"/>
                  <a:pt x="192015" y="1729524"/>
                </a:cubicBezTo>
                <a:cubicBezTo>
                  <a:pt x="192015" y="2578667"/>
                  <a:pt x="880381" y="3267033"/>
                  <a:pt x="1729524" y="3267033"/>
                </a:cubicBezTo>
                <a:cubicBezTo>
                  <a:pt x="2578667" y="3267033"/>
                  <a:pt x="3267033" y="2578667"/>
                  <a:pt x="3267033" y="1729524"/>
                </a:cubicBezTo>
                <a:cubicBezTo>
                  <a:pt x="3267033" y="880381"/>
                  <a:pt x="2578667" y="192015"/>
                  <a:pt x="1729524" y="192015"/>
                </a:cubicBezTo>
                <a:close/>
                <a:moveTo>
                  <a:pt x="2272580" y="185532"/>
                </a:moveTo>
                <a:cubicBezTo>
                  <a:pt x="2280432" y="185532"/>
                  <a:pt x="2288283" y="193344"/>
                  <a:pt x="2296134" y="193344"/>
                </a:cubicBezTo>
                <a:cubicBezTo>
                  <a:pt x="2296134" y="201150"/>
                  <a:pt x="2303985" y="201150"/>
                  <a:pt x="2303985" y="208959"/>
                </a:cubicBezTo>
                <a:cubicBezTo>
                  <a:pt x="2303985" y="216769"/>
                  <a:pt x="2311835" y="224579"/>
                  <a:pt x="2303985" y="232387"/>
                </a:cubicBezTo>
                <a:cubicBezTo>
                  <a:pt x="2296134" y="232387"/>
                  <a:pt x="2303985" y="216769"/>
                  <a:pt x="2296134" y="208959"/>
                </a:cubicBezTo>
                <a:cubicBezTo>
                  <a:pt x="2296134" y="201150"/>
                  <a:pt x="2280432" y="193344"/>
                  <a:pt x="2272580" y="185532"/>
                </a:cubicBezTo>
                <a:close/>
                <a:moveTo>
                  <a:pt x="1261357" y="185532"/>
                </a:moveTo>
                <a:cubicBezTo>
                  <a:pt x="1269315" y="185532"/>
                  <a:pt x="1277275" y="185532"/>
                  <a:pt x="1277275" y="193384"/>
                </a:cubicBezTo>
                <a:cubicBezTo>
                  <a:pt x="1277275" y="201236"/>
                  <a:pt x="1277275" y="209088"/>
                  <a:pt x="1277275" y="216941"/>
                </a:cubicBezTo>
                <a:cubicBezTo>
                  <a:pt x="1269315" y="224787"/>
                  <a:pt x="1253397" y="224787"/>
                  <a:pt x="1245437" y="216941"/>
                </a:cubicBezTo>
                <a:cubicBezTo>
                  <a:pt x="1221558" y="193384"/>
                  <a:pt x="1221558" y="193384"/>
                  <a:pt x="1221558" y="193384"/>
                </a:cubicBezTo>
                <a:cubicBezTo>
                  <a:pt x="1237477" y="185532"/>
                  <a:pt x="1245437" y="185532"/>
                  <a:pt x="1261357" y="185532"/>
                </a:cubicBezTo>
                <a:close/>
                <a:moveTo>
                  <a:pt x="2218129" y="146281"/>
                </a:moveTo>
                <a:cubicBezTo>
                  <a:pt x="2242190" y="154087"/>
                  <a:pt x="2242190" y="177517"/>
                  <a:pt x="2242190" y="193130"/>
                </a:cubicBezTo>
                <a:cubicBezTo>
                  <a:pt x="2242190" y="193130"/>
                  <a:pt x="2234170" y="193130"/>
                  <a:pt x="2234170" y="193130"/>
                </a:cubicBezTo>
                <a:cubicBezTo>
                  <a:pt x="2226149" y="185324"/>
                  <a:pt x="2234170" y="177517"/>
                  <a:pt x="2234170" y="177517"/>
                </a:cubicBezTo>
                <a:cubicBezTo>
                  <a:pt x="2226149" y="169704"/>
                  <a:pt x="2226149" y="154087"/>
                  <a:pt x="2218129" y="154087"/>
                </a:cubicBezTo>
                <a:cubicBezTo>
                  <a:pt x="2218129" y="146281"/>
                  <a:pt x="2218129" y="146281"/>
                  <a:pt x="2218129" y="146281"/>
                </a:cubicBezTo>
                <a:close/>
                <a:moveTo>
                  <a:pt x="1598913" y="123485"/>
                </a:moveTo>
                <a:lnTo>
                  <a:pt x="1598913" y="131082"/>
                </a:lnTo>
                <a:cubicBezTo>
                  <a:pt x="1591316" y="131082"/>
                  <a:pt x="1591316" y="131082"/>
                  <a:pt x="1591316" y="131082"/>
                </a:cubicBezTo>
                <a:cubicBezTo>
                  <a:pt x="1598913" y="123485"/>
                  <a:pt x="1598913" y="123485"/>
                  <a:pt x="1598913" y="123485"/>
                </a:cubicBezTo>
                <a:close/>
                <a:moveTo>
                  <a:pt x="1300771" y="114619"/>
                </a:moveTo>
                <a:cubicBezTo>
                  <a:pt x="1308651" y="114619"/>
                  <a:pt x="1316529" y="114619"/>
                  <a:pt x="1316529" y="122499"/>
                </a:cubicBezTo>
                <a:cubicBezTo>
                  <a:pt x="1308651" y="138260"/>
                  <a:pt x="1300771" y="138260"/>
                  <a:pt x="1292892" y="146142"/>
                </a:cubicBezTo>
                <a:cubicBezTo>
                  <a:pt x="1285014" y="154016"/>
                  <a:pt x="1277134" y="146142"/>
                  <a:pt x="1269254" y="146142"/>
                </a:cubicBezTo>
                <a:cubicBezTo>
                  <a:pt x="1269254" y="161895"/>
                  <a:pt x="1261375" y="169775"/>
                  <a:pt x="1245617" y="177656"/>
                </a:cubicBezTo>
                <a:cubicBezTo>
                  <a:pt x="1221980" y="185532"/>
                  <a:pt x="1198343" y="169775"/>
                  <a:pt x="1174706" y="169775"/>
                </a:cubicBezTo>
                <a:cubicBezTo>
                  <a:pt x="1174706" y="161895"/>
                  <a:pt x="1174706" y="161895"/>
                  <a:pt x="1174706" y="154016"/>
                </a:cubicBezTo>
                <a:cubicBezTo>
                  <a:pt x="1198343" y="146142"/>
                  <a:pt x="1229858" y="154016"/>
                  <a:pt x="1253497" y="138260"/>
                </a:cubicBezTo>
                <a:cubicBezTo>
                  <a:pt x="1261375" y="122499"/>
                  <a:pt x="1261375" y="122499"/>
                  <a:pt x="1261375" y="122499"/>
                </a:cubicBezTo>
                <a:cubicBezTo>
                  <a:pt x="1277134" y="122499"/>
                  <a:pt x="1292892" y="114619"/>
                  <a:pt x="1300771" y="114619"/>
                </a:cubicBezTo>
                <a:close/>
                <a:moveTo>
                  <a:pt x="1598913" y="107025"/>
                </a:moveTo>
                <a:cubicBezTo>
                  <a:pt x="1606511" y="107025"/>
                  <a:pt x="1598913" y="115254"/>
                  <a:pt x="1606511" y="123485"/>
                </a:cubicBezTo>
                <a:cubicBezTo>
                  <a:pt x="1598913" y="123485"/>
                  <a:pt x="1598913" y="123485"/>
                  <a:pt x="1598913" y="123485"/>
                </a:cubicBezTo>
                <a:close/>
                <a:moveTo>
                  <a:pt x="1504785" y="75364"/>
                </a:moveTo>
                <a:cubicBezTo>
                  <a:pt x="1504785" y="75364"/>
                  <a:pt x="1512594" y="75364"/>
                  <a:pt x="1520403" y="75364"/>
                </a:cubicBezTo>
                <a:cubicBezTo>
                  <a:pt x="1520403" y="83325"/>
                  <a:pt x="1520403" y="83325"/>
                  <a:pt x="1520403" y="83325"/>
                </a:cubicBezTo>
                <a:cubicBezTo>
                  <a:pt x="1520403" y="107203"/>
                  <a:pt x="1504785" y="123121"/>
                  <a:pt x="1489168" y="131082"/>
                </a:cubicBezTo>
                <a:cubicBezTo>
                  <a:pt x="1481359" y="123121"/>
                  <a:pt x="1473550" y="123121"/>
                  <a:pt x="1473550" y="115167"/>
                </a:cubicBezTo>
                <a:cubicBezTo>
                  <a:pt x="1473550" y="107203"/>
                  <a:pt x="1489168" y="107203"/>
                  <a:pt x="1496977" y="91284"/>
                </a:cubicBezTo>
                <a:cubicBezTo>
                  <a:pt x="1496977" y="83325"/>
                  <a:pt x="1496977" y="75364"/>
                  <a:pt x="1504785" y="75364"/>
                </a:cubicBezTo>
                <a:close/>
                <a:moveTo>
                  <a:pt x="1729524" y="54445"/>
                </a:moveTo>
                <a:cubicBezTo>
                  <a:pt x="1498244" y="54445"/>
                  <a:pt x="1277911" y="101318"/>
                  <a:pt x="1077507" y="186082"/>
                </a:cubicBezTo>
                <a:lnTo>
                  <a:pt x="1009094" y="219038"/>
                </a:lnTo>
                <a:lnTo>
                  <a:pt x="1041596" y="217192"/>
                </a:lnTo>
                <a:cubicBezTo>
                  <a:pt x="1057387" y="209339"/>
                  <a:pt x="1073179" y="193636"/>
                  <a:pt x="1081075" y="185788"/>
                </a:cubicBezTo>
                <a:cubicBezTo>
                  <a:pt x="1085023" y="183826"/>
                  <a:pt x="1088477" y="183334"/>
                  <a:pt x="1091561" y="183826"/>
                </a:cubicBezTo>
                <a:cubicBezTo>
                  <a:pt x="1100813" y="185296"/>
                  <a:pt x="1106736" y="195599"/>
                  <a:pt x="1112657" y="201488"/>
                </a:cubicBezTo>
                <a:cubicBezTo>
                  <a:pt x="1112657" y="209339"/>
                  <a:pt x="1112657" y="209339"/>
                  <a:pt x="1112657" y="209339"/>
                </a:cubicBezTo>
                <a:cubicBezTo>
                  <a:pt x="1088969" y="232892"/>
                  <a:pt x="1065283" y="256449"/>
                  <a:pt x="1041596" y="240742"/>
                </a:cubicBezTo>
                <a:cubicBezTo>
                  <a:pt x="1033699" y="240742"/>
                  <a:pt x="1033699" y="225045"/>
                  <a:pt x="1025804" y="232892"/>
                </a:cubicBezTo>
                <a:cubicBezTo>
                  <a:pt x="1017908" y="240742"/>
                  <a:pt x="1010012" y="248595"/>
                  <a:pt x="994222" y="248595"/>
                </a:cubicBezTo>
                <a:cubicBezTo>
                  <a:pt x="986326" y="248595"/>
                  <a:pt x="978430" y="248595"/>
                  <a:pt x="978430" y="240742"/>
                </a:cubicBezTo>
                <a:cubicBezTo>
                  <a:pt x="978430" y="236817"/>
                  <a:pt x="978430" y="234854"/>
                  <a:pt x="978430" y="233873"/>
                </a:cubicBezTo>
                <a:lnTo>
                  <a:pt x="978430" y="233810"/>
                </a:lnTo>
                <a:lnTo>
                  <a:pt x="931082" y="256618"/>
                </a:lnTo>
                <a:lnTo>
                  <a:pt x="814451" y="327473"/>
                </a:lnTo>
                <a:lnTo>
                  <a:pt x="829800" y="338154"/>
                </a:lnTo>
                <a:cubicBezTo>
                  <a:pt x="835617" y="341097"/>
                  <a:pt x="841434" y="343060"/>
                  <a:pt x="845311" y="343060"/>
                </a:cubicBezTo>
                <a:cubicBezTo>
                  <a:pt x="853068" y="343060"/>
                  <a:pt x="845311" y="350910"/>
                  <a:pt x="845311" y="358763"/>
                </a:cubicBezTo>
                <a:cubicBezTo>
                  <a:pt x="829799" y="366615"/>
                  <a:pt x="814287" y="358763"/>
                  <a:pt x="798774" y="350910"/>
                </a:cubicBezTo>
                <a:cubicBezTo>
                  <a:pt x="798774" y="350910"/>
                  <a:pt x="796836" y="348947"/>
                  <a:pt x="795866" y="346003"/>
                </a:cubicBezTo>
                <a:lnTo>
                  <a:pt x="798199" y="337347"/>
                </a:lnTo>
                <a:lnTo>
                  <a:pt x="792972" y="340523"/>
                </a:lnTo>
                <a:lnTo>
                  <a:pt x="775960" y="353244"/>
                </a:lnTo>
                <a:lnTo>
                  <a:pt x="782858" y="350150"/>
                </a:lnTo>
                <a:cubicBezTo>
                  <a:pt x="790738" y="365853"/>
                  <a:pt x="806497" y="373706"/>
                  <a:pt x="830134" y="373706"/>
                </a:cubicBezTo>
                <a:cubicBezTo>
                  <a:pt x="838012" y="373706"/>
                  <a:pt x="853771" y="365853"/>
                  <a:pt x="845891" y="381559"/>
                </a:cubicBezTo>
                <a:cubicBezTo>
                  <a:pt x="845891" y="397258"/>
                  <a:pt x="869529" y="412961"/>
                  <a:pt x="845891" y="420809"/>
                </a:cubicBezTo>
                <a:cubicBezTo>
                  <a:pt x="838012" y="428660"/>
                  <a:pt x="822254" y="412961"/>
                  <a:pt x="814375" y="412961"/>
                </a:cubicBezTo>
                <a:cubicBezTo>
                  <a:pt x="806497" y="389406"/>
                  <a:pt x="798617" y="428660"/>
                  <a:pt x="782858" y="420809"/>
                </a:cubicBezTo>
                <a:cubicBezTo>
                  <a:pt x="774980" y="412961"/>
                  <a:pt x="759221" y="412961"/>
                  <a:pt x="767100" y="397258"/>
                </a:cubicBezTo>
                <a:cubicBezTo>
                  <a:pt x="751341" y="381559"/>
                  <a:pt x="735584" y="412961"/>
                  <a:pt x="727704" y="389406"/>
                </a:cubicBezTo>
                <a:lnTo>
                  <a:pt x="727828" y="389235"/>
                </a:lnTo>
                <a:lnTo>
                  <a:pt x="664019" y="436952"/>
                </a:lnTo>
                <a:cubicBezTo>
                  <a:pt x="581289" y="505227"/>
                  <a:pt x="505225" y="581289"/>
                  <a:pt x="436952" y="664019"/>
                </a:cubicBezTo>
                <a:lnTo>
                  <a:pt x="356197" y="772009"/>
                </a:lnTo>
                <a:lnTo>
                  <a:pt x="367128" y="766093"/>
                </a:lnTo>
                <a:cubicBezTo>
                  <a:pt x="374952" y="766093"/>
                  <a:pt x="382776" y="773958"/>
                  <a:pt x="390599" y="766093"/>
                </a:cubicBezTo>
                <a:cubicBezTo>
                  <a:pt x="398423" y="766093"/>
                  <a:pt x="398423" y="766093"/>
                  <a:pt x="398423" y="766093"/>
                </a:cubicBezTo>
                <a:cubicBezTo>
                  <a:pt x="406247" y="750365"/>
                  <a:pt x="414071" y="718907"/>
                  <a:pt x="445366" y="726771"/>
                </a:cubicBezTo>
                <a:cubicBezTo>
                  <a:pt x="453192" y="726771"/>
                  <a:pt x="461014" y="726771"/>
                  <a:pt x="468839" y="734636"/>
                </a:cubicBezTo>
                <a:cubicBezTo>
                  <a:pt x="476662" y="734636"/>
                  <a:pt x="476662" y="726771"/>
                  <a:pt x="484487" y="726771"/>
                </a:cubicBezTo>
                <a:cubicBezTo>
                  <a:pt x="492309" y="718907"/>
                  <a:pt x="502091" y="716942"/>
                  <a:pt x="510892" y="718907"/>
                </a:cubicBezTo>
                <a:lnTo>
                  <a:pt x="521680" y="727169"/>
                </a:lnTo>
                <a:lnTo>
                  <a:pt x="521653" y="727199"/>
                </a:lnTo>
                <a:lnTo>
                  <a:pt x="526212" y="722184"/>
                </a:lnTo>
                <a:lnTo>
                  <a:pt x="523326" y="719274"/>
                </a:lnTo>
                <a:cubicBezTo>
                  <a:pt x="515474" y="711359"/>
                  <a:pt x="507623" y="711359"/>
                  <a:pt x="499773" y="711359"/>
                </a:cubicBezTo>
                <a:cubicBezTo>
                  <a:pt x="507623" y="707402"/>
                  <a:pt x="515474" y="707402"/>
                  <a:pt x="522343" y="710370"/>
                </a:cubicBezTo>
                <a:lnTo>
                  <a:pt x="529965" y="718053"/>
                </a:lnTo>
                <a:lnTo>
                  <a:pt x="529396" y="718680"/>
                </a:lnTo>
                <a:lnTo>
                  <a:pt x="578834" y="664284"/>
                </a:lnTo>
                <a:lnTo>
                  <a:pt x="578772" y="664191"/>
                </a:lnTo>
                <a:cubicBezTo>
                  <a:pt x="578772" y="648575"/>
                  <a:pt x="578772" y="640769"/>
                  <a:pt x="578772" y="632956"/>
                </a:cubicBezTo>
                <a:cubicBezTo>
                  <a:pt x="578772" y="625146"/>
                  <a:pt x="586615" y="617339"/>
                  <a:pt x="594459" y="609532"/>
                </a:cubicBezTo>
                <a:cubicBezTo>
                  <a:pt x="610144" y="609532"/>
                  <a:pt x="610144" y="609532"/>
                  <a:pt x="610144" y="609532"/>
                </a:cubicBezTo>
                <a:cubicBezTo>
                  <a:pt x="617986" y="601720"/>
                  <a:pt x="625829" y="586103"/>
                  <a:pt x="633673" y="578297"/>
                </a:cubicBezTo>
                <a:cubicBezTo>
                  <a:pt x="641515" y="578297"/>
                  <a:pt x="649358" y="578297"/>
                  <a:pt x="656220" y="579273"/>
                </a:cubicBezTo>
                <a:lnTo>
                  <a:pt x="661445" y="581414"/>
                </a:lnTo>
                <a:lnTo>
                  <a:pt x="619519" y="619519"/>
                </a:lnTo>
                <a:lnTo>
                  <a:pt x="669913" y="573718"/>
                </a:lnTo>
                <a:lnTo>
                  <a:pt x="665043" y="570485"/>
                </a:lnTo>
                <a:lnTo>
                  <a:pt x="671321" y="572439"/>
                </a:lnTo>
                <a:lnTo>
                  <a:pt x="730996" y="518202"/>
                </a:lnTo>
                <a:cubicBezTo>
                  <a:pt x="769760" y="486211"/>
                  <a:pt x="810086" y="456045"/>
                  <a:pt x="851843" y="427835"/>
                </a:cubicBezTo>
                <a:lnTo>
                  <a:pt x="876283" y="412987"/>
                </a:lnTo>
                <a:lnTo>
                  <a:pt x="862640" y="396595"/>
                </a:lnTo>
                <a:cubicBezTo>
                  <a:pt x="860665" y="389756"/>
                  <a:pt x="860665" y="381940"/>
                  <a:pt x="860665" y="374124"/>
                </a:cubicBezTo>
                <a:cubicBezTo>
                  <a:pt x="860665" y="350676"/>
                  <a:pt x="860665" y="335045"/>
                  <a:pt x="868564" y="319413"/>
                </a:cubicBezTo>
                <a:cubicBezTo>
                  <a:pt x="884362" y="288150"/>
                  <a:pt x="923859" y="256886"/>
                  <a:pt x="963355" y="241253"/>
                </a:cubicBezTo>
                <a:cubicBezTo>
                  <a:pt x="963355" y="249071"/>
                  <a:pt x="963355" y="249071"/>
                  <a:pt x="963355" y="249071"/>
                </a:cubicBezTo>
                <a:cubicBezTo>
                  <a:pt x="923859" y="272518"/>
                  <a:pt x="892262" y="311597"/>
                  <a:pt x="884362" y="350676"/>
                </a:cubicBezTo>
                <a:cubicBezTo>
                  <a:pt x="884362" y="362400"/>
                  <a:pt x="884362" y="376078"/>
                  <a:pt x="887324" y="387802"/>
                </a:cubicBezTo>
                <a:lnTo>
                  <a:pt x="893855" y="402312"/>
                </a:lnTo>
                <a:lnTo>
                  <a:pt x="981272" y="349205"/>
                </a:lnTo>
                <a:lnTo>
                  <a:pt x="1103475" y="290336"/>
                </a:lnTo>
                <a:lnTo>
                  <a:pt x="1112386" y="280054"/>
                </a:lnTo>
                <a:lnTo>
                  <a:pt x="1115113" y="284730"/>
                </a:lnTo>
                <a:lnTo>
                  <a:pt x="1118493" y="283102"/>
                </a:lnTo>
                <a:lnTo>
                  <a:pt x="1128123" y="279577"/>
                </a:lnTo>
                <a:lnTo>
                  <a:pt x="1114620" y="255465"/>
                </a:lnTo>
                <a:cubicBezTo>
                  <a:pt x="1112657" y="246633"/>
                  <a:pt x="1112657" y="236820"/>
                  <a:pt x="1112657" y="225045"/>
                </a:cubicBezTo>
                <a:cubicBezTo>
                  <a:pt x="1120507" y="209339"/>
                  <a:pt x="1120507" y="209339"/>
                  <a:pt x="1120507" y="209339"/>
                </a:cubicBezTo>
                <a:cubicBezTo>
                  <a:pt x="1144062" y="209339"/>
                  <a:pt x="1159763" y="193636"/>
                  <a:pt x="1175465" y="177935"/>
                </a:cubicBezTo>
                <a:cubicBezTo>
                  <a:pt x="1199018" y="177935"/>
                  <a:pt x="1222571" y="209339"/>
                  <a:pt x="1230423" y="225045"/>
                </a:cubicBezTo>
                <a:lnTo>
                  <a:pt x="1228888" y="242697"/>
                </a:lnTo>
                <a:lnTo>
                  <a:pt x="1245131" y="236751"/>
                </a:lnTo>
                <a:lnTo>
                  <a:pt x="1245798" y="232749"/>
                </a:lnTo>
                <a:lnTo>
                  <a:pt x="1258181" y="231975"/>
                </a:lnTo>
                <a:lnTo>
                  <a:pt x="1262718" y="230315"/>
                </a:lnTo>
                <a:lnTo>
                  <a:pt x="1281529" y="225478"/>
                </a:lnTo>
                <a:lnTo>
                  <a:pt x="1267518" y="229080"/>
                </a:lnTo>
                <a:lnTo>
                  <a:pt x="1276913" y="224970"/>
                </a:lnTo>
                <a:cubicBezTo>
                  <a:pt x="1284691" y="217192"/>
                  <a:pt x="1292469" y="209413"/>
                  <a:pt x="1292469" y="193856"/>
                </a:cubicBezTo>
                <a:cubicBezTo>
                  <a:pt x="1276913" y="178298"/>
                  <a:pt x="1276913" y="178298"/>
                  <a:pt x="1276913" y="178298"/>
                </a:cubicBezTo>
                <a:cubicBezTo>
                  <a:pt x="1280803" y="170520"/>
                  <a:pt x="1286636" y="168575"/>
                  <a:pt x="1292469" y="168575"/>
                </a:cubicBezTo>
                <a:cubicBezTo>
                  <a:pt x="1298303" y="168575"/>
                  <a:pt x="1304138" y="170520"/>
                  <a:pt x="1308027" y="170520"/>
                </a:cubicBezTo>
                <a:cubicBezTo>
                  <a:pt x="1315806" y="178298"/>
                  <a:pt x="1323584" y="186077"/>
                  <a:pt x="1331363" y="193856"/>
                </a:cubicBezTo>
                <a:cubicBezTo>
                  <a:pt x="1337197" y="199690"/>
                  <a:pt x="1325529" y="205524"/>
                  <a:pt x="1325894" y="211358"/>
                </a:cubicBezTo>
                <a:lnTo>
                  <a:pt x="1327943" y="213544"/>
                </a:lnTo>
                <a:lnTo>
                  <a:pt x="1413158" y="191633"/>
                </a:lnTo>
                <a:lnTo>
                  <a:pt x="1484282" y="180778"/>
                </a:lnTo>
                <a:lnTo>
                  <a:pt x="1481245" y="181241"/>
                </a:lnTo>
                <a:lnTo>
                  <a:pt x="1481359" y="178041"/>
                </a:lnTo>
                <a:cubicBezTo>
                  <a:pt x="1457774" y="146597"/>
                  <a:pt x="1434189" y="115147"/>
                  <a:pt x="1394881" y="115147"/>
                </a:cubicBezTo>
                <a:cubicBezTo>
                  <a:pt x="1371296" y="107287"/>
                  <a:pt x="1347713" y="115147"/>
                  <a:pt x="1324128" y="115147"/>
                </a:cubicBezTo>
                <a:cubicBezTo>
                  <a:pt x="1324128" y="115147"/>
                  <a:pt x="1324128" y="115147"/>
                  <a:pt x="1324128" y="107287"/>
                </a:cubicBezTo>
                <a:cubicBezTo>
                  <a:pt x="1339850" y="107287"/>
                  <a:pt x="1355574" y="107287"/>
                  <a:pt x="1371296" y="99424"/>
                </a:cubicBezTo>
                <a:cubicBezTo>
                  <a:pt x="1418466" y="99424"/>
                  <a:pt x="1418466" y="99424"/>
                  <a:pt x="1418466" y="99424"/>
                </a:cubicBezTo>
                <a:cubicBezTo>
                  <a:pt x="1449913" y="115147"/>
                  <a:pt x="1449913" y="115147"/>
                  <a:pt x="1449913" y="115147"/>
                </a:cubicBezTo>
                <a:cubicBezTo>
                  <a:pt x="1473498" y="126941"/>
                  <a:pt x="1497082" y="147577"/>
                  <a:pt x="1507400" y="173741"/>
                </a:cubicBezTo>
                <a:lnTo>
                  <a:pt x="1508061" y="177149"/>
                </a:lnTo>
                <a:lnTo>
                  <a:pt x="1518420" y="175568"/>
                </a:lnTo>
                <a:lnTo>
                  <a:pt x="1505226" y="158109"/>
                </a:lnTo>
                <a:cubicBezTo>
                  <a:pt x="1500291" y="152233"/>
                  <a:pt x="1496343" y="146356"/>
                  <a:pt x="1496343" y="138521"/>
                </a:cubicBezTo>
                <a:cubicBezTo>
                  <a:pt x="1512135" y="130686"/>
                  <a:pt x="1527925" y="115017"/>
                  <a:pt x="1527925" y="91514"/>
                </a:cubicBezTo>
                <a:cubicBezTo>
                  <a:pt x="1535821" y="75841"/>
                  <a:pt x="1535821" y="75841"/>
                  <a:pt x="1535821" y="75841"/>
                </a:cubicBezTo>
                <a:cubicBezTo>
                  <a:pt x="1551612" y="68005"/>
                  <a:pt x="1575299" y="68005"/>
                  <a:pt x="1591091" y="68005"/>
                </a:cubicBezTo>
                <a:cubicBezTo>
                  <a:pt x="1598987" y="68005"/>
                  <a:pt x="1614779" y="68005"/>
                  <a:pt x="1622674" y="60169"/>
                </a:cubicBezTo>
                <a:cubicBezTo>
                  <a:pt x="1630570" y="68005"/>
                  <a:pt x="1622674" y="75841"/>
                  <a:pt x="1622674" y="83679"/>
                </a:cubicBezTo>
                <a:cubicBezTo>
                  <a:pt x="1614779" y="83679"/>
                  <a:pt x="1614779" y="83679"/>
                  <a:pt x="1614779" y="83679"/>
                </a:cubicBezTo>
                <a:cubicBezTo>
                  <a:pt x="1606883" y="91514"/>
                  <a:pt x="1598987" y="91514"/>
                  <a:pt x="1606883" y="99348"/>
                </a:cubicBezTo>
                <a:cubicBezTo>
                  <a:pt x="1598987" y="99348"/>
                  <a:pt x="1598987" y="99348"/>
                  <a:pt x="1598987" y="99348"/>
                </a:cubicBezTo>
                <a:cubicBezTo>
                  <a:pt x="1598987" y="99348"/>
                  <a:pt x="1598987" y="91514"/>
                  <a:pt x="1591091" y="91514"/>
                </a:cubicBezTo>
                <a:cubicBezTo>
                  <a:pt x="1583195" y="99348"/>
                  <a:pt x="1591091" y="107183"/>
                  <a:pt x="1591091" y="115017"/>
                </a:cubicBezTo>
                <a:cubicBezTo>
                  <a:pt x="1591091" y="122852"/>
                  <a:pt x="1591091" y="130686"/>
                  <a:pt x="1583195" y="138521"/>
                </a:cubicBezTo>
                <a:cubicBezTo>
                  <a:pt x="1567405" y="146357"/>
                  <a:pt x="1559509" y="146357"/>
                  <a:pt x="1551612" y="146357"/>
                </a:cubicBezTo>
                <a:cubicBezTo>
                  <a:pt x="1547665" y="150274"/>
                  <a:pt x="1545691" y="156150"/>
                  <a:pt x="1543717" y="162027"/>
                </a:cubicBezTo>
                <a:lnTo>
                  <a:pt x="1538433" y="172513"/>
                </a:lnTo>
                <a:lnTo>
                  <a:pt x="1535002" y="173037"/>
                </a:lnTo>
                <a:lnTo>
                  <a:pt x="1569023" y="167845"/>
                </a:lnTo>
                <a:cubicBezTo>
                  <a:pt x="1621794" y="162486"/>
                  <a:pt x="1675339" y="159740"/>
                  <a:pt x="1729524" y="159740"/>
                </a:cubicBezTo>
                <a:cubicBezTo>
                  <a:pt x="1837895" y="159740"/>
                  <a:pt x="1943701" y="170722"/>
                  <a:pt x="2045890" y="191633"/>
                </a:cubicBezTo>
                <a:lnTo>
                  <a:pt x="2133957" y="214277"/>
                </a:lnTo>
                <a:lnTo>
                  <a:pt x="2116240" y="209721"/>
                </a:lnTo>
                <a:lnTo>
                  <a:pt x="2116319" y="209088"/>
                </a:lnTo>
                <a:cubicBezTo>
                  <a:pt x="2124171" y="201236"/>
                  <a:pt x="2133985" y="195346"/>
                  <a:pt x="2143799" y="192404"/>
                </a:cubicBezTo>
                <a:cubicBezTo>
                  <a:pt x="2153612" y="189457"/>
                  <a:pt x="2163427" y="189457"/>
                  <a:pt x="2171277" y="193384"/>
                </a:cubicBezTo>
                <a:cubicBezTo>
                  <a:pt x="2186980" y="201236"/>
                  <a:pt x="2202681" y="209088"/>
                  <a:pt x="2210533" y="216941"/>
                </a:cubicBezTo>
                <a:lnTo>
                  <a:pt x="2210533" y="235513"/>
                </a:lnTo>
                <a:lnTo>
                  <a:pt x="2340555" y="283102"/>
                </a:lnTo>
                <a:lnTo>
                  <a:pt x="2411152" y="317110"/>
                </a:lnTo>
                <a:lnTo>
                  <a:pt x="2411721" y="316917"/>
                </a:lnTo>
                <a:cubicBezTo>
                  <a:pt x="2414893" y="316549"/>
                  <a:pt x="2418310" y="317040"/>
                  <a:pt x="2422214" y="319003"/>
                </a:cubicBezTo>
                <a:cubicBezTo>
                  <a:pt x="2426118" y="319003"/>
                  <a:pt x="2430022" y="320965"/>
                  <a:pt x="2432951" y="323908"/>
                </a:cubicBezTo>
                <a:lnTo>
                  <a:pt x="2435091" y="328642"/>
                </a:lnTo>
                <a:lnTo>
                  <a:pt x="2455328" y="338391"/>
                </a:lnTo>
                <a:lnTo>
                  <a:pt x="2449567" y="335615"/>
                </a:lnTo>
                <a:lnTo>
                  <a:pt x="2444664" y="326852"/>
                </a:lnTo>
                <a:cubicBezTo>
                  <a:pt x="2439783" y="320965"/>
                  <a:pt x="2433927" y="315077"/>
                  <a:pt x="2430022" y="311151"/>
                </a:cubicBezTo>
                <a:cubicBezTo>
                  <a:pt x="2431975" y="309187"/>
                  <a:pt x="2433927" y="308696"/>
                  <a:pt x="2435879" y="309067"/>
                </a:cubicBezTo>
                <a:cubicBezTo>
                  <a:pt x="2441737" y="310169"/>
                  <a:pt x="2447592" y="319003"/>
                  <a:pt x="2453449" y="319003"/>
                </a:cubicBezTo>
                <a:cubicBezTo>
                  <a:pt x="2455402" y="326854"/>
                  <a:pt x="2456866" y="332742"/>
                  <a:pt x="2457964" y="337158"/>
                </a:cubicBezTo>
                <a:lnTo>
                  <a:pt x="2458671" y="340001"/>
                </a:lnTo>
                <a:lnTo>
                  <a:pt x="2477776" y="349205"/>
                </a:lnTo>
                <a:cubicBezTo>
                  <a:pt x="2522262" y="373371"/>
                  <a:pt x="2565449" y="399624"/>
                  <a:pt x="2607205" y="427835"/>
                </a:cubicBezTo>
                <a:lnTo>
                  <a:pt x="2724292" y="515391"/>
                </a:lnTo>
                <a:lnTo>
                  <a:pt x="2718621" y="511149"/>
                </a:lnTo>
                <a:lnTo>
                  <a:pt x="2714452" y="499995"/>
                </a:lnTo>
                <a:cubicBezTo>
                  <a:pt x="2714452" y="494086"/>
                  <a:pt x="2716415" y="488176"/>
                  <a:pt x="2720341" y="484236"/>
                </a:cubicBezTo>
                <a:cubicBezTo>
                  <a:pt x="2720341" y="484236"/>
                  <a:pt x="2728192" y="476357"/>
                  <a:pt x="2720341" y="468477"/>
                </a:cubicBezTo>
                <a:cubicBezTo>
                  <a:pt x="2712489" y="460603"/>
                  <a:pt x="2696788" y="444842"/>
                  <a:pt x="2704639" y="429083"/>
                </a:cubicBezTo>
                <a:cubicBezTo>
                  <a:pt x="2712489" y="429083"/>
                  <a:pt x="2720341" y="421206"/>
                  <a:pt x="2712489" y="413325"/>
                </a:cubicBezTo>
                <a:cubicBezTo>
                  <a:pt x="2704639" y="405445"/>
                  <a:pt x="2704639" y="389690"/>
                  <a:pt x="2712489" y="381810"/>
                </a:cubicBezTo>
                <a:cubicBezTo>
                  <a:pt x="2720341" y="381810"/>
                  <a:pt x="2720341" y="381810"/>
                  <a:pt x="2720341" y="381810"/>
                </a:cubicBezTo>
                <a:lnTo>
                  <a:pt x="2743224" y="398212"/>
                </a:lnTo>
                <a:lnTo>
                  <a:pt x="2666077" y="340523"/>
                </a:lnTo>
                <a:cubicBezTo>
                  <a:pt x="2398732" y="159908"/>
                  <a:pt x="2076445" y="54445"/>
                  <a:pt x="1729524" y="54445"/>
                </a:cubicBezTo>
                <a:close/>
                <a:moveTo>
                  <a:pt x="1729524" y="0"/>
                </a:moveTo>
                <a:cubicBezTo>
                  <a:pt x="2684713" y="0"/>
                  <a:pt x="3459048" y="774335"/>
                  <a:pt x="3459048" y="1729524"/>
                </a:cubicBezTo>
                <a:cubicBezTo>
                  <a:pt x="3459048" y="2684714"/>
                  <a:pt x="2684713" y="3459048"/>
                  <a:pt x="1729524" y="3459048"/>
                </a:cubicBezTo>
                <a:cubicBezTo>
                  <a:pt x="774335" y="3459048"/>
                  <a:pt x="0" y="2684714"/>
                  <a:pt x="0" y="1729524"/>
                </a:cubicBezTo>
                <a:cubicBezTo>
                  <a:pt x="0" y="774335"/>
                  <a:pt x="774335" y="0"/>
                  <a:pt x="1729524" y="0"/>
                </a:cubicBezTo>
                <a:close/>
              </a:path>
            </a:pathLst>
          </a:custGeom>
          <a:solidFill>
            <a:srgbClr val="004D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38" name="Google Shape;3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0187" y="2638353"/>
            <a:ext cx="1805500" cy="18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"/>
          <p:cNvSpPr/>
          <p:nvPr/>
        </p:nvSpPr>
        <p:spPr>
          <a:xfrm rot="10800000">
            <a:off x="9002336" y="4464639"/>
            <a:ext cx="461665" cy="231798"/>
          </a:xfrm>
          <a:custGeom>
            <a:rect b="b" l="l" r="r" t="t"/>
            <a:pathLst>
              <a:path extrusionOk="0" h="813392" w="1620000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004DA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0" name="Google Shape;340;p6"/>
          <p:cNvSpPr/>
          <p:nvPr/>
        </p:nvSpPr>
        <p:spPr>
          <a:xfrm>
            <a:off x="8323505" y="2631440"/>
            <a:ext cx="1819326" cy="1819326"/>
          </a:xfrm>
          <a:custGeom>
            <a:rect b="b" l="l" r="r" t="t"/>
            <a:pathLst>
              <a:path extrusionOk="0" h="3459048" w="3459048">
                <a:moveTo>
                  <a:pt x="1653725" y="3340305"/>
                </a:moveTo>
                <a:cubicBezTo>
                  <a:pt x="1659559" y="3341271"/>
                  <a:pt x="1665393" y="3345142"/>
                  <a:pt x="1669282" y="3349011"/>
                </a:cubicBezTo>
                <a:cubicBezTo>
                  <a:pt x="1684840" y="3364488"/>
                  <a:pt x="1684840" y="3364488"/>
                  <a:pt x="1684840" y="3364488"/>
                </a:cubicBezTo>
                <a:cubicBezTo>
                  <a:pt x="1684840" y="3372226"/>
                  <a:pt x="1692619" y="3379965"/>
                  <a:pt x="1684840" y="3395443"/>
                </a:cubicBezTo>
                <a:cubicBezTo>
                  <a:pt x="1677061" y="3403180"/>
                  <a:pt x="1669282" y="3395443"/>
                  <a:pt x="1661503" y="3395443"/>
                </a:cubicBezTo>
                <a:cubicBezTo>
                  <a:pt x="1661503" y="3379965"/>
                  <a:pt x="1653725" y="3372226"/>
                  <a:pt x="1653725" y="3364488"/>
                </a:cubicBezTo>
                <a:cubicBezTo>
                  <a:pt x="1645946" y="3356749"/>
                  <a:pt x="1638168" y="3356749"/>
                  <a:pt x="1638168" y="3349011"/>
                </a:cubicBezTo>
                <a:cubicBezTo>
                  <a:pt x="1642057" y="3341271"/>
                  <a:pt x="1647892" y="3339338"/>
                  <a:pt x="1653725" y="3340305"/>
                </a:cubicBezTo>
                <a:close/>
                <a:moveTo>
                  <a:pt x="1763606" y="3332773"/>
                </a:moveTo>
                <a:cubicBezTo>
                  <a:pt x="1763606" y="3340625"/>
                  <a:pt x="1763606" y="3340625"/>
                  <a:pt x="1763606" y="3348477"/>
                </a:cubicBezTo>
                <a:cubicBezTo>
                  <a:pt x="1755710" y="3340625"/>
                  <a:pt x="1755710" y="3340625"/>
                  <a:pt x="1755710" y="3340625"/>
                </a:cubicBezTo>
                <a:cubicBezTo>
                  <a:pt x="1763606" y="3340625"/>
                  <a:pt x="1763606" y="3340625"/>
                  <a:pt x="1763606" y="3332773"/>
                </a:cubicBezTo>
                <a:close/>
                <a:moveTo>
                  <a:pt x="1386296" y="3313812"/>
                </a:moveTo>
                <a:cubicBezTo>
                  <a:pt x="1392626" y="3313194"/>
                  <a:pt x="1398975" y="3313356"/>
                  <a:pt x="1404976" y="3314557"/>
                </a:cubicBezTo>
                <a:cubicBezTo>
                  <a:pt x="1412979" y="3316156"/>
                  <a:pt x="1420366" y="3319604"/>
                  <a:pt x="1426274" y="3325513"/>
                </a:cubicBezTo>
                <a:cubicBezTo>
                  <a:pt x="1426274" y="3333393"/>
                  <a:pt x="1426274" y="3341271"/>
                  <a:pt x="1426274" y="3349150"/>
                </a:cubicBezTo>
                <a:cubicBezTo>
                  <a:pt x="1442034" y="3341271"/>
                  <a:pt x="1457791" y="3341271"/>
                  <a:pt x="1473550" y="3349150"/>
                </a:cubicBezTo>
                <a:cubicBezTo>
                  <a:pt x="1473550" y="3357030"/>
                  <a:pt x="1473550" y="3364910"/>
                  <a:pt x="1473550" y="3372788"/>
                </a:cubicBezTo>
                <a:cubicBezTo>
                  <a:pt x="1449913" y="3364910"/>
                  <a:pt x="1426274" y="3372788"/>
                  <a:pt x="1410517" y="3357030"/>
                </a:cubicBezTo>
                <a:cubicBezTo>
                  <a:pt x="1402637" y="3357030"/>
                  <a:pt x="1394758" y="3341271"/>
                  <a:pt x="1379000" y="3349150"/>
                </a:cubicBezTo>
                <a:cubicBezTo>
                  <a:pt x="1363241" y="3341271"/>
                  <a:pt x="1331726" y="3364910"/>
                  <a:pt x="1339604" y="3333393"/>
                </a:cubicBezTo>
                <a:cubicBezTo>
                  <a:pt x="1348468" y="3324529"/>
                  <a:pt x="1367304" y="3315665"/>
                  <a:pt x="1386296" y="3313812"/>
                </a:cubicBezTo>
                <a:close/>
                <a:moveTo>
                  <a:pt x="1747069" y="3309474"/>
                </a:moveTo>
                <a:cubicBezTo>
                  <a:pt x="1755300" y="3317072"/>
                  <a:pt x="1763531" y="3317072"/>
                  <a:pt x="1763531" y="3324669"/>
                </a:cubicBezTo>
                <a:cubicBezTo>
                  <a:pt x="1747069" y="3309474"/>
                  <a:pt x="1747069" y="3309474"/>
                  <a:pt x="1747069" y="3309474"/>
                </a:cubicBezTo>
                <a:close/>
                <a:moveTo>
                  <a:pt x="1731874" y="3309474"/>
                </a:moveTo>
                <a:cubicBezTo>
                  <a:pt x="1731874" y="3309474"/>
                  <a:pt x="1739471" y="3309474"/>
                  <a:pt x="1747069" y="3309474"/>
                </a:cubicBezTo>
                <a:cubicBezTo>
                  <a:pt x="1739471" y="3317072"/>
                  <a:pt x="1739471" y="3309474"/>
                  <a:pt x="1731874" y="3309474"/>
                </a:cubicBezTo>
                <a:close/>
                <a:moveTo>
                  <a:pt x="1675072" y="3296559"/>
                </a:moveTo>
                <a:lnTo>
                  <a:pt x="1709351" y="3298290"/>
                </a:lnTo>
                <a:lnTo>
                  <a:pt x="1710556" y="3303947"/>
                </a:lnTo>
                <a:cubicBezTo>
                  <a:pt x="1709815" y="3313147"/>
                  <a:pt x="1702414" y="3319035"/>
                  <a:pt x="1708335" y="3324923"/>
                </a:cubicBezTo>
                <a:cubicBezTo>
                  <a:pt x="1716230" y="3317072"/>
                  <a:pt x="1724126" y="3317072"/>
                  <a:pt x="1732022" y="3317072"/>
                </a:cubicBezTo>
                <a:cubicBezTo>
                  <a:pt x="1739918" y="3317072"/>
                  <a:pt x="1755710" y="3324923"/>
                  <a:pt x="1755710" y="3340625"/>
                </a:cubicBezTo>
                <a:cubicBezTo>
                  <a:pt x="1755710" y="3348477"/>
                  <a:pt x="1747814" y="3356328"/>
                  <a:pt x="1747814" y="3364178"/>
                </a:cubicBezTo>
                <a:cubicBezTo>
                  <a:pt x="1755710" y="3364178"/>
                  <a:pt x="1755710" y="3364178"/>
                  <a:pt x="1755710" y="3364178"/>
                </a:cubicBezTo>
                <a:cubicBezTo>
                  <a:pt x="1763606" y="3364178"/>
                  <a:pt x="1755710" y="3356328"/>
                  <a:pt x="1763606" y="3356328"/>
                </a:cubicBezTo>
                <a:cubicBezTo>
                  <a:pt x="1763606" y="3356328"/>
                  <a:pt x="1771502" y="3364178"/>
                  <a:pt x="1779396" y="3364178"/>
                </a:cubicBezTo>
                <a:cubicBezTo>
                  <a:pt x="1795188" y="3372030"/>
                  <a:pt x="1779396" y="3387732"/>
                  <a:pt x="1787292" y="3395583"/>
                </a:cubicBezTo>
                <a:cubicBezTo>
                  <a:pt x="1779396" y="3395583"/>
                  <a:pt x="1771502" y="3395583"/>
                  <a:pt x="1763606" y="3395583"/>
                </a:cubicBezTo>
                <a:cubicBezTo>
                  <a:pt x="1747814" y="3395583"/>
                  <a:pt x="1724126" y="3395583"/>
                  <a:pt x="1700440" y="3395583"/>
                </a:cubicBezTo>
                <a:cubicBezTo>
                  <a:pt x="1692544" y="3387732"/>
                  <a:pt x="1700440" y="3372030"/>
                  <a:pt x="1692544" y="3364178"/>
                </a:cubicBezTo>
                <a:cubicBezTo>
                  <a:pt x="1692544" y="3348477"/>
                  <a:pt x="1676753" y="3340625"/>
                  <a:pt x="1660961" y="3332773"/>
                </a:cubicBezTo>
                <a:cubicBezTo>
                  <a:pt x="1660961" y="3324923"/>
                  <a:pt x="1662935" y="3319035"/>
                  <a:pt x="1665896" y="3313147"/>
                </a:cubicBezTo>
                <a:close/>
                <a:moveTo>
                  <a:pt x="1402933" y="3264787"/>
                </a:moveTo>
                <a:lnTo>
                  <a:pt x="1413158" y="3267416"/>
                </a:lnTo>
                <a:lnTo>
                  <a:pt x="1434353" y="3270651"/>
                </a:lnTo>
                <a:lnTo>
                  <a:pt x="1439914" y="3281774"/>
                </a:lnTo>
                <a:cubicBezTo>
                  <a:pt x="1439914" y="3285730"/>
                  <a:pt x="1437936" y="3289687"/>
                  <a:pt x="1433979" y="3293645"/>
                </a:cubicBezTo>
                <a:cubicBezTo>
                  <a:pt x="1418150" y="3309474"/>
                  <a:pt x="1394407" y="3301559"/>
                  <a:pt x="1378578" y="3301559"/>
                </a:cubicBezTo>
                <a:cubicBezTo>
                  <a:pt x="1378578" y="3293645"/>
                  <a:pt x="1386493" y="3285730"/>
                  <a:pt x="1394407" y="3269902"/>
                </a:cubicBezTo>
                <a:close/>
                <a:moveTo>
                  <a:pt x="2069905" y="3261241"/>
                </a:moveTo>
                <a:lnTo>
                  <a:pt x="2069578" y="3262114"/>
                </a:lnTo>
                <a:lnTo>
                  <a:pt x="2068304" y="3261653"/>
                </a:lnTo>
                <a:close/>
                <a:moveTo>
                  <a:pt x="1151659" y="3257926"/>
                </a:moveTo>
                <a:cubicBezTo>
                  <a:pt x="1159509" y="3256958"/>
                  <a:pt x="1167361" y="3258893"/>
                  <a:pt x="1175212" y="3262762"/>
                </a:cubicBezTo>
                <a:cubicBezTo>
                  <a:pt x="1183063" y="3270500"/>
                  <a:pt x="1183063" y="3270500"/>
                  <a:pt x="1183063" y="3278239"/>
                </a:cubicBezTo>
                <a:cubicBezTo>
                  <a:pt x="1198765" y="3262762"/>
                  <a:pt x="1206615" y="3262762"/>
                  <a:pt x="1222317" y="3270500"/>
                </a:cubicBezTo>
                <a:cubicBezTo>
                  <a:pt x="1238020" y="3270500"/>
                  <a:pt x="1245871" y="3278239"/>
                  <a:pt x="1253721" y="3293715"/>
                </a:cubicBezTo>
                <a:cubicBezTo>
                  <a:pt x="1253721" y="3301454"/>
                  <a:pt x="1277275" y="3316931"/>
                  <a:pt x="1253721" y="3324670"/>
                </a:cubicBezTo>
                <a:cubicBezTo>
                  <a:pt x="1238020" y="3316931"/>
                  <a:pt x="1230169" y="3309194"/>
                  <a:pt x="1214467" y="3301454"/>
                </a:cubicBezTo>
                <a:cubicBezTo>
                  <a:pt x="1206615" y="3293715"/>
                  <a:pt x="1198765" y="3285978"/>
                  <a:pt x="1183063" y="3285978"/>
                </a:cubicBezTo>
                <a:cubicBezTo>
                  <a:pt x="1175212" y="3293715"/>
                  <a:pt x="1167361" y="3293715"/>
                  <a:pt x="1159509" y="3293715"/>
                </a:cubicBezTo>
                <a:cubicBezTo>
                  <a:pt x="1151659" y="3285978"/>
                  <a:pt x="1120255" y="3293715"/>
                  <a:pt x="1128106" y="3270500"/>
                </a:cubicBezTo>
                <a:cubicBezTo>
                  <a:pt x="1135957" y="3262762"/>
                  <a:pt x="1143808" y="3258893"/>
                  <a:pt x="1151659" y="3257926"/>
                </a:cubicBezTo>
                <a:close/>
                <a:moveTo>
                  <a:pt x="1262819" y="3228760"/>
                </a:moveTo>
                <a:lnTo>
                  <a:pt x="1377444" y="3258233"/>
                </a:lnTo>
                <a:lnTo>
                  <a:pt x="1378578" y="3261861"/>
                </a:lnTo>
                <a:cubicBezTo>
                  <a:pt x="1378578" y="3293265"/>
                  <a:pt x="1355025" y="3308968"/>
                  <a:pt x="1331472" y="3324669"/>
                </a:cubicBezTo>
                <a:cubicBezTo>
                  <a:pt x="1323620" y="3324669"/>
                  <a:pt x="1323620" y="3308968"/>
                  <a:pt x="1315770" y="3308968"/>
                </a:cubicBezTo>
                <a:cubicBezTo>
                  <a:pt x="1307919" y="3301116"/>
                  <a:pt x="1284365" y="3301116"/>
                  <a:pt x="1276514" y="3308968"/>
                </a:cubicBezTo>
                <a:cubicBezTo>
                  <a:pt x="1260813" y="3293265"/>
                  <a:pt x="1260813" y="3269713"/>
                  <a:pt x="1260813" y="3254010"/>
                </a:cubicBezTo>
                <a:cubicBezTo>
                  <a:pt x="1260813" y="3230457"/>
                  <a:pt x="1260813" y="3230457"/>
                  <a:pt x="1260813" y="3230457"/>
                </a:cubicBezTo>
                <a:close/>
                <a:moveTo>
                  <a:pt x="1228673" y="3216273"/>
                </a:moveTo>
                <a:lnTo>
                  <a:pt x="1242122" y="3221196"/>
                </a:lnTo>
                <a:lnTo>
                  <a:pt x="1253216" y="3231325"/>
                </a:lnTo>
                <a:cubicBezTo>
                  <a:pt x="1253216" y="3239103"/>
                  <a:pt x="1253216" y="3254662"/>
                  <a:pt x="1253216" y="3270219"/>
                </a:cubicBezTo>
                <a:cubicBezTo>
                  <a:pt x="1237598" y="3270219"/>
                  <a:pt x="1229789" y="3254662"/>
                  <a:pt x="1214171" y="3254662"/>
                </a:cubicBezTo>
                <a:cubicBezTo>
                  <a:pt x="1206363" y="3254662"/>
                  <a:pt x="1214171" y="3239103"/>
                  <a:pt x="1214171" y="3231325"/>
                </a:cubicBezTo>
                <a:cubicBezTo>
                  <a:pt x="1214171" y="3227436"/>
                  <a:pt x="1216123" y="3223547"/>
                  <a:pt x="1219052" y="3220630"/>
                </a:cubicBezTo>
                <a:close/>
                <a:moveTo>
                  <a:pt x="2343964" y="3174305"/>
                </a:moveTo>
                <a:lnTo>
                  <a:pt x="2343543" y="3175992"/>
                </a:lnTo>
                <a:cubicBezTo>
                  <a:pt x="2335742" y="3183813"/>
                  <a:pt x="2343543" y="3183813"/>
                  <a:pt x="2343543" y="3191634"/>
                </a:cubicBezTo>
                <a:cubicBezTo>
                  <a:pt x="2335742" y="3199456"/>
                  <a:pt x="2343543" y="3215098"/>
                  <a:pt x="2327942" y="3222919"/>
                </a:cubicBezTo>
                <a:cubicBezTo>
                  <a:pt x="2312341" y="3230742"/>
                  <a:pt x="2296741" y="3238563"/>
                  <a:pt x="2281141" y="3230742"/>
                </a:cubicBezTo>
                <a:cubicBezTo>
                  <a:pt x="2273340" y="3230742"/>
                  <a:pt x="2257739" y="3222919"/>
                  <a:pt x="2257739" y="3207277"/>
                </a:cubicBezTo>
                <a:cubicBezTo>
                  <a:pt x="2249939" y="3207277"/>
                  <a:pt x="2242139" y="3215098"/>
                  <a:pt x="2242139" y="3215098"/>
                </a:cubicBezTo>
                <a:lnTo>
                  <a:pt x="2228830" y="3216839"/>
                </a:lnTo>
                <a:lnTo>
                  <a:pt x="2340555" y="3175947"/>
                </a:lnTo>
                <a:close/>
                <a:moveTo>
                  <a:pt x="978852" y="3160052"/>
                </a:moveTo>
                <a:cubicBezTo>
                  <a:pt x="986730" y="3160052"/>
                  <a:pt x="986730" y="3160052"/>
                  <a:pt x="994610" y="3168011"/>
                </a:cubicBezTo>
                <a:cubicBezTo>
                  <a:pt x="994610" y="3175971"/>
                  <a:pt x="1002489" y="3183929"/>
                  <a:pt x="986730" y="3183929"/>
                </a:cubicBezTo>
                <a:cubicBezTo>
                  <a:pt x="970973" y="3175971"/>
                  <a:pt x="955213" y="3215768"/>
                  <a:pt x="939456" y="3191889"/>
                </a:cubicBezTo>
                <a:cubicBezTo>
                  <a:pt x="931576" y="3191889"/>
                  <a:pt x="931576" y="3183929"/>
                  <a:pt x="931576" y="3175971"/>
                </a:cubicBezTo>
                <a:cubicBezTo>
                  <a:pt x="947335" y="3168011"/>
                  <a:pt x="955213" y="3160052"/>
                  <a:pt x="978852" y="3160052"/>
                </a:cubicBezTo>
                <a:close/>
                <a:moveTo>
                  <a:pt x="922843" y="3099960"/>
                </a:moveTo>
                <a:cubicBezTo>
                  <a:pt x="929752" y="3099960"/>
                  <a:pt x="935674" y="3101917"/>
                  <a:pt x="939622" y="3105831"/>
                </a:cubicBezTo>
                <a:cubicBezTo>
                  <a:pt x="951465" y="3117574"/>
                  <a:pt x="958867" y="3107299"/>
                  <a:pt x="965159" y="3101428"/>
                </a:cubicBezTo>
                <a:lnTo>
                  <a:pt x="966328" y="3100766"/>
                </a:lnTo>
                <a:lnTo>
                  <a:pt x="981272" y="3109844"/>
                </a:lnTo>
                <a:lnTo>
                  <a:pt x="994456" y="3116195"/>
                </a:lnTo>
                <a:lnTo>
                  <a:pt x="993905" y="3129316"/>
                </a:lnTo>
                <a:cubicBezTo>
                  <a:pt x="992918" y="3137144"/>
                  <a:pt x="990944" y="3144972"/>
                  <a:pt x="986995" y="3152800"/>
                </a:cubicBezTo>
                <a:cubicBezTo>
                  <a:pt x="963308" y="3152800"/>
                  <a:pt x="939622" y="3152800"/>
                  <a:pt x="923830" y="3176283"/>
                </a:cubicBezTo>
                <a:cubicBezTo>
                  <a:pt x="923830" y="3176283"/>
                  <a:pt x="923830" y="3184111"/>
                  <a:pt x="915934" y="3184111"/>
                </a:cubicBezTo>
                <a:cubicBezTo>
                  <a:pt x="908038" y="3176283"/>
                  <a:pt x="900142" y="3176283"/>
                  <a:pt x="892248" y="3168455"/>
                </a:cubicBezTo>
                <a:cubicBezTo>
                  <a:pt x="884352" y="3160627"/>
                  <a:pt x="868560" y="3160627"/>
                  <a:pt x="860665" y="3144972"/>
                </a:cubicBezTo>
                <a:cubicBezTo>
                  <a:pt x="860665" y="3137144"/>
                  <a:pt x="860665" y="3129315"/>
                  <a:pt x="868560" y="3129315"/>
                </a:cubicBezTo>
                <a:cubicBezTo>
                  <a:pt x="876456" y="3129315"/>
                  <a:pt x="876456" y="3121488"/>
                  <a:pt x="876456" y="3121488"/>
                </a:cubicBezTo>
                <a:cubicBezTo>
                  <a:pt x="876456" y="3129315"/>
                  <a:pt x="884352" y="3129315"/>
                  <a:pt x="884352" y="3129315"/>
                </a:cubicBezTo>
                <a:cubicBezTo>
                  <a:pt x="892248" y="3129315"/>
                  <a:pt x="892248" y="3129315"/>
                  <a:pt x="892248" y="3129315"/>
                </a:cubicBezTo>
                <a:cubicBezTo>
                  <a:pt x="900142" y="3105831"/>
                  <a:pt x="900142" y="3105831"/>
                  <a:pt x="900142" y="3105831"/>
                </a:cubicBezTo>
                <a:cubicBezTo>
                  <a:pt x="908038" y="3101917"/>
                  <a:pt x="915934" y="3099960"/>
                  <a:pt x="922843" y="3099960"/>
                </a:cubicBezTo>
                <a:close/>
                <a:moveTo>
                  <a:pt x="939175" y="3089139"/>
                </a:moveTo>
                <a:cubicBezTo>
                  <a:pt x="939175" y="3089139"/>
                  <a:pt x="947406" y="3098003"/>
                  <a:pt x="955637" y="3098003"/>
                </a:cubicBezTo>
                <a:cubicBezTo>
                  <a:pt x="947406" y="3098003"/>
                  <a:pt x="939175" y="3098003"/>
                  <a:pt x="939175" y="3089139"/>
                </a:cubicBezTo>
                <a:close/>
                <a:moveTo>
                  <a:pt x="2618701" y="3022618"/>
                </a:moveTo>
                <a:lnTo>
                  <a:pt x="2617817" y="3027344"/>
                </a:lnTo>
                <a:cubicBezTo>
                  <a:pt x="2617817" y="3050897"/>
                  <a:pt x="2586505" y="3043045"/>
                  <a:pt x="2578678" y="3058748"/>
                </a:cubicBezTo>
                <a:cubicBezTo>
                  <a:pt x="2578678" y="3066600"/>
                  <a:pt x="2578678" y="3074450"/>
                  <a:pt x="2570850" y="3082301"/>
                </a:cubicBezTo>
                <a:cubicBezTo>
                  <a:pt x="2563022" y="3082301"/>
                  <a:pt x="2547365" y="3098003"/>
                  <a:pt x="2531709" y="3090153"/>
                </a:cubicBezTo>
                <a:cubicBezTo>
                  <a:pt x="2531709" y="3086227"/>
                  <a:pt x="2527795" y="3084264"/>
                  <a:pt x="2522903" y="3083283"/>
                </a:cubicBezTo>
                <a:lnTo>
                  <a:pt x="2521637" y="3083198"/>
                </a:lnTo>
                <a:lnTo>
                  <a:pt x="2607205" y="3031214"/>
                </a:lnTo>
                <a:close/>
                <a:moveTo>
                  <a:pt x="2633469" y="3011574"/>
                </a:moveTo>
                <a:lnTo>
                  <a:pt x="2633473" y="3011642"/>
                </a:lnTo>
                <a:cubicBezTo>
                  <a:pt x="2633473" y="3019494"/>
                  <a:pt x="2633473" y="3027344"/>
                  <a:pt x="2633473" y="3027344"/>
                </a:cubicBezTo>
                <a:cubicBezTo>
                  <a:pt x="2625646" y="3019494"/>
                  <a:pt x="2625646" y="3019494"/>
                  <a:pt x="2625646" y="3019494"/>
                </a:cubicBezTo>
                <a:lnTo>
                  <a:pt x="2625559" y="3017489"/>
                </a:lnTo>
                <a:close/>
                <a:moveTo>
                  <a:pt x="649109" y="3008547"/>
                </a:moveTo>
                <a:lnTo>
                  <a:pt x="664019" y="3022097"/>
                </a:lnTo>
                <a:cubicBezTo>
                  <a:pt x="705384" y="3056234"/>
                  <a:pt x="748415" y="3088424"/>
                  <a:pt x="792972" y="3118527"/>
                </a:cubicBezTo>
                <a:lnTo>
                  <a:pt x="794478" y="3119441"/>
                </a:lnTo>
                <a:lnTo>
                  <a:pt x="790772" y="3112975"/>
                </a:lnTo>
                <a:close/>
                <a:moveTo>
                  <a:pt x="2887015" y="2787282"/>
                </a:moveTo>
                <a:lnTo>
                  <a:pt x="2887038" y="2787416"/>
                </a:lnTo>
                <a:cubicBezTo>
                  <a:pt x="2885072" y="2791331"/>
                  <a:pt x="2881142" y="2795245"/>
                  <a:pt x="2877213" y="2799159"/>
                </a:cubicBezTo>
                <a:lnTo>
                  <a:pt x="2876289" y="2799083"/>
                </a:lnTo>
                <a:close/>
                <a:moveTo>
                  <a:pt x="3010285" y="2673795"/>
                </a:moveTo>
                <a:cubicBezTo>
                  <a:pt x="3026205" y="2673795"/>
                  <a:pt x="3034165" y="2681645"/>
                  <a:pt x="3050083" y="2681645"/>
                </a:cubicBezTo>
                <a:cubicBezTo>
                  <a:pt x="3050083" y="2689497"/>
                  <a:pt x="3034165" y="2697349"/>
                  <a:pt x="3034165" y="2705200"/>
                </a:cubicBezTo>
                <a:cubicBezTo>
                  <a:pt x="3026205" y="2713050"/>
                  <a:pt x="3018245" y="2713050"/>
                  <a:pt x="3010285" y="2713050"/>
                </a:cubicBezTo>
                <a:cubicBezTo>
                  <a:pt x="2994367" y="2713050"/>
                  <a:pt x="2994367" y="2697349"/>
                  <a:pt x="2994367" y="2689497"/>
                </a:cubicBezTo>
                <a:cubicBezTo>
                  <a:pt x="2994367" y="2681645"/>
                  <a:pt x="3002327" y="2673795"/>
                  <a:pt x="3010285" y="2673795"/>
                </a:cubicBezTo>
                <a:close/>
                <a:moveTo>
                  <a:pt x="335520" y="2657841"/>
                </a:moveTo>
                <a:lnTo>
                  <a:pt x="340523" y="2666077"/>
                </a:lnTo>
                <a:lnTo>
                  <a:pt x="341929" y="2667958"/>
                </a:lnTo>
                <a:close/>
                <a:moveTo>
                  <a:pt x="458622" y="2648377"/>
                </a:moveTo>
                <a:lnTo>
                  <a:pt x="516082" y="2725218"/>
                </a:lnTo>
                <a:lnTo>
                  <a:pt x="511185" y="2727843"/>
                </a:lnTo>
                <a:cubicBezTo>
                  <a:pt x="506269" y="2730778"/>
                  <a:pt x="500371" y="2732735"/>
                  <a:pt x="492507" y="2728822"/>
                </a:cubicBezTo>
                <a:cubicBezTo>
                  <a:pt x="476779" y="2728822"/>
                  <a:pt x="468914" y="2713165"/>
                  <a:pt x="453185" y="2705337"/>
                </a:cubicBezTo>
                <a:cubicBezTo>
                  <a:pt x="445321" y="2689682"/>
                  <a:pt x="445321" y="2666198"/>
                  <a:pt x="453185" y="2650541"/>
                </a:cubicBezTo>
                <a:close/>
                <a:moveTo>
                  <a:pt x="3000478" y="2648308"/>
                </a:moveTo>
                <a:lnTo>
                  <a:pt x="3010287" y="2658094"/>
                </a:lnTo>
                <a:cubicBezTo>
                  <a:pt x="3002417" y="2665944"/>
                  <a:pt x="2986679" y="2665944"/>
                  <a:pt x="2986679" y="2681647"/>
                </a:cubicBezTo>
                <a:cubicBezTo>
                  <a:pt x="2986679" y="2689497"/>
                  <a:pt x="2986679" y="2705200"/>
                  <a:pt x="2994548" y="2720902"/>
                </a:cubicBezTo>
                <a:cubicBezTo>
                  <a:pt x="3002417" y="2720902"/>
                  <a:pt x="3010287" y="2728753"/>
                  <a:pt x="3018156" y="2728753"/>
                </a:cubicBezTo>
                <a:cubicBezTo>
                  <a:pt x="3026024" y="2728753"/>
                  <a:pt x="3026024" y="2736605"/>
                  <a:pt x="3018156" y="2736605"/>
                </a:cubicBezTo>
                <a:cubicBezTo>
                  <a:pt x="3018156" y="2752306"/>
                  <a:pt x="2994548" y="2752306"/>
                  <a:pt x="2986679" y="2752306"/>
                </a:cubicBezTo>
                <a:cubicBezTo>
                  <a:pt x="2978810" y="2752306"/>
                  <a:pt x="2970941" y="2744455"/>
                  <a:pt x="2963073" y="2736605"/>
                </a:cubicBezTo>
                <a:cubicBezTo>
                  <a:pt x="2963073" y="2736605"/>
                  <a:pt x="2970941" y="2728753"/>
                  <a:pt x="2963073" y="2728753"/>
                </a:cubicBezTo>
                <a:cubicBezTo>
                  <a:pt x="2963073" y="2720902"/>
                  <a:pt x="2955202" y="2736605"/>
                  <a:pt x="2947333" y="2728753"/>
                </a:cubicBezTo>
                <a:lnTo>
                  <a:pt x="2940710" y="2728202"/>
                </a:lnTo>
                <a:lnTo>
                  <a:pt x="2940846" y="2728053"/>
                </a:lnTo>
                <a:close/>
                <a:moveTo>
                  <a:pt x="435974" y="2618091"/>
                </a:moveTo>
                <a:lnTo>
                  <a:pt x="437406" y="2626183"/>
                </a:lnTo>
                <a:cubicBezTo>
                  <a:pt x="453157" y="2641885"/>
                  <a:pt x="453157" y="2641885"/>
                  <a:pt x="453157" y="2641885"/>
                </a:cubicBezTo>
                <a:cubicBezTo>
                  <a:pt x="437406" y="2657586"/>
                  <a:pt x="437406" y="2681141"/>
                  <a:pt x="445281" y="2696842"/>
                </a:cubicBezTo>
                <a:cubicBezTo>
                  <a:pt x="453157" y="2720395"/>
                  <a:pt x="476781" y="2743948"/>
                  <a:pt x="500404" y="2736097"/>
                </a:cubicBezTo>
                <a:cubicBezTo>
                  <a:pt x="508280" y="2736097"/>
                  <a:pt x="516155" y="2736097"/>
                  <a:pt x="524029" y="2736097"/>
                </a:cubicBezTo>
                <a:cubicBezTo>
                  <a:pt x="527967" y="2743948"/>
                  <a:pt x="533873" y="2751799"/>
                  <a:pt x="540763" y="2757687"/>
                </a:cubicBezTo>
                <a:lnTo>
                  <a:pt x="547979" y="2760815"/>
                </a:lnTo>
                <a:lnTo>
                  <a:pt x="518203" y="2728053"/>
                </a:lnTo>
                <a:close/>
                <a:moveTo>
                  <a:pt x="3084274" y="2561333"/>
                </a:moveTo>
                <a:cubicBezTo>
                  <a:pt x="3089198" y="2562309"/>
                  <a:pt x="3093137" y="2564261"/>
                  <a:pt x="3097077" y="2564261"/>
                </a:cubicBezTo>
                <a:cubicBezTo>
                  <a:pt x="3120714" y="2579879"/>
                  <a:pt x="3128593" y="2603306"/>
                  <a:pt x="3128593" y="2626732"/>
                </a:cubicBezTo>
                <a:cubicBezTo>
                  <a:pt x="3120714" y="2634541"/>
                  <a:pt x="3112837" y="2634541"/>
                  <a:pt x="3104957" y="2650158"/>
                </a:cubicBezTo>
                <a:cubicBezTo>
                  <a:pt x="3104957" y="2657967"/>
                  <a:pt x="3104957" y="2673585"/>
                  <a:pt x="3097077" y="2673585"/>
                </a:cubicBezTo>
                <a:cubicBezTo>
                  <a:pt x="3065561" y="2681394"/>
                  <a:pt x="3034044" y="2681394"/>
                  <a:pt x="3018285" y="2657967"/>
                </a:cubicBezTo>
                <a:cubicBezTo>
                  <a:pt x="3010407" y="2650159"/>
                  <a:pt x="3010407" y="2642350"/>
                  <a:pt x="3010406" y="2635517"/>
                </a:cubicBezTo>
                <a:lnTo>
                  <a:pt x="3010362" y="2635090"/>
                </a:lnTo>
                <a:lnTo>
                  <a:pt x="3031214" y="2607206"/>
                </a:lnTo>
                <a:lnTo>
                  <a:pt x="3051974" y="2573033"/>
                </a:lnTo>
                <a:lnTo>
                  <a:pt x="3054481" y="2574145"/>
                </a:lnTo>
                <a:cubicBezTo>
                  <a:pt x="3058173" y="2573046"/>
                  <a:pt x="3059651" y="2564261"/>
                  <a:pt x="3065561" y="2564261"/>
                </a:cubicBezTo>
                <a:cubicBezTo>
                  <a:pt x="3073440" y="2560357"/>
                  <a:pt x="3079349" y="2560357"/>
                  <a:pt x="3084274" y="2561333"/>
                </a:cubicBezTo>
                <a:close/>
                <a:moveTo>
                  <a:pt x="3124636" y="2515066"/>
                </a:moveTo>
                <a:cubicBezTo>
                  <a:pt x="3128593" y="2517028"/>
                  <a:pt x="3132551" y="2520954"/>
                  <a:pt x="3136508" y="2524879"/>
                </a:cubicBezTo>
                <a:cubicBezTo>
                  <a:pt x="3160251" y="2540581"/>
                  <a:pt x="3120679" y="2564134"/>
                  <a:pt x="3128593" y="2587687"/>
                </a:cubicBezTo>
                <a:cubicBezTo>
                  <a:pt x="3120679" y="2571986"/>
                  <a:pt x="3096936" y="2556284"/>
                  <a:pt x="3096936" y="2532731"/>
                </a:cubicBezTo>
                <a:cubicBezTo>
                  <a:pt x="3096936" y="2524879"/>
                  <a:pt x="3104850" y="2517028"/>
                  <a:pt x="3112764" y="2517028"/>
                </a:cubicBezTo>
                <a:cubicBezTo>
                  <a:pt x="3116721" y="2513103"/>
                  <a:pt x="3120679" y="2513103"/>
                  <a:pt x="3124636" y="2515066"/>
                </a:cubicBezTo>
                <a:close/>
                <a:moveTo>
                  <a:pt x="305784" y="2387642"/>
                </a:moveTo>
                <a:lnTo>
                  <a:pt x="325689" y="2428962"/>
                </a:lnTo>
                <a:lnTo>
                  <a:pt x="320405" y="2422906"/>
                </a:lnTo>
                <a:cubicBezTo>
                  <a:pt x="312584" y="2415063"/>
                  <a:pt x="312584" y="2399377"/>
                  <a:pt x="304763" y="2391535"/>
                </a:cubicBezTo>
                <a:close/>
                <a:moveTo>
                  <a:pt x="3155833" y="2382309"/>
                </a:moveTo>
                <a:lnTo>
                  <a:pt x="3157782" y="2385878"/>
                </a:lnTo>
                <a:cubicBezTo>
                  <a:pt x="3157782" y="2388819"/>
                  <a:pt x="3155820" y="2390779"/>
                  <a:pt x="3151894" y="2390779"/>
                </a:cubicBezTo>
                <a:lnTo>
                  <a:pt x="3151690" y="2390909"/>
                </a:lnTo>
                <a:close/>
                <a:moveTo>
                  <a:pt x="3180031" y="2329395"/>
                </a:moveTo>
                <a:lnTo>
                  <a:pt x="3175947" y="2340555"/>
                </a:lnTo>
                <a:lnTo>
                  <a:pt x="3120905" y="2454814"/>
                </a:lnTo>
                <a:lnTo>
                  <a:pt x="3124569" y="2465807"/>
                </a:lnTo>
                <a:cubicBezTo>
                  <a:pt x="3124569" y="2469742"/>
                  <a:pt x="3124569" y="2473676"/>
                  <a:pt x="3128503" y="2477610"/>
                </a:cubicBezTo>
                <a:cubicBezTo>
                  <a:pt x="3136372" y="2469742"/>
                  <a:pt x="3144243" y="2477610"/>
                  <a:pt x="3152111" y="2477610"/>
                </a:cubicBezTo>
                <a:cubicBezTo>
                  <a:pt x="3159980" y="2485479"/>
                  <a:pt x="3167849" y="2501218"/>
                  <a:pt x="3159980" y="2516956"/>
                </a:cubicBezTo>
                <a:cubicBezTo>
                  <a:pt x="3159980" y="2524826"/>
                  <a:pt x="3159980" y="2532695"/>
                  <a:pt x="3152111" y="2532695"/>
                </a:cubicBezTo>
                <a:cubicBezTo>
                  <a:pt x="3144243" y="2524826"/>
                  <a:pt x="3136372" y="2509087"/>
                  <a:pt x="3120635" y="2509087"/>
                </a:cubicBezTo>
                <a:cubicBezTo>
                  <a:pt x="3112766" y="2501218"/>
                  <a:pt x="3104897" y="2509087"/>
                  <a:pt x="3097027" y="2509087"/>
                </a:cubicBezTo>
                <a:cubicBezTo>
                  <a:pt x="3089158" y="2516956"/>
                  <a:pt x="3089158" y="2532695"/>
                  <a:pt x="3081289" y="2548433"/>
                </a:cubicBezTo>
                <a:cubicBezTo>
                  <a:pt x="3081289" y="2548433"/>
                  <a:pt x="3079322" y="2548433"/>
                  <a:pt x="3076371" y="2547450"/>
                </a:cubicBezTo>
                <a:lnTo>
                  <a:pt x="3069985" y="2543386"/>
                </a:lnTo>
                <a:lnTo>
                  <a:pt x="3109844" y="2477777"/>
                </a:lnTo>
                <a:lnTo>
                  <a:pt x="3119098" y="2458565"/>
                </a:lnTo>
                <a:lnTo>
                  <a:pt x="3109844" y="2477777"/>
                </a:lnTo>
                <a:cubicBezTo>
                  <a:pt x="3037346" y="2611233"/>
                  <a:pt x="2946057" y="2733001"/>
                  <a:pt x="2839529" y="2839529"/>
                </a:cubicBezTo>
                <a:lnTo>
                  <a:pt x="2840188" y="2838804"/>
                </a:lnTo>
                <a:lnTo>
                  <a:pt x="2856580" y="2851019"/>
                </a:lnTo>
                <a:cubicBezTo>
                  <a:pt x="2869352" y="2857868"/>
                  <a:pt x="2885072" y="2861782"/>
                  <a:pt x="2900791" y="2861782"/>
                </a:cubicBezTo>
                <a:cubicBezTo>
                  <a:pt x="2912582" y="2865697"/>
                  <a:pt x="2926337" y="2863739"/>
                  <a:pt x="2940090" y="2859826"/>
                </a:cubicBezTo>
                <a:lnTo>
                  <a:pt x="2973926" y="2848030"/>
                </a:lnTo>
                <a:lnTo>
                  <a:pt x="3022096" y="2795030"/>
                </a:lnTo>
                <a:lnTo>
                  <a:pt x="3023069" y="2793729"/>
                </a:lnTo>
                <a:lnTo>
                  <a:pt x="3018425" y="2783457"/>
                </a:lnTo>
                <a:cubicBezTo>
                  <a:pt x="3018425" y="2775605"/>
                  <a:pt x="3018425" y="2767754"/>
                  <a:pt x="3018425" y="2759904"/>
                </a:cubicBezTo>
                <a:cubicBezTo>
                  <a:pt x="3026235" y="2752053"/>
                  <a:pt x="3034043" y="2752053"/>
                  <a:pt x="3034043" y="2744201"/>
                </a:cubicBezTo>
                <a:cubicBezTo>
                  <a:pt x="3034043" y="2736350"/>
                  <a:pt x="3034043" y="2728499"/>
                  <a:pt x="3034043" y="2712797"/>
                </a:cubicBezTo>
                <a:cubicBezTo>
                  <a:pt x="3049661" y="2689244"/>
                  <a:pt x="3073087" y="2681393"/>
                  <a:pt x="3096515" y="2689244"/>
                </a:cubicBezTo>
                <a:lnTo>
                  <a:pt x="3102412" y="2687627"/>
                </a:lnTo>
                <a:lnTo>
                  <a:pt x="3118525" y="2666077"/>
                </a:lnTo>
                <a:lnTo>
                  <a:pt x="3148077" y="2617434"/>
                </a:lnTo>
                <a:lnTo>
                  <a:pt x="3144019" y="2607204"/>
                </a:lnTo>
                <a:cubicBezTo>
                  <a:pt x="3142062" y="2601282"/>
                  <a:pt x="3140106" y="2595360"/>
                  <a:pt x="3136192" y="2587464"/>
                </a:cubicBezTo>
                <a:cubicBezTo>
                  <a:pt x="3136192" y="2579568"/>
                  <a:pt x="3144019" y="2571672"/>
                  <a:pt x="3144019" y="2563778"/>
                </a:cubicBezTo>
                <a:cubicBezTo>
                  <a:pt x="3151849" y="2547986"/>
                  <a:pt x="3159675" y="2540090"/>
                  <a:pt x="3167505" y="2540090"/>
                </a:cubicBezTo>
                <a:cubicBezTo>
                  <a:pt x="3175331" y="2532194"/>
                  <a:pt x="3190988" y="2547986"/>
                  <a:pt x="3190988" y="2532194"/>
                </a:cubicBezTo>
                <a:cubicBezTo>
                  <a:pt x="3190988" y="2524299"/>
                  <a:pt x="3183160" y="2516402"/>
                  <a:pt x="3190988" y="2500612"/>
                </a:cubicBezTo>
                <a:cubicBezTo>
                  <a:pt x="3194901" y="2496664"/>
                  <a:pt x="3200773" y="2494689"/>
                  <a:pt x="3206644" y="2494689"/>
                </a:cubicBezTo>
                <a:lnTo>
                  <a:pt x="3216640" y="2498470"/>
                </a:lnTo>
                <a:lnTo>
                  <a:pt x="3224788" y="2481553"/>
                </a:lnTo>
                <a:lnTo>
                  <a:pt x="3226478" y="2473112"/>
                </a:lnTo>
                <a:cubicBezTo>
                  <a:pt x="3228442" y="2467232"/>
                  <a:pt x="3230405" y="2461351"/>
                  <a:pt x="3230405" y="2453510"/>
                </a:cubicBezTo>
                <a:cubicBezTo>
                  <a:pt x="3238255" y="2414304"/>
                  <a:pt x="3230405" y="2359414"/>
                  <a:pt x="3199000" y="2335890"/>
                </a:cubicBezTo>
                <a:close/>
                <a:moveTo>
                  <a:pt x="194595" y="2187541"/>
                </a:moveTo>
                <a:cubicBezTo>
                  <a:pt x="202193" y="2187541"/>
                  <a:pt x="202193" y="2187541"/>
                  <a:pt x="202193" y="2195137"/>
                </a:cubicBezTo>
                <a:cubicBezTo>
                  <a:pt x="194595" y="2195137"/>
                  <a:pt x="194595" y="2187541"/>
                  <a:pt x="194595" y="2187541"/>
                </a:cubicBezTo>
                <a:close/>
                <a:moveTo>
                  <a:pt x="84933" y="2043893"/>
                </a:moveTo>
                <a:lnTo>
                  <a:pt x="88476" y="2067111"/>
                </a:lnTo>
                <a:lnTo>
                  <a:pt x="107421" y="2140784"/>
                </a:lnTo>
                <a:lnTo>
                  <a:pt x="116447" y="2139963"/>
                </a:lnTo>
                <a:cubicBezTo>
                  <a:pt x="124226" y="2132185"/>
                  <a:pt x="124226" y="2124406"/>
                  <a:pt x="132004" y="2116628"/>
                </a:cubicBezTo>
                <a:cubicBezTo>
                  <a:pt x="139783" y="2116628"/>
                  <a:pt x="139783" y="2116628"/>
                  <a:pt x="147562" y="2124406"/>
                </a:cubicBezTo>
                <a:cubicBezTo>
                  <a:pt x="155341" y="2132185"/>
                  <a:pt x="147562" y="2139963"/>
                  <a:pt x="147562" y="2147742"/>
                </a:cubicBezTo>
                <a:cubicBezTo>
                  <a:pt x="139783" y="2163300"/>
                  <a:pt x="124226" y="2163300"/>
                  <a:pt x="116447" y="2171078"/>
                </a:cubicBezTo>
                <a:lnTo>
                  <a:pt x="114880" y="2169797"/>
                </a:lnTo>
                <a:lnTo>
                  <a:pt x="116534" y="2176229"/>
                </a:lnTo>
                <a:lnTo>
                  <a:pt x="124072" y="2179072"/>
                </a:lnTo>
                <a:cubicBezTo>
                  <a:pt x="139658" y="2171237"/>
                  <a:pt x="155242" y="2155567"/>
                  <a:pt x="163035" y="2139895"/>
                </a:cubicBezTo>
                <a:cubicBezTo>
                  <a:pt x="163035" y="2139895"/>
                  <a:pt x="155242" y="2132061"/>
                  <a:pt x="163035" y="2124226"/>
                </a:cubicBezTo>
                <a:cubicBezTo>
                  <a:pt x="178620" y="2132061"/>
                  <a:pt x="194205" y="2132061"/>
                  <a:pt x="201998" y="2132061"/>
                </a:cubicBezTo>
                <a:cubicBezTo>
                  <a:pt x="201998" y="2147731"/>
                  <a:pt x="209791" y="2171237"/>
                  <a:pt x="194205" y="2179072"/>
                </a:cubicBezTo>
                <a:cubicBezTo>
                  <a:pt x="186413" y="2179072"/>
                  <a:pt x="186413" y="2171237"/>
                  <a:pt x="178620" y="2179072"/>
                </a:cubicBezTo>
                <a:cubicBezTo>
                  <a:pt x="186413" y="2186906"/>
                  <a:pt x="194205" y="2194742"/>
                  <a:pt x="194205" y="2202578"/>
                </a:cubicBezTo>
                <a:cubicBezTo>
                  <a:pt x="186413" y="2202578"/>
                  <a:pt x="186413" y="2210413"/>
                  <a:pt x="178620" y="2210413"/>
                </a:cubicBezTo>
                <a:cubicBezTo>
                  <a:pt x="170828" y="2210413"/>
                  <a:pt x="163035" y="2218248"/>
                  <a:pt x="155242" y="2218248"/>
                </a:cubicBezTo>
                <a:cubicBezTo>
                  <a:pt x="147450" y="2226083"/>
                  <a:pt x="155242" y="2233918"/>
                  <a:pt x="147450" y="2241753"/>
                </a:cubicBezTo>
                <a:cubicBezTo>
                  <a:pt x="147450" y="2241753"/>
                  <a:pt x="145502" y="2243712"/>
                  <a:pt x="142580" y="2245671"/>
                </a:cubicBezTo>
                <a:lnTo>
                  <a:pt x="137087" y="2247680"/>
                </a:lnTo>
                <a:lnTo>
                  <a:pt x="186081" y="2381541"/>
                </a:lnTo>
                <a:lnTo>
                  <a:pt x="194132" y="2398253"/>
                </a:lnTo>
                <a:lnTo>
                  <a:pt x="194309" y="2398541"/>
                </a:lnTo>
                <a:lnTo>
                  <a:pt x="194931" y="2399912"/>
                </a:lnTo>
                <a:lnTo>
                  <a:pt x="251585" y="2517517"/>
                </a:lnTo>
                <a:lnTo>
                  <a:pt x="253131" y="2520305"/>
                </a:lnTo>
                <a:lnTo>
                  <a:pt x="265370" y="2542372"/>
                </a:lnTo>
                <a:lnTo>
                  <a:pt x="277318" y="2562039"/>
                </a:lnTo>
                <a:lnTo>
                  <a:pt x="295286" y="2587078"/>
                </a:lnTo>
                <a:cubicBezTo>
                  <a:pt x="302149" y="2596898"/>
                  <a:pt x="308031" y="2606718"/>
                  <a:pt x="311953" y="2618502"/>
                </a:cubicBezTo>
                <a:cubicBezTo>
                  <a:pt x="327638" y="2634212"/>
                  <a:pt x="335480" y="2657780"/>
                  <a:pt x="351167" y="2665636"/>
                </a:cubicBezTo>
                <a:cubicBezTo>
                  <a:pt x="359009" y="2689202"/>
                  <a:pt x="374695" y="2697058"/>
                  <a:pt x="382538" y="2720626"/>
                </a:cubicBezTo>
                <a:cubicBezTo>
                  <a:pt x="386459" y="2724554"/>
                  <a:pt x="390380" y="2730444"/>
                  <a:pt x="394303" y="2737319"/>
                </a:cubicBezTo>
                <a:lnTo>
                  <a:pt x="395466" y="2739551"/>
                </a:lnTo>
                <a:lnTo>
                  <a:pt x="436952" y="2795030"/>
                </a:lnTo>
                <a:lnTo>
                  <a:pt x="540669" y="2909148"/>
                </a:lnTo>
                <a:lnTo>
                  <a:pt x="556407" y="2924289"/>
                </a:lnTo>
                <a:cubicBezTo>
                  <a:pt x="575039" y="2942864"/>
                  <a:pt x="594651" y="2960461"/>
                  <a:pt x="618185" y="2972193"/>
                </a:cubicBezTo>
                <a:cubicBezTo>
                  <a:pt x="649565" y="3003479"/>
                  <a:pt x="688789" y="3026942"/>
                  <a:pt x="720169" y="3058227"/>
                </a:cubicBezTo>
                <a:cubicBezTo>
                  <a:pt x="751548" y="3073870"/>
                  <a:pt x="767237" y="3097333"/>
                  <a:pt x="798617" y="3112975"/>
                </a:cubicBezTo>
                <a:cubicBezTo>
                  <a:pt x="798617" y="3112975"/>
                  <a:pt x="798617" y="3120797"/>
                  <a:pt x="798617" y="3120797"/>
                </a:cubicBezTo>
                <a:lnTo>
                  <a:pt x="795382" y="3119990"/>
                </a:lnTo>
                <a:lnTo>
                  <a:pt x="931082" y="3202430"/>
                </a:lnTo>
                <a:cubicBezTo>
                  <a:pt x="1168429" y="3331365"/>
                  <a:pt x="1440424" y="3404603"/>
                  <a:pt x="1729524" y="3404603"/>
                </a:cubicBezTo>
                <a:cubicBezTo>
                  <a:pt x="1931895" y="3404603"/>
                  <a:pt x="2125883" y="3368717"/>
                  <a:pt x="2305473" y="3302960"/>
                </a:cubicBezTo>
                <a:lnTo>
                  <a:pt x="2334471" y="3290907"/>
                </a:lnTo>
                <a:lnTo>
                  <a:pt x="2338896" y="3289949"/>
                </a:lnTo>
                <a:lnTo>
                  <a:pt x="2345494" y="3286325"/>
                </a:lnTo>
                <a:lnTo>
                  <a:pt x="2437371" y="3248136"/>
                </a:lnTo>
                <a:cubicBezTo>
                  <a:pt x="2566382" y="3187900"/>
                  <a:pt x="2686447" y="3111707"/>
                  <a:pt x="2795029" y="3022097"/>
                </a:cubicBezTo>
                <a:lnTo>
                  <a:pt x="2824013" y="2995755"/>
                </a:lnTo>
                <a:lnTo>
                  <a:pt x="2823541" y="2995211"/>
                </a:lnTo>
                <a:cubicBezTo>
                  <a:pt x="2822573" y="2991300"/>
                  <a:pt x="2822573" y="2987389"/>
                  <a:pt x="2822573" y="2987389"/>
                </a:cubicBezTo>
                <a:cubicBezTo>
                  <a:pt x="2822573" y="2979568"/>
                  <a:pt x="2822573" y="2971747"/>
                  <a:pt x="2822573" y="2971747"/>
                </a:cubicBezTo>
                <a:cubicBezTo>
                  <a:pt x="2814835" y="2963926"/>
                  <a:pt x="2807097" y="2956105"/>
                  <a:pt x="2799358" y="2948284"/>
                </a:cubicBezTo>
                <a:cubicBezTo>
                  <a:pt x="2799358" y="2932641"/>
                  <a:pt x="2807097" y="2924820"/>
                  <a:pt x="2814835" y="2916999"/>
                </a:cubicBezTo>
                <a:cubicBezTo>
                  <a:pt x="2814835" y="2901355"/>
                  <a:pt x="2807097" y="2885713"/>
                  <a:pt x="2822573" y="2870070"/>
                </a:cubicBezTo>
                <a:cubicBezTo>
                  <a:pt x="2838050" y="2877892"/>
                  <a:pt x="2845790" y="2885713"/>
                  <a:pt x="2861267" y="2885713"/>
                </a:cubicBezTo>
                <a:cubicBezTo>
                  <a:pt x="2869005" y="2893534"/>
                  <a:pt x="2861267" y="2901355"/>
                  <a:pt x="2861267" y="2909178"/>
                </a:cubicBezTo>
                <a:cubicBezTo>
                  <a:pt x="2857396" y="2916999"/>
                  <a:pt x="2857396" y="2926775"/>
                  <a:pt x="2859332" y="2936552"/>
                </a:cubicBezTo>
                <a:lnTo>
                  <a:pt x="2866582" y="2957067"/>
                </a:lnTo>
                <a:lnTo>
                  <a:pt x="2874774" y="2949621"/>
                </a:lnTo>
                <a:lnTo>
                  <a:pt x="2867295" y="2928601"/>
                </a:lnTo>
                <a:cubicBezTo>
                  <a:pt x="2865332" y="2918753"/>
                  <a:pt x="2865332" y="2908904"/>
                  <a:pt x="2869257" y="2901024"/>
                </a:cubicBezTo>
                <a:cubicBezTo>
                  <a:pt x="2873183" y="2897085"/>
                  <a:pt x="2875145" y="2893145"/>
                  <a:pt x="2877108" y="2891176"/>
                </a:cubicBezTo>
                <a:cubicBezTo>
                  <a:pt x="2879071" y="2889206"/>
                  <a:pt x="2881035" y="2889206"/>
                  <a:pt x="2884960" y="2893145"/>
                </a:cubicBezTo>
                <a:cubicBezTo>
                  <a:pt x="2900661" y="2885267"/>
                  <a:pt x="2884960" y="2908904"/>
                  <a:pt x="2884960" y="2916783"/>
                </a:cubicBezTo>
                <a:lnTo>
                  <a:pt x="2890976" y="2934896"/>
                </a:lnTo>
                <a:lnTo>
                  <a:pt x="2913984" y="2913984"/>
                </a:lnTo>
                <a:lnTo>
                  <a:pt x="2953323" y="2870699"/>
                </a:lnTo>
                <a:lnTo>
                  <a:pt x="2926335" y="2879395"/>
                </a:lnTo>
                <a:cubicBezTo>
                  <a:pt x="2902757" y="2883310"/>
                  <a:pt x="2877213" y="2881352"/>
                  <a:pt x="2853633" y="2877438"/>
                </a:cubicBezTo>
                <a:lnTo>
                  <a:pt x="2820975" y="2856392"/>
                </a:lnTo>
                <a:lnTo>
                  <a:pt x="2728053" y="2940846"/>
                </a:lnTo>
                <a:cubicBezTo>
                  <a:pt x="2650524" y="3004829"/>
                  <a:pt x="2566748" y="3061512"/>
                  <a:pt x="2477776" y="3109844"/>
                </a:cubicBezTo>
                <a:lnTo>
                  <a:pt x="2455782" y="3120439"/>
                </a:lnTo>
                <a:lnTo>
                  <a:pt x="2460804" y="3118020"/>
                </a:lnTo>
                <a:lnTo>
                  <a:pt x="2460277" y="3123838"/>
                </a:lnTo>
                <a:cubicBezTo>
                  <a:pt x="2459298" y="3126788"/>
                  <a:pt x="2457338" y="3128755"/>
                  <a:pt x="2453419" y="3128755"/>
                </a:cubicBezTo>
                <a:cubicBezTo>
                  <a:pt x="2453419" y="3128755"/>
                  <a:pt x="2453419" y="3126788"/>
                  <a:pt x="2453419" y="3123838"/>
                </a:cubicBezTo>
                <a:lnTo>
                  <a:pt x="2453419" y="3121577"/>
                </a:lnTo>
                <a:lnTo>
                  <a:pt x="2374500" y="3159594"/>
                </a:lnTo>
                <a:lnTo>
                  <a:pt x="2375954" y="3158894"/>
                </a:lnTo>
                <a:lnTo>
                  <a:pt x="2374744" y="3160350"/>
                </a:lnTo>
                <a:cubicBezTo>
                  <a:pt x="2370844" y="3164260"/>
                  <a:pt x="2366944" y="3168171"/>
                  <a:pt x="2363044" y="3170126"/>
                </a:cubicBezTo>
                <a:lnTo>
                  <a:pt x="2355317" y="3168835"/>
                </a:lnTo>
                <a:lnTo>
                  <a:pt x="2340555" y="3175947"/>
                </a:lnTo>
                <a:cubicBezTo>
                  <a:pt x="2293603" y="3195806"/>
                  <a:pt x="2245484" y="3213445"/>
                  <a:pt x="2196330" y="3228734"/>
                </a:cubicBezTo>
                <a:lnTo>
                  <a:pt x="2160971" y="3237825"/>
                </a:lnTo>
                <a:lnTo>
                  <a:pt x="2196330" y="3228734"/>
                </a:lnTo>
                <a:lnTo>
                  <a:pt x="2211041" y="3223350"/>
                </a:lnTo>
                <a:lnTo>
                  <a:pt x="2232949" y="3229087"/>
                </a:lnTo>
                <a:cubicBezTo>
                  <a:pt x="2239808" y="3229087"/>
                  <a:pt x="2245688" y="3227119"/>
                  <a:pt x="2249607" y="3223185"/>
                </a:cubicBezTo>
                <a:cubicBezTo>
                  <a:pt x="2265285" y="3238923"/>
                  <a:pt x="2280962" y="3246792"/>
                  <a:pt x="2304479" y="3246792"/>
                </a:cubicBezTo>
                <a:cubicBezTo>
                  <a:pt x="2320156" y="3238923"/>
                  <a:pt x="2343674" y="3231054"/>
                  <a:pt x="2351513" y="3207448"/>
                </a:cubicBezTo>
                <a:cubicBezTo>
                  <a:pt x="2359351" y="3183840"/>
                  <a:pt x="2359351" y="3183840"/>
                  <a:pt x="2359351" y="3183840"/>
                </a:cubicBezTo>
                <a:cubicBezTo>
                  <a:pt x="2367190" y="3179905"/>
                  <a:pt x="2375029" y="3175971"/>
                  <a:pt x="2381888" y="3170069"/>
                </a:cubicBezTo>
                <a:lnTo>
                  <a:pt x="2395209" y="3149619"/>
                </a:lnTo>
                <a:lnTo>
                  <a:pt x="2450035" y="3123208"/>
                </a:lnTo>
                <a:lnTo>
                  <a:pt x="2449499" y="3124821"/>
                </a:lnTo>
                <a:cubicBezTo>
                  <a:pt x="2449499" y="3128755"/>
                  <a:pt x="2449499" y="3132690"/>
                  <a:pt x="2445579" y="3136624"/>
                </a:cubicBezTo>
                <a:cubicBezTo>
                  <a:pt x="2437741" y="3144494"/>
                  <a:pt x="2429902" y="3160232"/>
                  <a:pt x="2437741" y="3168101"/>
                </a:cubicBezTo>
                <a:cubicBezTo>
                  <a:pt x="2445579" y="3175971"/>
                  <a:pt x="2437741" y="3191708"/>
                  <a:pt x="2437741" y="3199577"/>
                </a:cubicBezTo>
                <a:cubicBezTo>
                  <a:pt x="2437741" y="3191708"/>
                  <a:pt x="2437741" y="3183840"/>
                  <a:pt x="2437741" y="3183840"/>
                </a:cubicBezTo>
                <a:cubicBezTo>
                  <a:pt x="2437741" y="3175971"/>
                  <a:pt x="2437741" y="3160232"/>
                  <a:pt x="2429902" y="3152363"/>
                </a:cubicBezTo>
                <a:cubicBezTo>
                  <a:pt x="2422063" y="3152363"/>
                  <a:pt x="2422063" y="3160232"/>
                  <a:pt x="2422063" y="3168101"/>
                </a:cubicBezTo>
                <a:cubicBezTo>
                  <a:pt x="2429902" y="3168101"/>
                  <a:pt x="2429902" y="3183840"/>
                  <a:pt x="2429902" y="3191708"/>
                </a:cubicBezTo>
                <a:cubicBezTo>
                  <a:pt x="2429902" y="3199577"/>
                  <a:pt x="2422063" y="3215315"/>
                  <a:pt x="2406385" y="3215315"/>
                </a:cubicBezTo>
                <a:cubicBezTo>
                  <a:pt x="2398547" y="3223185"/>
                  <a:pt x="2375029" y="3215315"/>
                  <a:pt x="2382868" y="3238923"/>
                </a:cubicBezTo>
                <a:cubicBezTo>
                  <a:pt x="2390707" y="3238923"/>
                  <a:pt x="2390707" y="3238923"/>
                  <a:pt x="2390707" y="3238923"/>
                </a:cubicBezTo>
                <a:cubicBezTo>
                  <a:pt x="2398547" y="3238923"/>
                  <a:pt x="2390707" y="3246792"/>
                  <a:pt x="2390707" y="3246792"/>
                </a:cubicBezTo>
                <a:cubicBezTo>
                  <a:pt x="2382868" y="3258596"/>
                  <a:pt x="2371110" y="3270400"/>
                  <a:pt x="2358372" y="3279252"/>
                </a:cubicBezTo>
                <a:lnTo>
                  <a:pt x="2345494" y="3286325"/>
                </a:lnTo>
                <a:lnTo>
                  <a:pt x="2334471" y="3290907"/>
                </a:lnTo>
                <a:lnTo>
                  <a:pt x="2320156" y="3294006"/>
                </a:lnTo>
                <a:cubicBezTo>
                  <a:pt x="2296639" y="3301876"/>
                  <a:pt x="2280962" y="3270400"/>
                  <a:pt x="2257445" y="3270400"/>
                </a:cubicBezTo>
                <a:cubicBezTo>
                  <a:pt x="2249607" y="3278268"/>
                  <a:pt x="2241768" y="3286137"/>
                  <a:pt x="2233928" y="3286137"/>
                </a:cubicBezTo>
                <a:cubicBezTo>
                  <a:pt x="2218250" y="3286137"/>
                  <a:pt x="2210411" y="3278268"/>
                  <a:pt x="2202573" y="3270400"/>
                </a:cubicBezTo>
                <a:cubicBezTo>
                  <a:pt x="2194733" y="3262531"/>
                  <a:pt x="2194733" y="3246792"/>
                  <a:pt x="2179056" y="3246792"/>
                </a:cubicBezTo>
                <a:cubicBezTo>
                  <a:pt x="2171217" y="3262531"/>
                  <a:pt x="2163377" y="3254662"/>
                  <a:pt x="2155539" y="3254662"/>
                </a:cubicBezTo>
                <a:lnTo>
                  <a:pt x="2144470" y="3242068"/>
                </a:lnTo>
                <a:lnTo>
                  <a:pt x="2057933" y="3264319"/>
                </a:lnTo>
                <a:lnTo>
                  <a:pt x="2053908" y="3269966"/>
                </a:lnTo>
                <a:lnTo>
                  <a:pt x="2034671" y="3269128"/>
                </a:lnTo>
                <a:lnTo>
                  <a:pt x="2045890" y="3267416"/>
                </a:lnTo>
                <a:lnTo>
                  <a:pt x="2055044" y="3265062"/>
                </a:lnTo>
                <a:lnTo>
                  <a:pt x="2045890" y="3267416"/>
                </a:lnTo>
                <a:lnTo>
                  <a:pt x="1998107" y="3274709"/>
                </a:lnTo>
                <a:lnTo>
                  <a:pt x="1994164" y="3276835"/>
                </a:lnTo>
                <a:lnTo>
                  <a:pt x="1978894" y="3277641"/>
                </a:lnTo>
                <a:lnTo>
                  <a:pt x="1993424" y="3275423"/>
                </a:lnTo>
                <a:lnTo>
                  <a:pt x="1890025" y="3291204"/>
                </a:lnTo>
                <a:cubicBezTo>
                  <a:pt x="1837254" y="3296563"/>
                  <a:pt x="1783710" y="3299308"/>
                  <a:pt x="1729524" y="3299308"/>
                </a:cubicBezTo>
                <a:lnTo>
                  <a:pt x="1661601" y="3295878"/>
                </a:lnTo>
                <a:lnTo>
                  <a:pt x="1661726" y="3300750"/>
                </a:lnTo>
                <a:cubicBezTo>
                  <a:pt x="1658798" y="3313492"/>
                  <a:pt x="1652941" y="3325254"/>
                  <a:pt x="1645132" y="3333096"/>
                </a:cubicBezTo>
                <a:cubicBezTo>
                  <a:pt x="1629515" y="3356620"/>
                  <a:pt x="1606088" y="3356620"/>
                  <a:pt x="1582661" y="3372302"/>
                </a:cubicBezTo>
                <a:cubicBezTo>
                  <a:pt x="1551426" y="3380143"/>
                  <a:pt x="1520192" y="3387985"/>
                  <a:pt x="1488956" y="3372302"/>
                </a:cubicBezTo>
                <a:cubicBezTo>
                  <a:pt x="1481148" y="3364461"/>
                  <a:pt x="1488956" y="3364461"/>
                  <a:pt x="1496765" y="3364461"/>
                </a:cubicBezTo>
                <a:cubicBezTo>
                  <a:pt x="1543617" y="3372302"/>
                  <a:pt x="1582661" y="3356620"/>
                  <a:pt x="1613897" y="3333096"/>
                </a:cubicBezTo>
                <a:cubicBezTo>
                  <a:pt x="1617802" y="3321334"/>
                  <a:pt x="1623658" y="3311532"/>
                  <a:pt x="1628538" y="3301730"/>
                </a:cubicBezTo>
                <a:lnTo>
                  <a:pt x="1630616" y="3294314"/>
                </a:lnTo>
                <a:lnTo>
                  <a:pt x="1649908" y="3295288"/>
                </a:lnTo>
                <a:lnTo>
                  <a:pt x="1569023" y="3291204"/>
                </a:lnTo>
                <a:lnTo>
                  <a:pt x="1447915" y="3272720"/>
                </a:lnTo>
                <a:lnTo>
                  <a:pt x="1472536" y="3276478"/>
                </a:lnTo>
                <a:lnTo>
                  <a:pt x="1472737" y="3277564"/>
                </a:lnTo>
                <a:cubicBezTo>
                  <a:pt x="1480606" y="3285415"/>
                  <a:pt x="1480606" y="3293265"/>
                  <a:pt x="1480606" y="3293265"/>
                </a:cubicBezTo>
                <a:cubicBezTo>
                  <a:pt x="1472737" y="3316818"/>
                  <a:pt x="1456998" y="3316818"/>
                  <a:pt x="1433390" y="3324670"/>
                </a:cubicBezTo>
                <a:cubicBezTo>
                  <a:pt x="1433390" y="3316818"/>
                  <a:pt x="1425522" y="3316818"/>
                  <a:pt x="1425522" y="3308968"/>
                </a:cubicBezTo>
                <a:cubicBezTo>
                  <a:pt x="1425522" y="3301117"/>
                  <a:pt x="1441259" y="3301117"/>
                  <a:pt x="1449129" y="3293265"/>
                </a:cubicBezTo>
                <a:cubicBezTo>
                  <a:pt x="1449129" y="3285415"/>
                  <a:pt x="1449129" y="3279527"/>
                  <a:pt x="1448145" y="3274620"/>
                </a:cubicBezTo>
                <a:lnTo>
                  <a:pt x="1447049" y="3272588"/>
                </a:lnTo>
                <a:lnTo>
                  <a:pt x="1413158" y="3267416"/>
                </a:lnTo>
                <a:lnTo>
                  <a:pt x="1388005" y="3260948"/>
                </a:lnTo>
                <a:lnTo>
                  <a:pt x="1386176" y="3261861"/>
                </a:lnTo>
                <a:lnTo>
                  <a:pt x="1386453" y="3260549"/>
                </a:lnTo>
                <a:lnTo>
                  <a:pt x="1262718" y="3228734"/>
                </a:lnTo>
                <a:lnTo>
                  <a:pt x="1217220" y="3212081"/>
                </a:lnTo>
                <a:lnTo>
                  <a:pt x="1207597" y="3220422"/>
                </a:lnTo>
                <a:cubicBezTo>
                  <a:pt x="1204653" y="3225329"/>
                  <a:pt x="1202690" y="3231217"/>
                  <a:pt x="1198765" y="3239067"/>
                </a:cubicBezTo>
                <a:cubicBezTo>
                  <a:pt x="1198765" y="3254770"/>
                  <a:pt x="1198765" y="3254770"/>
                  <a:pt x="1198765" y="3254770"/>
                </a:cubicBezTo>
                <a:cubicBezTo>
                  <a:pt x="1198765" y="3254770"/>
                  <a:pt x="1190914" y="3262622"/>
                  <a:pt x="1190914" y="3262622"/>
                </a:cubicBezTo>
                <a:cubicBezTo>
                  <a:pt x="1183062" y="3246919"/>
                  <a:pt x="1159509" y="3239067"/>
                  <a:pt x="1167360" y="3223366"/>
                </a:cubicBezTo>
                <a:cubicBezTo>
                  <a:pt x="1159509" y="3215516"/>
                  <a:pt x="1167360" y="3207664"/>
                  <a:pt x="1175212" y="3199812"/>
                </a:cubicBezTo>
                <a:lnTo>
                  <a:pt x="1173311" y="3196011"/>
                </a:lnTo>
                <a:lnTo>
                  <a:pt x="1118493" y="3175947"/>
                </a:lnTo>
                <a:lnTo>
                  <a:pt x="1031191" y="3133891"/>
                </a:lnTo>
                <a:lnTo>
                  <a:pt x="1026203" y="3160183"/>
                </a:lnTo>
                <a:cubicBezTo>
                  <a:pt x="1034031" y="3207341"/>
                  <a:pt x="1073171" y="3246639"/>
                  <a:pt x="1120139" y="3270219"/>
                </a:cubicBezTo>
                <a:cubicBezTo>
                  <a:pt x="1120139" y="3270219"/>
                  <a:pt x="1120139" y="3270219"/>
                  <a:pt x="1112311" y="3270219"/>
                </a:cubicBezTo>
                <a:cubicBezTo>
                  <a:pt x="1088826" y="3262359"/>
                  <a:pt x="1065343" y="3262359"/>
                  <a:pt x="1041859" y="3238780"/>
                </a:cubicBezTo>
                <a:cubicBezTo>
                  <a:pt x="1018376" y="3215201"/>
                  <a:pt x="1002719" y="3191621"/>
                  <a:pt x="994892" y="3152323"/>
                </a:cubicBezTo>
                <a:lnTo>
                  <a:pt x="1004950" y="3121250"/>
                </a:lnTo>
                <a:lnTo>
                  <a:pt x="981272" y="3109844"/>
                </a:lnTo>
                <a:cubicBezTo>
                  <a:pt x="892301" y="3061512"/>
                  <a:pt x="808525" y="3004829"/>
                  <a:pt x="730996" y="2940846"/>
                </a:cubicBezTo>
                <a:lnTo>
                  <a:pt x="688566" y="2902283"/>
                </a:lnTo>
                <a:lnTo>
                  <a:pt x="673139" y="2901505"/>
                </a:lnTo>
                <a:lnTo>
                  <a:pt x="663754" y="2879733"/>
                </a:lnTo>
                <a:lnTo>
                  <a:pt x="681679" y="2896024"/>
                </a:lnTo>
                <a:lnTo>
                  <a:pt x="619519" y="2839529"/>
                </a:lnTo>
                <a:lnTo>
                  <a:pt x="579951" y="2795993"/>
                </a:lnTo>
                <a:lnTo>
                  <a:pt x="576200" y="2793017"/>
                </a:lnTo>
                <a:cubicBezTo>
                  <a:pt x="569309" y="2787129"/>
                  <a:pt x="563403" y="2783204"/>
                  <a:pt x="555528" y="2791055"/>
                </a:cubicBezTo>
                <a:cubicBezTo>
                  <a:pt x="555528" y="2806756"/>
                  <a:pt x="539778" y="2806756"/>
                  <a:pt x="531904" y="2806756"/>
                </a:cubicBezTo>
                <a:cubicBezTo>
                  <a:pt x="516155" y="2806756"/>
                  <a:pt x="508280" y="2798906"/>
                  <a:pt x="500404" y="2791055"/>
                </a:cubicBezTo>
                <a:cubicBezTo>
                  <a:pt x="484655" y="2767501"/>
                  <a:pt x="484655" y="2767501"/>
                  <a:pt x="484655" y="2767501"/>
                </a:cubicBezTo>
                <a:cubicBezTo>
                  <a:pt x="476781" y="2775353"/>
                  <a:pt x="453157" y="2775353"/>
                  <a:pt x="437406" y="2767501"/>
                </a:cubicBezTo>
                <a:cubicBezTo>
                  <a:pt x="421657" y="2751800"/>
                  <a:pt x="413783" y="2736097"/>
                  <a:pt x="405908" y="2712544"/>
                </a:cubicBezTo>
                <a:cubicBezTo>
                  <a:pt x="398033" y="2696842"/>
                  <a:pt x="421657" y="2688991"/>
                  <a:pt x="413783" y="2681141"/>
                </a:cubicBezTo>
                <a:cubicBezTo>
                  <a:pt x="398033" y="2673289"/>
                  <a:pt x="382283" y="2665438"/>
                  <a:pt x="382283" y="2649736"/>
                </a:cubicBezTo>
                <a:cubicBezTo>
                  <a:pt x="374408" y="2634034"/>
                  <a:pt x="374408" y="2618331"/>
                  <a:pt x="390158" y="2602630"/>
                </a:cubicBezTo>
                <a:cubicBezTo>
                  <a:pt x="390158" y="2594779"/>
                  <a:pt x="405908" y="2602630"/>
                  <a:pt x="398033" y="2586928"/>
                </a:cubicBezTo>
                <a:cubicBezTo>
                  <a:pt x="398033" y="2579077"/>
                  <a:pt x="398033" y="2571225"/>
                  <a:pt x="390158" y="2563375"/>
                </a:cubicBezTo>
                <a:lnTo>
                  <a:pt x="394895" y="2552985"/>
                </a:lnTo>
                <a:lnTo>
                  <a:pt x="349205" y="2477777"/>
                </a:lnTo>
                <a:lnTo>
                  <a:pt x="347113" y="2473435"/>
                </a:lnTo>
                <a:lnTo>
                  <a:pt x="331159" y="2458199"/>
                </a:lnTo>
                <a:cubicBezTo>
                  <a:pt x="326271" y="2452317"/>
                  <a:pt x="324316" y="2446434"/>
                  <a:pt x="328226" y="2438591"/>
                </a:cubicBezTo>
                <a:lnTo>
                  <a:pt x="327493" y="2432707"/>
                </a:lnTo>
                <a:lnTo>
                  <a:pt x="283102" y="2340555"/>
                </a:lnTo>
                <a:cubicBezTo>
                  <a:pt x="263243" y="2293604"/>
                  <a:pt x="245603" y="2245485"/>
                  <a:pt x="230315" y="2196330"/>
                </a:cubicBezTo>
                <a:lnTo>
                  <a:pt x="209756" y="2116375"/>
                </a:lnTo>
                <a:lnTo>
                  <a:pt x="170958" y="2116374"/>
                </a:lnTo>
                <a:cubicBezTo>
                  <a:pt x="147532" y="2112449"/>
                  <a:pt x="128009" y="2098709"/>
                  <a:pt x="111417" y="2081044"/>
                </a:cubicBezTo>
                <a:close/>
                <a:moveTo>
                  <a:pt x="186664" y="2013337"/>
                </a:moveTo>
                <a:lnTo>
                  <a:pt x="189428" y="2031447"/>
                </a:lnTo>
                <a:lnTo>
                  <a:pt x="186576" y="2030013"/>
                </a:lnTo>
                <a:cubicBezTo>
                  <a:pt x="186576" y="2022163"/>
                  <a:pt x="186576" y="2014312"/>
                  <a:pt x="186576" y="2014312"/>
                </a:cubicBezTo>
                <a:close/>
                <a:moveTo>
                  <a:pt x="3293212" y="1974803"/>
                </a:moveTo>
                <a:cubicBezTo>
                  <a:pt x="3308407" y="1982823"/>
                  <a:pt x="3293212" y="1998862"/>
                  <a:pt x="3300809" y="2006883"/>
                </a:cubicBezTo>
                <a:cubicBezTo>
                  <a:pt x="3300809" y="2014902"/>
                  <a:pt x="3300809" y="2022922"/>
                  <a:pt x="3293212" y="2022922"/>
                </a:cubicBezTo>
                <a:cubicBezTo>
                  <a:pt x="3293212" y="2006883"/>
                  <a:pt x="3293212" y="1990843"/>
                  <a:pt x="3293212" y="1974803"/>
                </a:cubicBezTo>
                <a:close/>
                <a:moveTo>
                  <a:pt x="99941" y="1854415"/>
                </a:moveTo>
                <a:cubicBezTo>
                  <a:pt x="101918" y="1855409"/>
                  <a:pt x="103897" y="1857399"/>
                  <a:pt x="107854" y="1857399"/>
                </a:cubicBezTo>
                <a:cubicBezTo>
                  <a:pt x="147426" y="1857399"/>
                  <a:pt x="147426" y="1857399"/>
                  <a:pt x="147426" y="1857399"/>
                </a:cubicBezTo>
                <a:cubicBezTo>
                  <a:pt x="155341" y="1865359"/>
                  <a:pt x="155341" y="1881277"/>
                  <a:pt x="155341" y="1889237"/>
                </a:cubicBezTo>
                <a:cubicBezTo>
                  <a:pt x="147426" y="1897197"/>
                  <a:pt x="139512" y="1897197"/>
                  <a:pt x="131597" y="1905157"/>
                </a:cubicBezTo>
                <a:cubicBezTo>
                  <a:pt x="123682" y="1905157"/>
                  <a:pt x="115769" y="1897197"/>
                  <a:pt x="107854" y="1889237"/>
                </a:cubicBezTo>
                <a:cubicBezTo>
                  <a:pt x="107854" y="1881277"/>
                  <a:pt x="99941" y="1865359"/>
                  <a:pt x="92026" y="1857399"/>
                </a:cubicBezTo>
                <a:cubicBezTo>
                  <a:pt x="95984" y="1853420"/>
                  <a:pt x="97961" y="1853420"/>
                  <a:pt x="99941" y="1854415"/>
                </a:cubicBezTo>
                <a:close/>
                <a:moveTo>
                  <a:pt x="115905" y="1677225"/>
                </a:moveTo>
                <a:cubicBezTo>
                  <a:pt x="123864" y="1677225"/>
                  <a:pt x="131824" y="1677225"/>
                  <a:pt x="139783" y="1685034"/>
                </a:cubicBezTo>
                <a:cubicBezTo>
                  <a:pt x="147743" y="1692842"/>
                  <a:pt x="139783" y="1700651"/>
                  <a:pt x="139783" y="1708460"/>
                </a:cubicBezTo>
                <a:cubicBezTo>
                  <a:pt x="131824" y="1724077"/>
                  <a:pt x="107945" y="1716268"/>
                  <a:pt x="92026" y="1724077"/>
                </a:cubicBezTo>
                <a:cubicBezTo>
                  <a:pt x="99985" y="1708460"/>
                  <a:pt x="99985" y="1700651"/>
                  <a:pt x="99985" y="1692842"/>
                </a:cubicBezTo>
                <a:cubicBezTo>
                  <a:pt x="107945" y="1685034"/>
                  <a:pt x="107945" y="1677225"/>
                  <a:pt x="115905" y="1677225"/>
                </a:cubicBezTo>
                <a:close/>
                <a:moveTo>
                  <a:pt x="3292247" y="1589687"/>
                </a:moveTo>
                <a:lnTo>
                  <a:pt x="3293212" y="1590582"/>
                </a:lnTo>
                <a:cubicBezTo>
                  <a:pt x="3293212" y="1594502"/>
                  <a:pt x="3295164" y="1600383"/>
                  <a:pt x="3296140" y="1606264"/>
                </a:cubicBezTo>
                <a:lnTo>
                  <a:pt x="3293735" y="1619148"/>
                </a:lnTo>
                <a:close/>
                <a:moveTo>
                  <a:pt x="3291635" y="1577567"/>
                </a:moveTo>
                <a:lnTo>
                  <a:pt x="3293903" y="1622486"/>
                </a:lnTo>
                <a:lnTo>
                  <a:pt x="3301997" y="1628808"/>
                </a:lnTo>
                <a:cubicBezTo>
                  <a:pt x="3306877" y="1629788"/>
                  <a:pt x="3312733" y="1629788"/>
                  <a:pt x="3316638" y="1629788"/>
                </a:cubicBezTo>
                <a:cubicBezTo>
                  <a:pt x="3332257" y="1645470"/>
                  <a:pt x="3340064" y="1661152"/>
                  <a:pt x="3340064" y="1676835"/>
                </a:cubicBezTo>
                <a:cubicBezTo>
                  <a:pt x="3340064" y="1684676"/>
                  <a:pt x="3340064" y="1700358"/>
                  <a:pt x="3324446" y="1708200"/>
                </a:cubicBezTo>
                <a:cubicBezTo>
                  <a:pt x="3316638" y="1716042"/>
                  <a:pt x="3308829" y="1716042"/>
                  <a:pt x="3301020" y="1716042"/>
                </a:cubicBezTo>
                <a:cubicBezTo>
                  <a:pt x="3293212" y="1723883"/>
                  <a:pt x="3308829" y="1731724"/>
                  <a:pt x="3308829" y="1739566"/>
                </a:cubicBezTo>
                <a:cubicBezTo>
                  <a:pt x="3308829" y="1747407"/>
                  <a:pt x="3306877" y="1753288"/>
                  <a:pt x="3303949" y="1758188"/>
                </a:cubicBezTo>
                <a:lnTo>
                  <a:pt x="3297473" y="1765874"/>
                </a:lnTo>
                <a:lnTo>
                  <a:pt x="3299308" y="1729524"/>
                </a:lnTo>
                <a:lnTo>
                  <a:pt x="3292551" y="1863336"/>
                </a:lnTo>
                <a:lnTo>
                  <a:pt x="3300303" y="1873048"/>
                </a:lnTo>
                <a:cubicBezTo>
                  <a:pt x="3300303" y="1888786"/>
                  <a:pt x="3292451" y="1896654"/>
                  <a:pt x="3292451" y="1904523"/>
                </a:cubicBezTo>
                <a:cubicBezTo>
                  <a:pt x="3300303" y="1912394"/>
                  <a:pt x="3316005" y="1920262"/>
                  <a:pt x="3316005" y="1936000"/>
                </a:cubicBezTo>
                <a:cubicBezTo>
                  <a:pt x="3316005" y="1943869"/>
                  <a:pt x="3316005" y="1959608"/>
                  <a:pt x="3308155" y="1959608"/>
                </a:cubicBezTo>
                <a:cubicBezTo>
                  <a:pt x="3312080" y="1947804"/>
                  <a:pt x="3310117" y="1937967"/>
                  <a:pt x="3305210" y="1929114"/>
                </a:cubicBezTo>
                <a:lnTo>
                  <a:pt x="3288315" y="1908954"/>
                </a:lnTo>
                <a:lnTo>
                  <a:pt x="3290926" y="1891845"/>
                </a:lnTo>
                <a:lnTo>
                  <a:pt x="3291103" y="1891491"/>
                </a:lnTo>
                <a:lnTo>
                  <a:pt x="3291051" y="1891024"/>
                </a:lnTo>
                <a:lnTo>
                  <a:pt x="3286580" y="1920317"/>
                </a:lnTo>
                <a:lnTo>
                  <a:pt x="3291965" y="1924995"/>
                </a:lnTo>
                <a:cubicBezTo>
                  <a:pt x="3296878" y="1929920"/>
                  <a:pt x="3300809" y="1935829"/>
                  <a:pt x="3300809" y="1943708"/>
                </a:cubicBezTo>
                <a:cubicBezTo>
                  <a:pt x="3300809" y="1951588"/>
                  <a:pt x="3300809" y="1967346"/>
                  <a:pt x="3292947" y="1967346"/>
                </a:cubicBezTo>
                <a:cubicBezTo>
                  <a:pt x="3289017" y="1967346"/>
                  <a:pt x="3287052" y="1967346"/>
                  <a:pt x="3285087" y="1968331"/>
                </a:cubicBezTo>
                <a:lnTo>
                  <a:pt x="3278351" y="1974237"/>
                </a:lnTo>
                <a:lnTo>
                  <a:pt x="3278002" y="1976523"/>
                </a:lnTo>
                <a:lnTo>
                  <a:pt x="3284963" y="1988151"/>
                </a:lnTo>
                <a:cubicBezTo>
                  <a:pt x="3289017" y="2001817"/>
                  <a:pt x="3283122" y="2016590"/>
                  <a:pt x="3277225" y="2022499"/>
                </a:cubicBezTo>
                <a:cubicBezTo>
                  <a:pt x="3275259" y="2026439"/>
                  <a:pt x="3272803" y="2028901"/>
                  <a:pt x="3270100" y="2030379"/>
                </a:cubicBezTo>
                <a:lnTo>
                  <a:pt x="3269771" y="2030454"/>
                </a:lnTo>
                <a:lnTo>
                  <a:pt x="3267416" y="2045890"/>
                </a:lnTo>
                <a:cubicBezTo>
                  <a:pt x="3256960" y="2096985"/>
                  <a:pt x="3244022" y="2147175"/>
                  <a:pt x="3228734" y="2196330"/>
                </a:cubicBezTo>
                <a:lnTo>
                  <a:pt x="3183816" y="2319055"/>
                </a:lnTo>
                <a:lnTo>
                  <a:pt x="3191710" y="2297487"/>
                </a:lnTo>
                <a:lnTo>
                  <a:pt x="3198019" y="2299624"/>
                </a:lnTo>
                <a:cubicBezTo>
                  <a:pt x="3206851" y="2304525"/>
                  <a:pt x="3214702" y="2312366"/>
                  <a:pt x="3222553" y="2320208"/>
                </a:cubicBezTo>
                <a:cubicBezTo>
                  <a:pt x="3246106" y="2351573"/>
                  <a:pt x="3253957" y="2382938"/>
                  <a:pt x="3246106" y="2422145"/>
                </a:cubicBezTo>
                <a:lnTo>
                  <a:pt x="3243023" y="2443701"/>
                </a:lnTo>
                <a:lnTo>
                  <a:pt x="3272967" y="2381541"/>
                </a:lnTo>
                <a:lnTo>
                  <a:pt x="3289241" y="2337077"/>
                </a:lnTo>
                <a:lnTo>
                  <a:pt x="3274475" y="2337635"/>
                </a:lnTo>
                <a:cubicBezTo>
                  <a:pt x="3265750" y="2338625"/>
                  <a:pt x="3257993" y="2340603"/>
                  <a:pt x="3254114" y="2344561"/>
                </a:cubicBezTo>
                <a:cubicBezTo>
                  <a:pt x="3246358" y="2344561"/>
                  <a:pt x="3246358" y="2336646"/>
                  <a:pt x="3246358" y="2328731"/>
                </a:cubicBezTo>
                <a:cubicBezTo>
                  <a:pt x="3254114" y="2312902"/>
                  <a:pt x="3277383" y="2312902"/>
                  <a:pt x="3292894" y="2312902"/>
                </a:cubicBezTo>
                <a:lnTo>
                  <a:pt x="3297727" y="2313889"/>
                </a:lnTo>
                <a:lnTo>
                  <a:pt x="3301395" y="2303869"/>
                </a:lnTo>
                <a:lnTo>
                  <a:pt x="3273249" y="2300002"/>
                </a:lnTo>
                <a:cubicBezTo>
                  <a:pt x="3261405" y="2300978"/>
                  <a:pt x="3249561" y="2304882"/>
                  <a:pt x="3237719" y="2312691"/>
                </a:cubicBezTo>
                <a:cubicBezTo>
                  <a:pt x="3237719" y="2320500"/>
                  <a:pt x="3237719" y="2320500"/>
                  <a:pt x="3237719" y="2320500"/>
                </a:cubicBezTo>
                <a:cubicBezTo>
                  <a:pt x="3221927" y="2320500"/>
                  <a:pt x="3221927" y="2304883"/>
                  <a:pt x="3214031" y="2304883"/>
                </a:cubicBezTo>
                <a:cubicBezTo>
                  <a:pt x="3206135" y="2297074"/>
                  <a:pt x="3198239" y="2297074"/>
                  <a:pt x="3198239" y="2281456"/>
                </a:cubicBezTo>
                <a:cubicBezTo>
                  <a:pt x="3198239" y="2273647"/>
                  <a:pt x="3214031" y="2265839"/>
                  <a:pt x="3221927" y="2265839"/>
                </a:cubicBezTo>
                <a:cubicBezTo>
                  <a:pt x="3229823" y="2258030"/>
                  <a:pt x="3237719" y="2273647"/>
                  <a:pt x="3245613" y="2265839"/>
                </a:cubicBezTo>
                <a:cubicBezTo>
                  <a:pt x="3245613" y="2258030"/>
                  <a:pt x="3245613" y="2242413"/>
                  <a:pt x="3261405" y="2234604"/>
                </a:cubicBezTo>
                <a:cubicBezTo>
                  <a:pt x="3277197" y="2234604"/>
                  <a:pt x="3285092" y="2242413"/>
                  <a:pt x="3292988" y="2250222"/>
                </a:cubicBezTo>
                <a:cubicBezTo>
                  <a:pt x="3300883" y="2242413"/>
                  <a:pt x="3308779" y="2226795"/>
                  <a:pt x="3316675" y="2226795"/>
                </a:cubicBezTo>
                <a:cubicBezTo>
                  <a:pt x="3320623" y="2226795"/>
                  <a:pt x="3324571" y="2226795"/>
                  <a:pt x="3327531" y="2227771"/>
                </a:cubicBezTo>
                <a:lnTo>
                  <a:pt x="3328670" y="2229347"/>
                </a:lnTo>
                <a:lnTo>
                  <a:pt x="3329295" y="2227641"/>
                </a:lnTo>
                <a:cubicBezTo>
                  <a:pt x="3378237" y="2070287"/>
                  <a:pt x="3404603" y="1902985"/>
                  <a:pt x="3404603" y="1729524"/>
                </a:cubicBezTo>
                <a:lnTo>
                  <a:pt x="3403829" y="1714198"/>
                </a:lnTo>
                <a:lnTo>
                  <a:pt x="3402535" y="1716226"/>
                </a:lnTo>
                <a:cubicBezTo>
                  <a:pt x="3402535" y="1716226"/>
                  <a:pt x="3394515" y="1724077"/>
                  <a:pt x="3394515" y="1724077"/>
                </a:cubicBezTo>
                <a:cubicBezTo>
                  <a:pt x="3394515" y="1716226"/>
                  <a:pt x="3394515" y="1716226"/>
                  <a:pt x="3402535" y="1708376"/>
                </a:cubicBezTo>
                <a:lnTo>
                  <a:pt x="3403405" y="1705818"/>
                </a:lnTo>
                <a:lnTo>
                  <a:pt x="3402159" y="1681145"/>
                </a:lnTo>
                <a:lnTo>
                  <a:pt x="3398197" y="1696959"/>
                </a:lnTo>
                <a:cubicBezTo>
                  <a:pt x="3395248" y="1702843"/>
                  <a:pt x="3391316" y="1708727"/>
                  <a:pt x="3387384" y="1716572"/>
                </a:cubicBezTo>
                <a:cubicBezTo>
                  <a:pt x="3363791" y="1740106"/>
                  <a:pt x="3363791" y="1740106"/>
                  <a:pt x="3363791" y="1740106"/>
                </a:cubicBezTo>
                <a:cubicBezTo>
                  <a:pt x="3363791" y="1740106"/>
                  <a:pt x="3363791" y="1747952"/>
                  <a:pt x="3371655" y="1747952"/>
                </a:cubicBezTo>
                <a:cubicBezTo>
                  <a:pt x="3379519" y="1747952"/>
                  <a:pt x="3363791" y="1732261"/>
                  <a:pt x="3379519" y="1740106"/>
                </a:cubicBezTo>
                <a:cubicBezTo>
                  <a:pt x="3379519" y="1747952"/>
                  <a:pt x="3387384" y="1771486"/>
                  <a:pt x="3371655" y="1779331"/>
                </a:cubicBezTo>
                <a:cubicBezTo>
                  <a:pt x="3371655" y="1771486"/>
                  <a:pt x="3379519" y="1755795"/>
                  <a:pt x="3371655" y="1755795"/>
                </a:cubicBezTo>
                <a:cubicBezTo>
                  <a:pt x="3363791" y="1755795"/>
                  <a:pt x="3371655" y="1763641"/>
                  <a:pt x="3363791" y="1771486"/>
                </a:cubicBezTo>
                <a:cubicBezTo>
                  <a:pt x="3363791" y="1787175"/>
                  <a:pt x="3355927" y="1795020"/>
                  <a:pt x="3340198" y="1795020"/>
                </a:cubicBezTo>
                <a:cubicBezTo>
                  <a:pt x="3332334" y="1802865"/>
                  <a:pt x="3324469" y="1795020"/>
                  <a:pt x="3316605" y="1802865"/>
                </a:cubicBezTo>
                <a:cubicBezTo>
                  <a:pt x="3316605" y="1802865"/>
                  <a:pt x="3316605" y="1810711"/>
                  <a:pt x="3324469" y="1810711"/>
                </a:cubicBezTo>
                <a:cubicBezTo>
                  <a:pt x="3332334" y="1810711"/>
                  <a:pt x="3324469" y="1818554"/>
                  <a:pt x="3324469" y="1818554"/>
                </a:cubicBezTo>
                <a:cubicBezTo>
                  <a:pt x="3324469" y="1826400"/>
                  <a:pt x="3324469" y="1818554"/>
                  <a:pt x="3316605" y="1818554"/>
                </a:cubicBezTo>
                <a:cubicBezTo>
                  <a:pt x="3316605" y="1822477"/>
                  <a:pt x="3312672" y="1826400"/>
                  <a:pt x="3306774" y="1829341"/>
                </a:cubicBezTo>
                <a:lnTo>
                  <a:pt x="3294123" y="1832210"/>
                </a:lnTo>
                <a:lnTo>
                  <a:pt x="3297181" y="1771649"/>
                </a:lnTo>
                <a:lnTo>
                  <a:pt x="3316605" y="1755795"/>
                </a:lnTo>
                <a:cubicBezTo>
                  <a:pt x="3316605" y="1747952"/>
                  <a:pt x="3316605" y="1740106"/>
                  <a:pt x="3316605" y="1724416"/>
                </a:cubicBezTo>
                <a:cubicBezTo>
                  <a:pt x="3332334" y="1724416"/>
                  <a:pt x="3348061" y="1708727"/>
                  <a:pt x="3348061" y="1693037"/>
                </a:cubicBezTo>
                <a:cubicBezTo>
                  <a:pt x="3355927" y="1669502"/>
                  <a:pt x="3348061" y="1645968"/>
                  <a:pt x="3324469" y="1630279"/>
                </a:cubicBezTo>
                <a:cubicBezTo>
                  <a:pt x="3308741" y="1614590"/>
                  <a:pt x="3308741" y="1614590"/>
                  <a:pt x="3308741" y="1614590"/>
                </a:cubicBezTo>
                <a:cubicBezTo>
                  <a:pt x="3308741" y="1606745"/>
                  <a:pt x="3304809" y="1596938"/>
                  <a:pt x="3298911" y="1588113"/>
                </a:cubicBezTo>
                <a:lnTo>
                  <a:pt x="3291827" y="1581368"/>
                </a:lnTo>
                <a:close/>
                <a:moveTo>
                  <a:pt x="3353474" y="1545740"/>
                </a:moveTo>
                <a:cubicBezTo>
                  <a:pt x="3359039" y="1545740"/>
                  <a:pt x="3363490" y="1559037"/>
                  <a:pt x="3363490" y="1559037"/>
                </a:cubicBezTo>
                <a:cubicBezTo>
                  <a:pt x="3379319" y="1566916"/>
                  <a:pt x="3371405" y="1574795"/>
                  <a:pt x="3379319" y="1582675"/>
                </a:cubicBezTo>
                <a:cubicBezTo>
                  <a:pt x="3371405" y="1590554"/>
                  <a:pt x="3379319" y="1598432"/>
                  <a:pt x="3379319" y="1606312"/>
                </a:cubicBezTo>
                <a:cubicBezTo>
                  <a:pt x="3371405" y="1606312"/>
                  <a:pt x="3371405" y="1598432"/>
                  <a:pt x="3371405" y="1598432"/>
                </a:cubicBezTo>
                <a:cubicBezTo>
                  <a:pt x="3371405" y="1582675"/>
                  <a:pt x="3363490" y="1566916"/>
                  <a:pt x="3355576" y="1559037"/>
                </a:cubicBezTo>
                <a:cubicBezTo>
                  <a:pt x="3355576" y="1551158"/>
                  <a:pt x="3347661" y="1551158"/>
                  <a:pt x="3347661" y="1551158"/>
                </a:cubicBezTo>
                <a:cubicBezTo>
                  <a:pt x="3349641" y="1547218"/>
                  <a:pt x="3351619" y="1545740"/>
                  <a:pt x="3353474" y="1545740"/>
                </a:cubicBezTo>
                <a:close/>
                <a:moveTo>
                  <a:pt x="3317746" y="1535932"/>
                </a:moveTo>
                <a:lnTo>
                  <a:pt x="3324869" y="1542998"/>
                </a:lnTo>
                <a:cubicBezTo>
                  <a:pt x="3320912" y="1542998"/>
                  <a:pt x="3318935" y="1541035"/>
                  <a:pt x="3317944" y="1538091"/>
                </a:cubicBezTo>
                <a:close/>
                <a:moveTo>
                  <a:pt x="3302487" y="1509632"/>
                </a:moveTo>
                <a:cubicBezTo>
                  <a:pt x="3309535" y="1511103"/>
                  <a:pt x="3311020" y="1521407"/>
                  <a:pt x="3316955" y="1527297"/>
                </a:cubicBezTo>
                <a:lnTo>
                  <a:pt x="3317746" y="1535932"/>
                </a:lnTo>
                <a:lnTo>
                  <a:pt x="3309041" y="1527297"/>
                </a:lnTo>
                <a:cubicBezTo>
                  <a:pt x="3305084" y="1521407"/>
                  <a:pt x="3301127" y="1515519"/>
                  <a:pt x="3293212" y="1511593"/>
                </a:cubicBezTo>
                <a:cubicBezTo>
                  <a:pt x="3297169" y="1509632"/>
                  <a:pt x="3300137" y="1509140"/>
                  <a:pt x="3302487" y="1509632"/>
                </a:cubicBezTo>
                <a:close/>
                <a:moveTo>
                  <a:pt x="181130" y="1481977"/>
                </a:moveTo>
                <a:lnTo>
                  <a:pt x="144402" y="1490509"/>
                </a:lnTo>
                <a:cubicBezTo>
                  <a:pt x="131630" y="1496398"/>
                  <a:pt x="119841" y="1504249"/>
                  <a:pt x="108051" y="1512100"/>
                </a:cubicBezTo>
                <a:cubicBezTo>
                  <a:pt x="84471" y="1535652"/>
                  <a:pt x="68751" y="1567057"/>
                  <a:pt x="60893" y="1606312"/>
                </a:cubicBezTo>
                <a:lnTo>
                  <a:pt x="60667" y="1606312"/>
                </a:lnTo>
                <a:lnTo>
                  <a:pt x="60117" y="1617208"/>
                </a:lnTo>
                <a:lnTo>
                  <a:pt x="67212" y="1619813"/>
                </a:lnTo>
                <a:cubicBezTo>
                  <a:pt x="70551" y="1622901"/>
                  <a:pt x="73480" y="1626956"/>
                  <a:pt x="76408" y="1629905"/>
                </a:cubicBezTo>
                <a:cubicBezTo>
                  <a:pt x="84217" y="1637769"/>
                  <a:pt x="76408" y="1653498"/>
                  <a:pt x="68599" y="1661362"/>
                </a:cubicBezTo>
                <a:cubicBezTo>
                  <a:pt x="76408" y="1669227"/>
                  <a:pt x="92026" y="1677091"/>
                  <a:pt x="92026" y="1692819"/>
                </a:cubicBezTo>
                <a:cubicBezTo>
                  <a:pt x="92026" y="1704616"/>
                  <a:pt x="86169" y="1716412"/>
                  <a:pt x="77384" y="1727226"/>
                </a:cubicBezTo>
                <a:lnTo>
                  <a:pt x="55316" y="1746758"/>
                </a:lnTo>
                <a:lnTo>
                  <a:pt x="59873" y="1837005"/>
                </a:lnTo>
                <a:lnTo>
                  <a:pt x="65072" y="1839133"/>
                </a:lnTo>
                <a:cubicBezTo>
                  <a:pt x="69052" y="1842066"/>
                  <a:pt x="73032" y="1845977"/>
                  <a:pt x="77010" y="1849887"/>
                </a:cubicBezTo>
                <a:cubicBezTo>
                  <a:pt x="84970" y="1865530"/>
                  <a:pt x="100890" y="1873351"/>
                  <a:pt x="92930" y="1888993"/>
                </a:cubicBezTo>
                <a:cubicBezTo>
                  <a:pt x="84970" y="1896814"/>
                  <a:pt x="92930" y="1904635"/>
                  <a:pt x="84970" y="1904635"/>
                </a:cubicBezTo>
                <a:cubicBezTo>
                  <a:pt x="84970" y="1904635"/>
                  <a:pt x="69052" y="1904635"/>
                  <a:pt x="69052" y="1912457"/>
                </a:cubicBezTo>
                <a:cubicBezTo>
                  <a:pt x="77010" y="1920278"/>
                  <a:pt x="84970" y="1928099"/>
                  <a:pt x="84970" y="1935920"/>
                </a:cubicBezTo>
                <a:cubicBezTo>
                  <a:pt x="84970" y="1943741"/>
                  <a:pt x="84970" y="1959385"/>
                  <a:pt x="77010" y="1959385"/>
                </a:cubicBezTo>
                <a:lnTo>
                  <a:pt x="72232" y="1960665"/>
                </a:lnTo>
                <a:lnTo>
                  <a:pt x="76606" y="1989329"/>
                </a:lnTo>
                <a:lnTo>
                  <a:pt x="77252" y="1990758"/>
                </a:lnTo>
                <a:cubicBezTo>
                  <a:pt x="92870" y="2030013"/>
                  <a:pt x="131915" y="2077119"/>
                  <a:pt x="170958" y="2092821"/>
                </a:cubicBezTo>
                <a:lnTo>
                  <a:pt x="203223" y="2090968"/>
                </a:lnTo>
                <a:lnTo>
                  <a:pt x="205251" y="2098854"/>
                </a:lnTo>
                <a:lnTo>
                  <a:pt x="191633" y="2045890"/>
                </a:lnTo>
                <a:lnTo>
                  <a:pt x="174765" y="1935368"/>
                </a:lnTo>
                <a:lnTo>
                  <a:pt x="176265" y="1945199"/>
                </a:lnTo>
                <a:lnTo>
                  <a:pt x="170536" y="1944119"/>
                </a:lnTo>
                <a:cubicBezTo>
                  <a:pt x="162685" y="1944119"/>
                  <a:pt x="162685" y="1928341"/>
                  <a:pt x="154835" y="1928341"/>
                </a:cubicBezTo>
                <a:cubicBezTo>
                  <a:pt x="146983" y="1936230"/>
                  <a:pt x="146983" y="1944119"/>
                  <a:pt x="131282" y="1944119"/>
                </a:cubicBezTo>
                <a:cubicBezTo>
                  <a:pt x="123430" y="1944119"/>
                  <a:pt x="115578" y="1944119"/>
                  <a:pt x="107728" y="1936230"/>
                </a:cubicBezTo>
                <a:cubicBezTo>
                  <a:pt x="107728" y="1920450"/>
                  <a:pt x="92026" y="1912559"/>
                  <a:pt x="99877" y="1904670"/>
                </a:cubicBezTo>
                <a:cubicBezTo>
                  <a:pt x="115578" y="1904670"/>
                  <a:pt x="123430" y="1920450"/>
                  <a:pt x="139132" y="1912559"/>
                </a:cubicBezTo>
                <a:cubicBezTo>
                  <a:pt x="154835" y="1904670"/>
                  <a:pt x="162685" y="1896779"/>
                  <a:pt x="162685" y="1888890"/>
                </a:cubicBezTo>
                <a:cubicBezTo>
                  <a:pt x="168573" y="1877055"/>
                  <a:pt x="152381" y="1860782"/>
                  <a:pt x="157165" y="1853385"/>
                </a:cubicBezTo>
                <a:lnTo>
                  <a:pt x="165865" y="1850818"/>
                </a:lnTo>
                <a:lnTo>
                  <a:pt x="164826" y="1830240"/>
                </a:lnTo>
                <a:lnTo>
                  <a:pt x="163541" y="1833770"/>
                </a:lnTo>
                <a:cubicBezTo>
                  <a:pt x="155703" y="1841605"/>
                  <a:pt x="140024" y="1849441"/>
                  <a:pt x="124347" y="1849441"/>
                </a:cubicBezTo>
                <a:cubicBezTo>
                  <a:pt x="108669" y="1841605"/>
                  <a:pt x="92990" y="1841605"/>
                  <a:pt x="77313" y="1825935"/>
                </a:cubicBezTo>
                <a:cubicBezTo>
                  <a:pt x="77313" y="1818099"/>
                  <a:pt x="85152" y="1810265"/>
                  <a:pt x="85152" y="1794594"/>
                </a:cubicBezTo>
                <a:cubicBezTo>
                  <a:pt x="85152" y="1778924"/>
                  <a:pt x="69474" y="1771088"/>
                  <a:pt x="61635" y="1763253"/>
                </a:cubicBezTo>
                <a:cubicBezTo>
                  <a:pt x="61635" y="1755419"/>
                  <a:pt x="69474" y="1755419"/>
                  <a:pt x="69474" y="1755419"/>
                </a:cubicBezTo>
                <a:cubicBezTo>
                  <a:pt x="77313" y="1739747"/>
                  <a:pt x="100830" y="1731913"/>
                  <a:pt x="116507" y="1724077"/>
                </a:cubicBezTo>
                <a:cubicBezTo>
                  <a:pt x="132186" y="1724077"/>
                  <a:pt x="147863" y="1731913"/>
                  <a:pt x="155703" y="1739747"/>
                </a:cubicBezTo>
                <a:cubicBezTo>
                  <a:pt x="155703" y="1739747"/>
                  <a:pt x="155703" y="1741706"/>
                  <a:pt x="156683" y="1743665"/>
                </a:cubicBezTo>
                <a:lnTo>
                  <a:pt x="160566" y="1745884"/>
                </a:lnTo>
                <a:lnTo>
                  <a:pt x="161192" y="1758280"/>
                </a:lnTo>
                <a:lnTo>
                  <a:pt x="159740" y="1729524"/>
                </a:lnTo>
                <a:lnTo>
                  <a:pt x="160079" y="1722824"/>
                </a:lnTo>
                <a:lnTo>
                  <a:pt x="160015" y="1724077"/>
                </a:lnTo>
                <a:lnTo>
                  <a:pt x="154979" y="1724077"/>
                </a:lnTo>
                <a:cubicBezTo>
                  <a:pt x="153012" y="1724077"/>
                  <a:pt x="151045" y="1724077"/>
                  <a:pt x="147110" y="1724077"/>
                </a:cubicBezTo>
                <a:cubicBezTo>
                  <a:pt x="147110" y="1716188"/>
                  <a:pt x="154979" y="1708297"/>
                  <a:pt x="154979" y="1700408"/>
                </a:cubicBezTo>
                <a:cubicBezTo>
                  <a:pt x="154979" y="1692517"/>
                  <a:pt x="154979" y="1676737"/>
                  <a:pt x="139241" y="1668847"/>
                </a:cubicBezTo>
                <a:cubicBezTo>
                  <a:pt x="131371" y="1660957"/>
                  <a:pt x="123502" y="1660957"/>
                  <a:pt x="115634" y="1660957"/>
                </a:cubicBezTo>
                <a:cubicBezTo>
                  <a:pt x="107764" y="1660957"/>
                  <a:pt x="99894" y="1668847"/>
                  <a:pt x="99894" y="1676737"/>
                </a:cubicBezTo>
                <a:cubicBezTo>
                  <a:pt x="92026" y="1660957"/>
                  <a:pt x="92026" y="1653067"/>
                  <a:pt x="99894" y="1645178"/>
                </a:cubicBezTo>
                <a:cubicBezTo>
                  <a:pt x="107764" y="1637287"/>
                  <a:pt x="115634" y="1629398"/>
                  <a:pt x="123502" y="1629398"/>
                </a:cubicBezTo>
                <a:cubicBezTo>
                  <a:pt x="131371" y="1629398"/>
                  <a:pt x="139241" y="1645178"/>
                  <a:pt x="147110" y="1637287"/>
                </a:cubicBezTo>
                <a:cubicBezTo>
                  <a:pt x="151045" y="1633342"/>
                  <a:pt x="154979" y="1629397"/>
                  <a:pt x="158914" y="1626439"/>
                </a:cubicBezTo>
                <a:lnTo>
                  <a:pt x="165076" y="1623864"/>
                </a:lnTo>
                <a:lnTo>
                  <a:pt x="167845" y="1569023"/>
                </a:lnTo>
                <a:close/>
                <a:moveTo>
                  <a:pt x="87320" y="1399517"/>
                </a:moveTo>
                <a:lnTo>
                  <a:pt x="85434" y="1411878"/>
                </a:lnTo>
                <a:lnTo>
                  <a:pt x="99287" y="1414899"/>
                </a:lnTo>
                <a:cubicBezTo>
                  <a:pt x="106075" y="1417816"/>
                  <a:pt x="111892" y="1421705"/>
                  <a:pt x="115769" y="1425595"/>
                </a:cubicBezTo>
                <a:cubicBezTo>
                  <a:pt x="115769" y="1441152"/>
                  <a:pt x="131282" y="1441152"/>
                  <a:pt x="123525" y="1456710"/>
                </a:cubicBezTo>
                <a:cubicBezTo>
                  <a:pt x="123525" y="1456710"/>
                  <a:pt x="115769" y="1464488"/>
                  <a:pt x="108013" y="1456710"/>
                </a:cubicBezTo>
                <a:cubicBezTo>
                  <a:pt x="104136" y="1448930"/>
                  <a:pt x="100258" y="1443097"/>
                  <a:pt x="95410" y="1438234"/>
                </a:cubicBezTo>
                <a:lnTo>
                  <a:pt x="82738" y="1429540"/>
                </a:lnTo>
                <a:lnTo>
                  <a:pt x="63560" y="1555201"/>
                </a:lnTo>
                <a:lnTo>
                  <a:pt x="81524" y="1508174"/>
                </a:lnTo>
                <a:cubicBezTo>
                  <a:pt x="96262" y="1486583"/>
                  <a:pt x="115911" y="1468920"/>
                  <a:pt x="139489" y="1457142"/>
                </a:cubicBezTo>
                <a:cubicBezTo>
                  <a:pt x="147350" y="1453217"/>
                  <a:pt x="157174" y="1451254"/>
                  <a:pt x="166999" y="1451254"/>
                </a:cubicBezTo>
                <a:lnTo>
                  <a:pt x="185223" y="1455155"/>
                </a:lnTo>
                <a:lnTo>
                  <a:pt x="187269" y="1441751"/>
                </a:lnTo>
                <a:lnTo>
                  <a:pt x="186523" y="1441472"/>
                </a:lnTo>
                <a:cubicBezTo>
                  <a:pt x="170852" y="1441472"/>
                  <a:pt x="155183" y="1441472"/>
                  <a:pt x="139512" y="1449292"/>
                </a:cubicBezTo>
                <a:cubicBezTo>
                  <a:pt x="131677" y="1449292"/>
                  <a:pt x="131677" y="1449292"/>
                  <a:pt x="131677" y="1449292"/>
                </a:cubicBezTo>
                <a:cubicBezTo>
                  <a:pt x="131677" y="1433650"/>
                  <a:pt x="125801" y="1421918"/>
                  <a:pt x="116007" y="1413119"/>
                </a:cubicBezTo>
                <a:close/>
                <a:moveTo>
                  <a:pt x="3261875" y="1391610"/>
                </a:moveTo>
                <a:lnTo>
                  <a:pt x="3267416" y="1413158"/>
                </a:lnTo>
                <a:lnTo>
                  <a:pt x="3268110" y="1417708"/>
                </a:lnTo>
                <a:lnTo>
                  <a:pt x="3267416" y="1413158"/>
                </a:lnTo>
                <a:close/>
                <a:moveTo>
                  <a:pt x="154950" y="1338819"/>
                </a:moveTo>
                <a:cubicBezTo>
                  <a:pt x="169301" y="1343195"/>
                  <a:pt x="178134" y="1360697"/>
                  <a:pt x="178134" y="1378199"/>
                </a:cubicBezTo>
                <a:cubicBezTo>
                  <a:pt x="178134" y="1378199"/>
                  <a:pt x="178134" y="1385977"/>
                  <a:pt x="178134" y="1385977"/>
                </a:cubicBezTo>
                <a:cubicBezTo>
                  <a:pt x="170282" y="1378199"/>
                  <a:pt x="170282" y="1370421"/>
                  <a:pt x="170282" y="1370421"/>
                </a:cubicBezTo>
                <a:cubicBezTo>
                  <a:pt x="162432" y="1362641"/>
                  <a:pt x="162432" y="1354862"/>
                  <a:pt x="162432" y="1347085"/>
                </a:cubicBezTo>
                <a:cubicBezTo>
                  <a:pt x="138879" y="1339305"/>
                  <a:pt x="138879" y="1339305"/>
                  <a:pt x="138879" y="1339305"/>
                </a:cubicBezTo>
                <a:cubicBezTo>
                  <a:pt x="144767" y="1337362"/>
                  <a:pt x="150165" y="1337362"/>
                  <a:pt x="154950" y="1338819"/>
                </a:cubicBezTo>
                <a:close/>
                <a:moveTo>
                  <a:pt x="3195441" y="919578"/>
                </a:moveTo>
                <a:lnTo>
                  <a:pt x="3199231" y="978371"/>
                </a:lnTo>
                <a:cubicBezTo>
                  <a:pt x="3199231" y="994130"/>
                  <a:pt x="3183485" y="1017767"/>
                  <a:pt x="3175611" y="1033525"/>
                </a:cubicBezTo>
                <a:lnTo>
                  <a:pt x="3147921" y="1060315"/>
                </a:lnTo>
                <a:lnTo>
                  <a:pt x="3175947" y="1118493"/>
                </a:lnTo>
                <a:cubicBezTo>
                  <a:pt x="3195805" y="1165445"/>
                  <a:pt x="3213445" y="1213564"/>
                  <a:pt x="3228734" y="1262718"/>
                </a:cubicBezTo>
                <a:lnTo>
                  <a:pt x="3241203" y="1311214"/>
                </a:lnTo>
                <a:lnTo>
                  <a:pt x="3244736" y="1312385"/>
                </a:lnTo>
                <a:cubicBezTo>
                  <a:pt x="3247704" y="1315336"/>
                  <a:pt x="3249682" y="1319271"/>
                  <a:pt x="3253640" y="1323205"/>
                </a:cubicBezTo>
                <a:cubicBezTo>
                  <a:pt x="3269469" y="1338944"/>
                  <a:pt x="3253640" y="1354682"/>
                  <a:pt x="3269469" y="1370421"/>
                </a:cubicBezTo>
                <a:cubicBezTo>
                  <a:pt x="3285297" y="1370421"/>
                  <a:pt x="3285297" y="1386158"/>
                  <a:pt x="3285297" y="1394027"/>
                </a:cubicBezTo>
                <a:cubicBezTo>
                  <a:pt x="3285297" y="1401896"/>
                  <a:pt x="3293212" y="1409765"/>
                  <a:pt x="3285297" y="1417635"/>
                </a:cubicBezTo>
                <a:cubicBezTo>
                  <a:pt x="3277383" y="1417635"/>
                  <a:pt x="3285297" y="1409765"/>
                  <a:pt x="3285297" y="1401896"/>
                </a:cubicBezTo>
                <a:cubicBezTo>
                  <a:pt x="3285297" y="1378290"/>
                  <a:pt x="3261555" y="1370421"/>
                  <a:pt x="3253640" y="1354682"/>
                </a:cubicBezTo>
                <a:cubicBezTo>
                  <a:pt x="3257597" y="1342878"/>
                  <a:pt x="3253640" y="1333042"/>
                  <a:pt x="3247705" y="1325172"/>
                </a:cubicBezTo>
                <a:lnTo>
                  <a:pt x="3243792" y="1321282"/>
                </a:lnTo>
                <a:lnTo>
                  <a:pt x="3242976" y="1318108"/>
                </a:lnTo>
                <a:lnTo>
                  <a:pt x="3258144" y="1377100"/>
                </a:lnTo>
                <a:lnTo>
                  <a:pt x="3264008" y="1379874"/>
                </a:lnTo>
                <a:cubicBezTo>
                  <a:pt x="3268909" y="1384769"/>
                  <a:pt x="3272830" y="1390644"/>
                  <a:pt x="3276750" y="1394560"/>
                </a:cubicBezTo>
                <a:cubicBezTo>
                  <a:pt x="3276750" y="1406308"/>
                  <a:pt x="3274790" y="1414140"/>
                  <a:pt x="3271850" y="1420015"/>
                </a:cubicBezTo>
                <a:lnTo>
                  <a:pt x="3269012" y="1423621"/>
                </a:lnTo>
                <a:lnTo>
                  <a:pt x="3271226" y="1438125"/>
                </a:lnTo>
                <a:lnTo>
                  <a:pt x="3270790" y="1435266"/>
                </a:lnTo>
                <a:lnTo>
                  <a:pt x="3275800" y="1438845"/>
                </a:lnTo>
                <a:cubicBezTo>
                  <a:pt x="3276750" y="1441694"/>
                  <a:pt x="3276750" y="1445493"/>
                  <a:pt x="3276750" y="1449292"/>
                </a:cubicBezTo>
                <a:cubicBezTo>
                  <a:pt x="3276750" y="1449292"/>
                  <a:pt x="3276750" y="1456890"/>
                  <a:pt x="3276750" y="1456890"/>
                </a:cubicBezTo>
                <a:cubicBezTo>
                  <a:pt x="3276750" y="1453091"/>
                  <a:pt x="3274851" y="1449292"/>
                  <a:pt x="3272951" y="1445493"/>
                </a:cubicBezTo>
                <a:lnTo>
                  <a:pt x="3271844" y="1442172"/>
                </a:lnTo>
                <a:lnTo>
                  <a:pt x="3284802" y="1527076"/>
                </a:lnTo>
                <a:lnTo>
                  <a:pt x="3283428" y="1518075"/>
                </a:lnTo>
                <a:lnTo>
                  <a:pt x="3292028" y="1521431"/>
                </a:lnTo>
                <a:cubicBezTo>
                  <a:pt x="3298910" y="1526334"/>
                  <a:pt x="3304808" y="1532218"/>
                  <a:pt x="3308741" y="1536140"/>
                </a:cubicBezTo>
                <a:cubicBezTo>
                  <a:pt x="3308741" y="1543986"/>
                  <a:pt x="3308741" y="1551831"/>
                  <a:pt x="3308741" y="1551831"/>
                </a:cubicBezTo>
                <a:cubicBezTo>
                  <a:pt x="3316605" y="1551831"/>
                  <a:pt x="3332334" y="1551831"/>
                  <a:pt x="3340198" y="1551831"/>
                </a:cubicBezTo>
                <a:cubicBezTo>
                  <a:pt x="3355927" y="1559675"/>
                  <a:pt x="3355927" y="1567520"/>
                  <a:pt x="3363791" y="1583210"/>
                </a:cubicBezTo>
                <a:cubicBezTo>
                  <a:pt x="3363791" y="1591054"/>
                  <a:pt x="3348061" y="1606745"/>
                  <a:pt x="3371655" y="1614590"/>
                </a:cubicBezTo>
                <a:cubicBezTo>
                  <a:pt x="3379520" y="1614590"/>
                  <a:pt x="3385417" y="1618511"/>
                  <a:pt x="3390333" y="1624395"/>
                </a:cubicBezTo>
                <a:lnTo>
                  <a:pt x="3400129" y="1640935"/>
                </a:lnTo>
                <a:lnTo>
                  <a:pt x="3399411" y="1626699"/>
                </a:lnTo>
                <a:lnTo>
                  <a:pt x="3394515" y="1621929"/>
                </a:lnTo>
                <a:lnTo>
                  <a:pt x="3399018" y="1618928"/>
                </a:lnTo>
                <a:lnTo>
                  <a:pt x="3395955" y="1558257"/>
                </a:lnTo>
                <a:cubicBezTo>
                  <a:pt x="3384517" y="1445635"/>
                  <a:pt x="3361923" y="1336311"/>
                  <a:pt x="3329295" y="1231407"/>
                </a:cubicBezTo>
                <a:lnTo>
                  <a:pt x="3285457" y="1111636"/>
                </a:lnTo>
                <a:lnTo>
                  <a:pt x="3285391" y="1112036"/>
                </a:lnTo>
                <a:cubicBezTo>
                  <a:pt x="3269749" y="1127653"/>
                  <a:pt x="3261927" y="1080801"/>
                  <a:pt x="3246285" y="1112036"/>
                </a:cubicBezTo>
                <a:cubicBezTo>
                  <a:pt x="3238464" y="1112036"/>
                  <a:pt x="3230643" y="1112036"/>
                  <a:pt x="3222821" y="1112036"/>
                </a:cubicBezTo>
                <a:cubicBezTo>
                  <a:pt x="3207178" y="1104227"/>
                  <a:pt x="3214999" y="1080801"/>
                  <a:pt x="3191535" y="1088610"/>
                </a:cubicBezTo>
                <a:cubicBezTo>
                  <a:pt x="3183714" y="1096419"/>
                  <a:pt x="3175895" y="1088610"/>
                  <a:pt x="3168072" y="1080801"/>
                </a:cubicBezTo>
                <a:cubicBezTo>
                  <a:pt x="3160251" y="1072992"/>
                  <a:pt x="3160251" y="1065183"/>
                  <a:pt x="3168072" y="1057375"/>
                </a:cubicBezTo>
                <a:cubicBezTo>
                  <a:pt x="3175895" y="1049566"/>
                  <a:pt x="3183714" y="1041757"/>
                  <a:pt x="3191535" y="1033947"/>
                </a:cubicBezTo>
                <a:cubicBezTo>
                  <a:pt x="3199357" y="1041757"/>
                  <a:pt x="3211088" y="1047614"/>
                  <a:pt x="3223799" y="1049566"/>
                </a:cubicBezTo>
                <a:lnTo>
                  <a:pt x="3256300" y="1042909"/>
                </a:lnTo>
                <a:lnTo>
                  <a:pt x="3252318" y="1034643"/>
                </a:lnTo>
                <a:lnTo>
                  <a:pt x="3242085" y="1040564"/>
                </a:lnTo>
                <a:cubicBezTo>
                  <a:pt x="3238127" y="1041546"/>
                  <a:pt x="3234171" y="1041546"/>
                  <a:pt x="3230214" y="1041546"/>
                </a:cubicBezTo>
                <a:cubicBezTo>
                  <a:pt x="3214385" y="1033694"/>
                  <a:pt x="3198557" y="1033694"/>
                  <a:pt x="3190642" y="1025843"/>
                </a:cubicBezTo>
                <a:cubicBezTo>
                  <a:pt x="3190642" y="1017993"/>
                  <a:pt x="3198557" y="1010141"/>
                  <a:pt x="3198557" y="1002290"/>
                </a:cubicBezTo>
                <a:cubicBezTo>
                  <a:pt x="3206470" y="1006215"/>
                  <a:pt x="3214385" y="1010141"/>
                  <a:pt x="3222299" y="1012103"/>
                </a:cubicBezTo>
                <a:lnTo>
                  <a:pt x="3240727" y="1010580"/>
                </a:lnTo>
                <a:lnTo>
                  <a:pt x="3202430" y="931083"/>
                </a:lnTo>
                <a:close/>
                <a:moveTo>
                  <a:pt x="3020406" y="837391"/>
                </a:moveTo>
                <a:lnTo>
                  <a:pt x="3031214" y="851843"/>
                </a:lnTo>
                <a:lnTo>
                  <a:pt x="3044458" y="873644"/>
                </a:lnTo>
                <a:lnTo>
                  <a:pt x="3031214" y="851843"/>
                </a:lnTo>
                <a:close/>
                <a:moveTo>
                  <a:pt x="316958" y="831761"/>
                </a:moveTo>
                <a:lnTo>
                  <a:pt x="256618" y="931083"/>
                </a:lnTo>
                <a:cubicBezTo>
                  <a:pt x="205045" y="1026021"/>
                  <a:pt x="162382" y="1126504"/>
                  <a:pt x="129753" y="1231407"/>
                </a:cubicBezTo>
                <a:lnTo>
                  <a:pt x="105906" y="1324153"/>
                </a:lnTo>
                <a:lnTo>
                  <a:pt x="116007" y="1324153"/>
                </a:lnTo>
                <a:cubicBezTo>
                  <a:pt x="108172" y="1316332"/>
                  <a:pt x="108172" y="1316332"/>
                  <a:pt x="108172" y="1316332"/>
                </a:cubicBezTo>
                <a:cubicBezTo>
                  <a:pt x="123841" y="1316332"/>
                  <a:pt x="123841" y="1331974"/>
                  <a:pt x="123841" y="1339794"/>
                </a:cubicBezTo>
                <a:cubicBezTo>
                  <a:pt x="123841" y="1339794"/>
                  <a:pt x="108172" y="1331974"/>
                  <a:pt x="116007" y="1347617"/>
                </a:cubicBezTo>
                <a:cubicBezTo>
                  <a:pt x="116007" y="1347617"/>
                  <a:pt x="116007" y="1355438"/>
                  <a:pt x="123841" y="1355438"/>
                </a:cubicBezTo>
                <a:cubicBezTo>
                  <a:pt x="131677" y="1347617"/>
                  <a:pt x="139512" y="1347617"/>
                  <a:pt x="147347" y="1355438"/>
                </a:cubicBezTo>
                <a:cubicBezTo>
                  <a:pt x="155183" y="1363259"/>
                  <a:pt x="163018" y="1371080"/>
                  <a:pt x="170852" y="1386722"/>
                </a:cubicBezTo>
                <a:cubicBezTo>
                  <a:pt x="170852" y="1394544"/>
                  <a:pt x="163018" y="1394544"/>
                  <a:pt x="163018" y="1410186"/>
                </a:cubicBezTo>
                <a:cubicBezTo>
                  <a:pt x="170852" y="1410186"/>
                  <a:pt x="178688" y="1418007"/>
                  <a:pt x="186523" y="1425828"/>
                </a:cubicBezTo>
                <a:lnTo>
                  <a:pt x="189699" y="1425828"/>
                </a:lnTo>
                <a:lnTo>
                  <a:pt x="190315" y="1421792"/>
                </a:lnTo>
                <a:lnTo>
                  <a:pt x="170852" y="1402365"/>
                </a:lnTo>
                <a:cubicBezTo>
                  <a:pt x="170852" y="1402365"/>
                  <a:pt x="170852" y="1394544"/>
                  <a:pt x="178688" y="1394544"/>
                </a:cubicBezTo>
                <a:cubicBezTo>
                  <a:pt x="178688" y="1398454"/>
                  <a:pt x="180647" y="1402365"/>
                  <a:pt x="183585" y="1405298"/>
                </a:cubicBezTo>
                <a:lnTo>
                  <a:pt x="192602" y="1409389"/>
                </a:lnTo>
                <a:lnTo>
                  <a:pt x="230315" y="1262718"/>
                </a:lnTo>
                <a:lnTo>
                  <a:pt x="261292" y="1178082"/>
                </a:lnTo>
                <a:lnTo>
                  <a:pt x="256925" y="1174813"/>
                </a:lnTo>
                <a:cubicBezTo>
                  <a:pt x="256925" y="1159081"/>
                  <a:pt x="249047" y="1151214"/>
                  <a:pt x="256925" y="1135481"/>
                </a:cubicBezTo>
                <a:cubicBezTo>
                  <a:pt x="264804" y="1135481"/>
                  <a:pt x="264804" y="1127615"/>
                  <a:pt x="272684" y="1127615"/>
                </a:cubicBezTo>
                <a:cubicBezTo>
                  <a:pt x="272684" y="1111883"/>
                  <a:pt x="272684" y="1104016"/>
                  <a:pt x="272684" y="1088283"/>
                </a:cubicBezTo>
                <a:cubicBezTo>
                  <a:pt x="272684" y="1080416"/>
                  <a:pt x="280562" y="1072550"/>
                  <a:pt x="288442" y="1064683"/>
                </a:cubicBezTo>
                <a:cubicBezTo>
                  <a:pt x="296321" y="1056818"/>
                  <a:pt x="312079" y="1064683"/>
                  <a:pt x="312079" y="1048952"/>
                </a:cubicBezTo>
                <a:cubicBezTo>
                  <a:pt x="312079" y="1048952"/>
                  <a:pt x="319959" y="1048952"/>
                  <a:pt x="319959" y="1041085"/>
                </a:cubicBezTo>
                <a:cubicBezTo>
                  <a:pt x="319959" y="1041085"/>
                  <a:pt x="319959" y="1033218"/>
                  <a:pt x="319959" y="1033218"/>
                </a:cubicBezTo>
                <a:lnTo>
                  <a:pt x="325746" y="1029968"/>
                </a:lnTo>
                <a:lnTo>
                  <a:pt x="319126" y="1043711"/>
                </a:lnTo>
                <a:lnTo>
                  <a:pt x="342704" y="994766"/>
                </a:lnTo>
                <a:lnTo>
                  <a:pt x="337789" y="986295"/>
                </a:lnTo>
                <a:cubicBezTo>
                  <a:pt x="333877" y="978430"/>
                  <a:pt x="331921" y="970566"/>
                  <a:pt x="335833" y="962702"/>
                </a:cubicBezTo>
                <a:cubicBezTo>
                  <a:pt x="320185" y="954837"/>
                  <a:pt x="351480" y="946973"/>
                  <a:pt x="335833" y="939109"/>
                </a:cubicBezTo>
                <a:cubicBezTo>
                  <a:pt x="320185" y="923380"/>
                  <a:pt x="312361" y="915515"/>
                  <a:pt x="312361" y="899787"/>
                </a:cubicBezTo>
                <a:cubicBezTo>
                  <a:pt x="312361" y="891923"/>
                  <a:pt x="328009" y="884058"/>
                  <a:pt x="328009" y="876194"/>
                </a:cubicBezTo>
                <a:cubicBezTo>
                  <a:pt x="335833" y="860465"/>
                  <a:pt x="320185" y="852601"/>
                  <a:pt x="320185" y="844736"/>
                </a:cubicBezTo>
                <a:close/>
                <a:moveTo>
                  <a:pt x="3057259" y="789554"/>
                </a:moveTo>
                <a:cubicBezTo>
                  <a:pt x="3065068" y="805473"/>
                  <a:pt x="3065068" y="813433"/>
                  <a:pt x="3072876" y="829351"/>
                </a:cubicBezTo>
                <a:cubicBezTo>
                  <a:pt x="3072876" y="837310"/>
                  <a:pt x="3065068" y="837310"/>
                  <a:pt x="3057259" y="845270"/>
                </a:cubicBezTo>
                <a:cubicBezTo>
                  <a:pt x="3057259" y="845270"/>
                  <a:pt x="3041642" y="845270"/>
                  <a:pt x="3041642" y="837310"/>
                </a:cubicBezTo>
                <a:cubicBezTo>
                  <a:pt x="3033833" y="829351"/>
                  <a:pt x="3026024" y="821391"/>
                  <a:pt x="3033833" y="813433"/>
                </a:cubicBezTo>
                <a:cubicBezTo>
                  <a:pt x="3057259" y="789554"/>
                  <a:pt x="3057259" y="789554"/>
                  <a:pt x="3057259" y="789554"/>
                </a:cubicBezTo>
                <a:close/>
                <a:moveTo>
                  <a:pt x="461014" y="773958"/>
                </a:moveTo>
                <a:cubicBezTo>
                  <a:pt x="453192" y="781822"/>
                  <a:pt x="445366" y="781822"/>
                  <a:pt x="437542" y="797551"/>
                </a:cubicBezTo>
                <a:cubicBezTo>
                  <a:pt x="429719" y="797551"/>
                  <a:pt x="429719" y="789686"/>
                  <a:pt x="421895" y="789686"/>
                </a:cubicBezTo>
                <a:cubicBezTo>
                  <a:pt x="398423" y="789686"/>
                  <a:pt x="390599" y="797551"/>
                  <a:pt x="374952" y="813280"/>
                </a:cubicBezTo>
                <a:cubicBezTo>
                  <a:pt x="359304" y="821144"/>
                  <a:pt x="359304" y="844736"/>
                  <a:pt x="359304" y="860465"/>
                </a:cubicBezTo>
                <a:cubicBezTo>
                  <a:pt x="367128" y="868330"/>
                  <a:pt x="367128" y="884058"/>
                  <a:pt x="374952" y="891923"/>
                </a:cubicBezTo>
                <a:cubicBezTo>
                  <a:pt x="367128" y="907651"/>
                  <a:pt x="359304" y="923380"/>
                  <a:pt x="367128" y="939109"/>
                </a:cubicBezTo>
                <a:lnTo>
                  <a:pt x="369844" y="947298"/>
                </a:lnTo>
                <a:lnTo>
                  <a:pt x="376037" y="937104"/>
                </a:lnTo>
                <a:lnTo>
                  <a:pt x="374633" y="923670"/>
                </a:lnTo>
                <a:cubicBezTo>
                  <a:pt x="374633" y="915797"/>
                  <a:pt x="374633" y="900052"/>
                  <a:pt x="382454" y="900052"/>
                </a:cubicBezTo>
                <a:cubicBezTo>
                  <a:pt x="390274" y="884305"/>
                  <a:pt x="374633" y="884305"/>
                  <a:pt x="374633" y="876432"/>
                </a:cubicBezTo>
                <a:cubicBezTo>
                  <a:pt x="366812" y="852813"/>
                  <a:pt x="374633" y="829194"/>
                  <a:pt x="390274" y="813447"/>
                </a:cubicBezTo>
                <a:cubicBezTo>
                  <a:pt x="398095" y="805574"/>
                  <a:pt x="413739" y="805574"/>
                  <a:pt x="429381" y="805574"/>
                </a:cubicBezTo>
                <a:cubicBezTo>
                  <a:pt x="429381" y="805574"/>
                  <a:pt x="437202" y="813447"/>
                  <a:pt x="445023" y="813447"/>
                </a:cubicBezTo>
                <a:cubicBezTo>
                  <a:pt x="445023" y="805574"/>
                  <a:pt x="445023" y="805574"/>
                  <a:pt x="445023" y="797701"/>
                </a:cubicBezTo>
                <a:cubicBezTo>
                  <a:pt x="452844" y="789829"/>
                  <a:pt x="462622" y="785892"/>
                  <a:pt x="471420" y="784908"/>
                </a:cubicBezTo>
                <a:lnTo>
                  <a:pt x="476905" y="786222"/>
                </a:lnTo>
                <a:lnTo>
                  <a:pt x="484908" y="775520"/>
                </a:lnTo>
                <a:lnTo>
                  <a:pt x="483508" y="774941"/>
                </a:lnTo>
                <a:cubicBezTo>
                  <a:pt x="476662" y="773958"/>
                  <a:pt x="468838" y="773958"/>
                  <a:pt x="461014" y="773958"/>
                </a:cubicBezTo>
                <a:close/>
                <a:moveTo>
                  <a:pt x="3095503" y="762182"/>
                </a:moveTo>
                <a:lnTo>
                  <a:pt x="3103862" y="787012"/>
                </a:lnTo>
                <a:cubicBezTo>
                  <a:pt x="3106334" y="794356"/>
                  <a:pt x="3109551" y="800968"/>
                  <a:pt x="3114620" y="805742"/>
                </a:cubicBezTo>
                <a:lnTo>
                  <a:pt x="3129461" y="810972"/>
                </a:lnTo>
                <a:lnTo>
                  <a:pt x="3118525" y="792972"/>
                </a:lnTo>
                <a:close/>
                <a:moveTo>
                  <a:pt x="3210903" y="747449"/>
                </a:moveTo>
                <a:cubicBezTo>
                  <a:pt x="3212803" y="748400"/>
                  <a:pt x="3214701" y="750298"/>
                  <a:pt x="3214701" y="750298"/>
                </a:cubicBezTo>
                <a:cubicBezTo>
                  <a:pt x="3214701" y="750298"/>
                  <a:pt x="3214701" y="750298"/>
                  <a:pt x="3207104" y="750298"/>
                </a:cubicBezTo>
                <a:cubicBezTo>
                  <a:pt x="3207104" y="746499"/>
                  <a:pt x="3209004" y="746499"/>
                  <a:pt x="3210903" y="747449"/>
                </a:cubicBezTo>
                <a:close/>
                <a:moveTo>
                  <a:pt x="452919" y="711043"/>
                </a:moveTo>
                <a:cubicBezTo>
                  <a:pt x="452919" y="711043"/>
                  <a:pt x="469381" y="711043"/>
                  <a:pt x="469381" y="719274"/>
                </a:cubicBezTo>
                <a:cubicBezTo>
                  <a:pt x="461150" y="727505"/>
                  <a:pt x="452919" y="719274"/>
                  <a:pt x="452919" y="711043"/>
                </a:cubicBezTo>
                <a:close/>
                <a:moveTo>
                  <a:pt x="2983815" y="701713"/>
                </a:moveTo>
                <a:cubicBezTo>
                  <a:pt x="2994648" y="699759"/>
                  <a:pt x="3006467" y="699759"/>
                  <a:pt x="3018285" y="703669"/>
                </a:cubicBezTo>
                <a:cubicBezTo>
                  <a:pt x="3018285" y="719311"/>
                  <a:pt x="3018285" y="727133"/>
                  <a:pt x="3034044" y="734954"/>
                </a:cubicBezTo>
                <a:cubicBezTo>
                  <a:pt x="3041924" y="742775"/>
                  <a:pt x="3049803" y="742775"/>
                  <a:pt x="3057681" y="742775"/>
                </a:cubicBezTo>
                <a:cubicBezTo>
                  <a:pt x="3057681" y="766239"/>
                  <a:pt x="3049803" y="789702"/>
                  <a:pt x="3026165" y="805344"/>
                </a:cubicBezTo>
                <a:cubicBezTo>
                  <a:pt x="3010407" y="813167"/>
                  <a:pt x="3010407" y="813167"/>
                  <a:pt x="3010407" y="813167"/>
                </a:cubicBezTo>
                <a:lnTo>
                  <a:pt x="3003102" y="814249"/>
                </a:lnTo>
                <a:lnTo>
                  <a:pt x="2941096" y="731330"/>
                </a:lnTo>
                <a:lnTo>
                  <a:pt x="2955253" y="711490"/>
                </a:lnTo>
                <a:cubicBezTo>
                  <a:pt x="2963131" y="707580"/>
                  <a:pt x="2972981" y="703669"/>
                  <a:pt x="2983815" y="701713"/>
                </a:cubicBezTo>
                <a:close/>
                <a:moveTo>
                  <a:pt x="2923961" y="664507"/>
                </a:moveTo>
                <a:cubicBezTo>
                  <a:pt x="2955365" y="656597"/>
                  <a:pt x="2963217" y="688250"/>
                  <a:pt x="2986769" y="688250"/>
                </a:cubicBezTo>
                <a:cubicBezTo>
                  <a:pt x="2986769" y="696164"/>
                  <a:pt x="2986769" y="696164"/>
                  <a:pt x="2986769" y="696164"/>
                </a:cubicBezTo>
                <a:cubicBezTo>
                  <a:pt x="2963217" y="696164"/>
                  <a:pt x="2947514" y="719907"/>
                  <a:pt x="2923961" y="704079"/>
                </a:cubicBezTo>
                <a:cubicBezTo>
                  <a:pt x="2916111" y="704079"/>
                  <a:pt x="2908259" y="696164"/>
                  <a:pt x="2908259" y="688250"/>
                </a:cubicBezTo>
                <a:cubicBezTo>
                  <a:pt x="2908259" y="680335"/>
                  <a:pt x="2916111" y="672422"/>
                  <a:pt x="2923961" y="664507"/>
                </a:cubicBezTo>
                <a:close/>
                <a:moveTo>
                  <a:pt x="2824983" y="528852"/>
                </a:moveTo>
                <a:cubicBezTo>
                  <a:pt x="2821790" y="528606"/>
                  <a:pt x="2818352" y="529099"/>
                  <a:pt x="2814422" y="531067"/>
                </a:cubicBezTo>
                <a:cubicBezTo>
                  <a:pt x="2798702" y="535002"/>
                  <a:pt x="2782983" y="538938"/>
                  <a:pt x="2770211" y="545828"/>
                </a:cubicBezTo>
                <a:lnTo>
                  <a:pt x="2763878" y="550763"/>
                </a:lnTo>
                <a:lnTo>
                  <a:pt x="2839529" y="619519"/>
                </a:lnTo>
                <a:lnTo>
                  <a:pt x="2883278" y="667655"/>
                </a:lnTo>
                <a:lnTo>
                  <a:pt x="2872201" y="655467"/>
                </a:lnTo>
                <a:lnTo>
                  <a:pt x="2875018" y="655412"/>
                </a:lnTo>
                <a:cubicBezTo>
                  <a:pt x="2876601" y="654555"/>
                  <a:pt x="2877575" y="652596"/>
                  <a:pt x="2877575" y="648678"/>
                </a:cubicBezTo>
                <a:cubicBezTo>
                  <a:pt x="2877575" y="640843"/>
                  <a:pt x="2885368" y="633008"/>
                  <a:pt x="2893160" y="625174"/>
                </a:cubicBezTo>
                <a:cubicBezTo>
                  <a:pt x="2897056" y="623214"/>
                  <a:pt x="2901441" y="622727"/>
                  <a:pt x="2905945" y="623341"/>
                </a:cubicBezTo>
                <a:cubicBezTo>
                  <a:pt x="2919461" y="625174"/>
                  <a:pt x="2934072" y="636926"/>
                  <a:pt x="2939916" y="648678"/>
                </a:cubicBezTo>
                <a:cubicBezTo>
                  <a:pt x="2939916" y="656514"/>
                  <a:pt x="2932123" y="656514"/>
                  <a:pt x="2924331" y="656514"/>
                </a:cubicBezTo>
                <a:cubicBezTo>
                  <a:pt x="2908746" y="664350"/>
                  <a:pt x="2900953" y="672184"/>
                  <a:pt x="2900953" y="680019"/>
                </a:cubicBezTo>
                <a:lnTo>
                  <a:pt x="2903557" y="689968"/>
                </a:lnTo>
                <a:lnTo>
                  <a:pt x="2926964" y="715722"/>
                </a:lnTo>
                <a:lnTo>
                  <a:pt x="2939916" y="719195"/>
                </a:lnTo>
                <a:lnTo>
                  <a:pt x="2936662" y="726393"/>
                </a:lnTo>
                <a:lnTo>
                  <a:pt x="2940846" y="730996"/>
                </a:lnTo>
                <a:lnTo>
                  <a:pt x="3010660" y="824357"/>
                </a:lnTo>
                <a:lnTo>
                  <a:pt x="3018173" y="821211"/>
                </a:lnTo>
                <a:cubicBezTo>
                  <a:pt x="3026024" y="836991"/>
                  <a:pt x="3033874" y="852771"/>
                  <a:pt x="3041726" y="852771"/>
                </a:cubicBezTo>
                <a:cubicBezTo>
                  <a:pt x="3057429" y="860661"/>
                  <a:pt x="3065279" y="852771"/>
                  <a:pt x="3073130" y="844881"/>
                </a:cubicBezTo>
                <a:cubicBezTo>
                  <a:pt x="3080981" y="836991"/>
                  <a:pt x="3080981" y="836991"/>
                  <a:pt x="3088832" y="836991"/>
                </a:cubicBezTo>
                <a:cubicBezTo>
                  <a:pt x="3096684" y="836991"/>
                  <a:pt x="3104535" y="844881"/>
                  <a:pt x="3104535" y="852771"/>
                </a:cubicBezTo>
                <a:cubicBezTo>
                  <a:pt x="3104535" y="868551"/>
                  <a:pt x="3096684" y="876441"/>
                  <a:pt x="3088832" y="884330"/>
                </a:cubicBezTo>
                <a:cubicBezTo>
                  <a:pt x="3080981" y="892221"/>
                  <a:pt x="3073130" y="884330"/>
                  <a:pt x="3065279" y="892221"/>
                </a:cubicBezTo>
                <a:cubicBezTo>
                  <a:pt x="3065279" y="896166"/>
                  <a:pt x="3065279" y="900111"/>
                  <a:pt x="3064298" y="904056"/>
                </a:cubicBezTo>
                <a:lnTo>
                  <a:pt x="3063631" y="905204"/>
                </a:lnTo>
                <a:lnTo>
                  <a:pt x="3109844" y="981272"/>
                </a:lnTo>
                <a:lnTo>
                  <a:pt x="3136775" y="1037178"/>
                </a:lnTo>
                <a:lnTo>
                  <a:pt x="3159865" y="1017767"/>
                </a:lnTo>
                <a:cubicBezTo>
                  <a:pt x="3183485" y="986251"/>
                  <a:pt x="3183485" y="931096"/>
                  <a:pt x="3167739" y="891700"/>
                </a:cubicBezTo>
                <a:cubicBezTo>
                  <a:pt x="3167739" y="883822"/>
                  <a:pt x="3159865" y="875943"/>
                  <a:pt x="3159865" y="868063"/>
                </a:cubicBezTo>
                <a:lnTo>
                  <a:pt x="3164145" y="868063"/>
                </a:lnTo>
                <a:lnTo>
                  <a:pt x="3156661" y="855743"/>
                </a:lnTo>
                <a:lnTo>
                  <a:pt x="3152337" y="859486"/>
                </a:lnTo>
                <a:cubicBezTo>
                  <a:pt x="3150359" y="860466"/>
                  <a:pt x="3148380" y="860466"/>
                  <a:pt x="3144423" y="860466"/>
                </a:cubicBezTo>
                <a:cubicBezTo>
                  <a:pt x="3136508" y="860466"/>
                  <a:pt x="3128595" y="844796"/>
                  <a:pt x="3120680" y="836960"/>
                </a:cubicBezTo>
                <a:cubicBezTo>
                  <a:pt x="3112766" y="829126"/>
                  <a:pt x="3120680" y="821290"/>
                  <a:pt x="3112766" y="821290"/>
                </a:cubicBezTo>
                <a:cubicBezTo>
                  <a:pt x="3104851" y="829126"/>
                  <a:pt x="3096936" y="821290"/>
                  <a:pt x="3089023" y="821290"/>
                </a:cubicBezTo>
                <a:cubicBezTo>
                  <a:pt x="3073194" y="805619"/>
                  <a:pt x="3065279" y="789949"/>
                  <a:pt x="3065279" y="774279"/>
                </a:cubicBezTo>
                <a:cubicBezTo>
                  <a:pt x="3065279" y="766444"/>
                  <a:pt x="3073194" y="750774"/>
                  <a:pt x="3073194" y="742938"/>
                </a:cubicBezTo>
                <a:cubicBezTo>
                  <a:pt x="3073194" y="739021"/>
                  <a:pt x="3075173" y="739021"/>
                  <a:pt x="3078141" y="739999"/>
                </a:cubicBezTo>
                <a:lnTo>
                  <a:pt x="3079110" y="740262"/>
                </a:lnTo>
                <a:lnTo>
                  <a:pt x="3022096" y="664019"/>
                </a:lnTo>
                <a:lnTo>
                  <a:pt x="2974704" y="611874"/>
                </a:lnTo>
                <a:lnTo>
                  <a:pt x="2975282" y="612602"/>
                </a:lnTo>
                <a:cubicBezTo>
                  <a:pt x="2979171" y="617497"/>
                  <a:pt x="2979171" y="617497"/>
                  <a:pt x="2979171" y="617497"/>
                </a:cubicBezTo>
                <a:cubicBezTo>
                  <a:pt x="2979171" y="648837"/>
                  <a:pt x="3010285" y="656671"/>
                  <a:pt x="3025842" y="672343"/>
                </a:cubicBezTo>
                <a:cubicBezTo>
                  <a:pt x="3033621" y="680178"/>
                  <a:pt x="3025842" y="680178"/>
                  <a:pt x="3025842" y="688013"/>
                </a:cubicBezTo>
                <a:cubicBezTo>
                  <a:pt x="3018064" y="695848"/>
                  <a:pt x="3010285" y="688013"/>
                  <a:pt x="2994729" y="688013"/>
                </a:cubicBezTo>
                <a:cubicBezTo>
                  <a:pt x="2979171" y="672343"/>
                  <a:pt x="2955835" y="664509"/>
                  <a:pt x="2955835" y="641002"/>
                </a:cubicBezTo>
                <a:cubicBezTo>
                  <a:pt x="2948057" y="633168"/>
                  <a:pt x="2971393" y="625332"/>
                  <a:pt x="2955835" y="617497"/>
                </a:cubicBezTo>
                <a:cubicBezTo>
                  <a:pt x="2940278" y="617497"/>
                  <a:pt x="2932499" y="609663"/>
                  <a:pt x="2924720" y="601828"/>
                </a:cubicBezTo>
                <a:cubicBezTo>
                  <a:pt x="2924720" y="593994"/>
                  <a:pt x="2924720" y="586159"/>
                  <a:pt x="2924720" y="578325"/>
                </a:cubicBezTo>
                <a:cubicBezTo>
                  <a:pt x="2928610" y="578325"/>
                  <a:pt x="2932499" y="576362"/>
                  <a:pt x="2936389" y="575385"/>
                </a:cubicBezTo>
                <a:lnTo>
                  <a:pt x="2943071" y="577068"/>
                </a:lnTo>
                <a:lnTo>
                  <a:pt x="2923243" y="555251"/>
                </a:lnTo>
                <a:lnTo>
                  <a:pt x="2924458" y="562557"/>
                </a:lnTo>
                <a:cubicBezTo>
                  <a:pt x="2916598" y="570434"/>
                  <a:pt x="2908738" y="554684"/>
                  <a:pt x="2900880" y="554684"/>
                </a:cubicBezTo>
                <a:cubicBezTo>
                  <a:pt x="2885160" y="538937"/>
                  <a:pt x="2869440" y="538937"/>
                  <a:pt x="2853721" y="531067"/>
                </a:cubicBezTo>
                <a:cubicBezTo>
                  <a:pt x="2841932" y="536970"/>
                  <a:pt x="2834563" y="529589"/>
                  <a:pt x="2824983" y="528852"/>
                </a:cubicBezTo>
                <a:close/>
                <a:moveTo>
                  <a:pt x="2783656" y="428660"/>
                </a:moveTo>
                <a:cubicBezTo>
                  <a:pt x="2791507" y="436540"/>
                  <a:pt x="2799358" y="436540"/>
                  <a:pt x="2799358" y="444421"/>
                </a:cubicBezTo>
                <a:cubicBezTo>
                  <a:pt x="2791507" y="460178"/>
                  <a:pt x="2791507" y="475935"/>
                  <a:pt x="2799358" y="491698"/>
                </a:cubicBezTo>
                <a:cubicBezTo>
                  <a:pt x="2791507" y="491698"/>
                  <a:pt x="2783656" y="499572"/>
                  <a:pt x="2783656" y="491698"/>
                </a:cubicBezTo>
                <a:cubicBezTo>
                  <a:pt x="2775805" y="483818"/>
                  <a:pt x="2760103" y="468057"/>
                  <a:pt x="2767953" y="452302"/>
                </a:cubicBezTo>
                <a:cubicBezTo>
                  <a:pt x="2775805" y="444421"/>
                  <a:pt x="2783656" y="436540"/>
                  <a:pt x="2783656" y="428660"/>
                </a:cubicBezTo>
                <a:close/>
                <a:moveTo>
                  <a:pt x="2774913" y="421908"/>
                </a:moveTo>
                <a:lnTo>
                  <a:pt x="2764503" y="440902"/>
                </a:lnTo>
                <a:cubicBezTo>
                  <a:pt x="2761558" y="446812"/>
                  <a:pt x="2759595" y="452721"/>
                  <a:pt x="2759595" y="460603"/>
                </a:cubicBezTo>
                <a:cubicBezTo>
                  <a:pt x="2751745" y="476357"/>
                  <a:pt x="2759595" y="484236"/>
                  <a:pt x="2767447" y="499998"/>
                </a:cubicBezTo>
                <a:cubicBezTo>
                  <a:pt x="2755671" y="505905"/>
                  <a:pt x="2743895" y="516245"/>
                  <a:pt x="2732118" y="517722"/>
                </a:cubicBezTo>
                <a:lnTo>
                  <a:pt x="2726054" y="516708"/>
                </a:lnTo>
                <a:lnTo>
                  <a:pt x="2728053" y="518202"/>
                </a:lnTo>
                <a:lnTo>
                  <a:pt x="2739500" y="528607"/>
                </a:lnTo>
                <a:lnTo>
                  <a:pt x="2755229" y="517412"/>
                </a:lnTo>
                <a:cubicBezTo>
                  <a:pt x="2763825" y="512860"/>
                  <a:pt x="2773158" y="509415"/>
                  <a:pt x="2782983" y="507446"/>
                </a:cubicBezTo>
                <a:cubicBezTo>
                  <a:pt x="2794773" y="503510"/>
                  <a:pt x="2806563" y="501542"/>
                  <a:pt x="2818351" y="502528"/>
                </a:cubicBezTo>
                <a:cubicBezTo>
                  <a:pt x="2830141" y="503510"/>
                  <a:pt x="2841931" y="507446"/>
                  <a:pt x="2853721" y="515323"/>
                </a:cubicBezTo>
                <a:cubicBezTo>
                  <a:pt x="2861580" y="515323"/>
                  <a:pt x="2871405" y="519259"/>
                  <a:pt x="2881229" y="524179"/>
                </a:cubicBezTo>
                <a:lnTo>
                  <a:pt x="2905087" y="536979"/>
                </a:lnTo>
                <a:lnTo>
                  <a:pt x="2795029" y="436952"/>
                </a:lnTo>
                <a:close/>
                <a:moveTo>
                  <a:pt x="1049432" y="256449"/>
                </a:moveTo>
                <a:cubicBezTo>
                  <a:pt x="1041564" y="264315"/>
                  <a:pt x="1041564" y="280054"/>
                  <a:pt x="1049432" y="287927"/>
                </a:cubicBezTo>
                <a:cubicBezTo>
                  <a:pt x="1053367" y="291859"/>
                  <a:pt x="1059269" y="297760"/>
                  <a:pt x="1065171" y="301694"/>
                </a:cubicBezTo>
                <a:lnTo>
                  <a:pt x="1072727" y="305148"/>
                </a:lnTo>
                <a:lnTo>
                  <a:pt x="1025069" y="328106"/>
                </a:lnTo>
                <a:lnTo>
                  <a:pt x="1025826" y="319398"/>
                </a:lnTo>
                <a:cubicBezTo>
                  <a:pt x="1033694" y="319398"/>
                  <a:pt x="1033694" y="319398"/>
                  <a:pt x="1033694" y="319398"/>
                </a:cubicBezTo>
                <a:cubicBezTo>
                  <a:pt x="1025826" y="303660"/>
                  <a:pt x="1010087" y="303660"/>
                  <a:pt x="1010087" y="295791"/>
                </a:cubicBezTo>
                <a:cubicBezTo>
                  <a:pt x="1010087" y="280054"/>
                  <a:pt x="1017956" y="272183"/>
                  <a:pt x="1025826" y="264315"/>
                </a:cubicBezTo>
                <a:cubicBezTo>
                  <a:pt x="1033694" y="256449"/>
                  <a:pt x="1033694" y="256449"/>
                  <a:pt x="1049432" y="256449"/>
                </a:cubicBezTo>
                <a:close/>
                <a:moveTo>
                  <a:pt x="1095984" y="232387"/>
                </a:moveTo>
                <a:cubicBezTo>
                  <a:pt x="1103793" y="256132"/>
                  <a:pt x="1103793" y="256132"/>
                  <a:pt x="1103793" y="256132"/>
                </a:cubicBezTo>
                <a:cubicBezTo>
                  <a:pt x="1103793" y="264043"/>
                  <a:pt x="1103793" y="279871"/>
                  <a:pt x="1095984" y="279871"/>
                </a:cubicBezTo>
                <a:cubicBezTo>
                  <a:pt x="1088175" y="287785"/>
                  <a:pt x="1080367" y="295700"/>
                  <a:pt x="1072558" y="295700"/>
                </a:cubicBezTo>
                <a:cubicBezTo>
                  <a:pt x="1064749" y="287785"/>
                  <a:pt x="1056941" y="279871"/>
                  <a:pt x="1056941" y="271959"/>
                </a:cubicBezTo>
                <a:cubicBezTo>
                  <a:pt x="1056941" y="264043"/>
                  <a:pt x="1056941" y="256132"/>
                  <a:pt x="1064749" y="256132"/>
                </a:cubicBezTo>
                <a:cubicBezTo>
                  <a:pt x="1080367" y="256132"/>
                  <a:pt x="1088175" y="240299"/>
                  <a:pt x="1095984" y="232387"/>
                </a:cubicBezTo>
                <a:close/>
                <a:moveTo>
                  <a:pt x="1729524" y="192015"/>
                </a:moveTo>
                <a:cubicBezTo>
                  <a:pt x="880381" y="192015"/>
                  <a:pt x="192015" y="880381"/>
                  <a:pt x="192015" y="1729524"/>
                </a:cubicBezTo>
                <a:cubicBezTo>
                  <a:pt x="192015" y="2578667"/>
                  <a:pt x="880381" y="3267033"/>
                  <a:pt x="1729524" y="3267033"/>
                </a:cubicBezTo>
                <a:cubicBezTo>
                  <a:pt x="2578667" y="3267033"/>
                  <a:pt x="3267033" y="2578667"/>
                  <a:pt x="3267033" y="1729524"/>
                </a:cubicBezTo>
                <a:cubicBezTo>
                  <a:pt x="3267033" y="880381"/>
                  <a:pt x="2578667" y="192015"/>
                  <a:pt x="1729524" y="192015"/>
                </a:cubicBezTo>
                <a:close/>
                <a:moveTo>
                  <a:pt x="2272580" y="185532"/>
                </a:moveTo>
                <a:cubicBezTo>
                  <a:pt x="2280432" y="185532"/>
                  <a:pt x="2288283" y="193344"/>
                  <a:pt x="2296134" y="193344"/>
                </a:cubicBezTo>
                <a:cubicBezTo>
                  <a:pt x="2296134" y="201150"/>
                  <a:pt x="2303985" y="201150"/>
                  <a:pt x="2303985" y="208959"/>
                </a:cubicBezTo>
                <a:cubicBezTo>
                  <a:pt x="2303985" y="216769"/>
                  <a:pt x="2311835" y="224579"/>
                  <a:pt x="2303985" y="232387"/>
                </a:cubicBezTo>
                <a:cubicBezTo>
                  <a:pt x="2296134" y="232387"/>
                  <a:pt x="2303985" y="216769"/>
                  <a:pt x="2296134" y="208959"/>
                </a:cubicBezTo>
                <a:cubicBezTo>
                  <a:pt x="2296134" y="201150"/>
                  <a:pt x="2280432" y="193344"/>
                  <a:pt x="2272580" y="185532"/>
                </a:cubicBezTo>
                <a:close/>
                <a:moveTo>
                  <a:pt x="1261357" y="185532"/>
                </a:moveTo>
                <a:cubicBezTo>
                  <a:pt x="1269315" y="185532"/>
                  <a:pt x="1277275" y="185532"/>
                  <a:pt x="1277275" y="193384"/>
                </a:cubicBezTo>
                <a:cubicBezTo>
                  <a:pt x="1277275" y="201236"/>
                  <a:pt x="1277275" y="209088"/>
                  <a:pt x="1277275" y="216941"/>
                </a:cubicBezTo>
                <a:cubicBezTo>
                  <a:pt x="1269315" y="224787"/>
                  <a:pt x="1253397" y="224787"/>
                  <a:pt x="1245437" y="216941"/>
                </a:cubicBezTo>
                <a:cubicBezTo>
                  <a:pt x="1221558" y="193384"/>
                  <a:pt x="1221558" y="193384"/>
                  <a:pt x="1221558" y="193384"/>
                </a:cubicBezTo>
                <a:cubicBezTo>
                  <a:pt x="1237477" y="185532"/>
                  <a:pt x="1245437" y="185532"/>
                  <a:pt x="1261357" y="185532"/>
                </a:cubicBezTo>
                <a:close/>
                <a:moveTo>
                  <a:pt x="2218129" y="146281"/>
                </a:moveTo>
                <a:cubicBezTo>
                  <a:pt x="2242190" y="154087"/>
                  <a:pt x="2242190" y="177517"/>
                  <a:pt x="2242190" y="193130"/>
                </a:cubicBezTo>
                <a:cubicBezTo>
                  <a:pt x="2242190" y="193130"/>
                  <a:pt x="2234170" y="193130"/>
                  <a:pt x="2234170" y="193130"/>
                </a:cubicBezTo>
                <a:cubicBezTo>
                  <a:pt x="2226149" y="185324"/>
                  <a:pt x="2234170" y="177517"/>
                  <a:pt x="2234170" y="177517"/>
                </a:cubicBezTo>
                <a:cubicBezTo>
                  <a:pt x="2226149" y="169704"/>
                  <a:pt x="2226149" y="154087"/>
                  <a:pt x="2218129" y="154087"/>
                </a:cubicBezTo>
                <a:cubicBezTo>
                  <a:pt x="2218129" y="146281"/>
                  <a:pt x="2218129" y="146281"/>
                  <a:pt x="2218129" y="146281"/>
                </a:cubicBezTo>
                <a:close/>
                <a:moveTo>
                  <a:pt x="1598913" y="123485"/>
                </a:moveTo>
                <a:lnTo>
                  <a:pt x="1598913" y="131082"/>
                </a:lnTo>
                <a:cubicBezTo>
                  <a:pt x="1591316" y="131082"/>
                  <a:pt x="1591316" y="131082"/>
                  <a:pt x="1591316" y="131082"/>
                </a:cubicBezTo>
                <a:cubicBezTo>
                  <a:pt x="1598913" y="123485"/>
                  <a:pt x="1598913" y="123485"/>
                  <a:pt x="1598913" y="123485"/>
                </a:cubicBezTo>
                <a:close/>
                <a:moveTo>
                  <a:pt x="1300771" y="114619"/>
                </a:moveTo>
                <a:cubicBezTo>
                  <a:pt x="1308651" y="114619"/>
                  <a:pt x="1316529" y="114619"/>
                  <a:pt x="1316529" y="122499"/>
                </a:cubicBezTo>
                <a:cubicBezTo>
                  <a:pt x="1308651" y="138260"/>
                  <a:pt x="1300771" y="138260"/>
                  <a:pt x="1292892" y="146142"/>
                </a:cubicBezTo>
                <a:cubicBezTo>
                  <a:pt x="1285014" y="154016"/>
                  <a:pt x="1277134" y="146142"/>
                  <a:pt x="1269254" y="146142"/>
                </a:cubicBezTo>
                <a:cubicBezTo>
                  <a:pt x="1269254" y="161895"/>
                  <a:pt x="1261375" y="169775"/>
                  <a:pt x="1245617" y="177656"/>
                </a:cubicBezTo>
                <a:cubicBezTo>
                  <a:pt x="1221980" y="185532"/>
                  <a:pt x="1198343" y="169775"/>
                  <a:pt x="1174706" y="169775"/>
                </a:cubicBezTo>
                <a:cubicBezTo>
                  <a:pt x="1174706" y="161895"/>
                  <a:pt x="1174706" y="161895"/>
                  <a:pt x="1174706" y="154016"/>
                </a:cubicBezTo>
                <a:cubicBezTo>
                  <a:pt x="1198343" y="146142"/>
                  <a:pt x="1229858" y="154016"/>
                  <a:pt x="1253497" y="138260"/>
                </a:cubicBezTo>
                <a:cubicBezTo>
                  <a:pt x="1261375" y="122499"/>
                  <a:pt x="1261375" y="122499"/>
                  <a:pt x="1261375" y="122499"/>
                </a:cubicBezTo>
                <a:cubicBezTo>
                  <a:pt x="1277134" y="122499"/>
                  <a:pt x="1292892" y="114619"/>
                  <a:pt x="1300771" y="114619"/>
                </a:cubicBezTo>
                <a:close/>
                <a:moveTo>
                  <a:pt x="1598913" y="107025"/>
                </a:moveTo>
                <a:cubicBezTo>
                  <a:pt x="1606511" y="107025"/>
                  <a:pt x="1598913" y="115254"/>
                  <a:pt x="1606511" y="123485"/>
                </a:cubicBezTo>
                <a:cubicBezTo>
                  <a:pt x="1598913" y="123485"/>
                  <a:pt x="1598913" y="123485"/>
                  <a:pt x="1598913" y="123485"/>
                </a:cubicBezTo>
                <a:close/>
                <a:moveTo>
                  <a:pt x="1504785" y="75364"/>
                </a:moveTo>
                <a:cubicBezTo>
                  <a:pt x="1504785" y="75364"/>
                  <a:pt x="1512594" y="75364"/>
                  <a:pt x="1520403" y="75364"/>
                </a:cubicBezTo>
                <a:cubicBezTo>
                  <a:pt x="1520403" y="83325"/>
                  <a:pt x="1520403" y="83325"/>
                  <a:pt x="1520403" y="83325"/>
                </a:cubicBezTo>
                <a:cubicBezTo>
                  <a:pt x="1520403" y="107203"/>
                  <a:pt x="1504785" y="123121"/>
                  <a:pt x="1489168" y="131082"/>
                </a:cubicBezTo>
                <a:cubicBezTo>
                  <a:pt x="1481359" y="123121"/>
                  <a:pt x="1473550" y="123121"/>
                  <a:pt x="1473550" y="115167"/>
                </a:cubicBezTo>
                <a:cubicBezTo>
                  <a:pt x="1473550" y="107203"/>
                  <a:pt x="1489168" y="107203"/>
                  <a:pt x="1496977" y="91284"/>
                </a:cubicBezTo>
                <a:cubicBezTo>
                  <a:pt x="1496977" y="83325"/>
                  <a:pt x="1496977" y="75364"/>
                  <a:pt x="1504785" y="75364"/>
                </a:cubicBezTo>
                <a:close/>
                <a:moveTo>
                  <a:pt x="1729524" y="54445"/>
                </a:moveTo>
                <a:cubicBezTo>
                  <a:pt x="1498244" y="54445"/>
                  <a:pt x="1277911" y="101318"/>
                  <a:pt x="1077507" y="186082"/>
                </a:cubicBezTo>
                <a:lnTo>
                  <a:pt x="1009094" y="219038"/>
                </a:lnTo>
                <a:lnTo>
                  <a:pt x="1041596" y="217192"/>
                </a:lnTo>
                <a:cubicBezTo>
                  <a:pt x="1057387" y="209339"/>
                  <a:pt x="1073179" y="193636"/>
                  <a:pt x="1081075" y="185788"/>
                </a:cubicBezTo>
                <a:cubicBezTo>
                  <a:pt x="1085023" y="183826"/>
                  <a:pt x="1088477" y="183334"/>
                  <a:pt x="1091561" y="183826"/>
                </a:cubicBezTo>
                <a:cubicBezTo>
                  <a:pt x="1100813" y="185296"/>
                  <a:pt x="1106736" y="195599"/>
                  <a:pt x="1112657" y="201488"/>
                </a:cubicBezTo>
                <a:cubicBezTo>
                  <a:pt x="1112657" y="209339"/>
                  <a:pt x="1112657" y="209339"/>
                  <a:pt x="1112657" y="209339"/>
                </a:cubicBezTo>
                <a:cubicBezTo>
                  <a:pt x="1088969" y="232892"/>
                  <a:pt x="1065283" y="256449"/>
                  <a:pt x="1041596" y="240742"/>
                </a:cubicBezTo>
                <a:cubicBezTo>
                  <a:pt x="1033699" y="240742"/>
                  <a:pt x="1033699" y="225045"/>
                  <a:pt x="1025804" y="232892"/>
                </a:cubicBezTo>
                <a:cubicBezTo>
                  <a:pt x="1017908" y="240742"/>
                  <a:pt x="1010012" y="248595"/>
                  <a:pt x="994222" y="248595"/>
                </a:cubicBezTo>
                <a:cubicBezTo>
                  <a:pt x="986326" y="248595"/>
                  <a:pt x="978430" y="248595"/>
                  <a:pt x="978430" y="240742"/>
                </a:cubicBezTo>
                <a:cubicBezTo>
                  <a:pt x="978430" y="236817"/>
                  <a:pt x="978430" y="234854"/>
                  <a:pt x="978430" y="233873"/>
                </a:cubicBezTo>
                <a:lnTo>
                  <a:pt x="978430" y="233810"/>
                </a:lnTo>
                <a:lnTo>
                  <a:pt x="931082" y="256618"/>
                </a:lnTo>
                <a:lnTo>
                  <a:pt x="814451" y="327473"/>
                </a:lnTo>
                <a:lnTo>
                  <a:pt x="829800" y="338154"/>
                </a:lnTo>
                <a:cubicBezTo>
                  <a:pt x="835617" y="341097"/>
                  <a:pt x="841434" y="343060"/>
                  <a:pt x="845311" y="343060"/>
                </a:cubicBezTo>
                <a:cubicBezTo>
                  <a:pt x="853068" y="343060"/>
                  <a:pt x="845311" y="350910"/>
                  <a:pt x="845311" y="358763"/>
                </a:cubicBezTo>
                <a:cubicBezTo>
                  <a:pt x="829799" y="366615"/>
                  <a:pt x="814287" y="358763"/>
                  <a:pt x="798774" y="350910"/>
                </a:cubicBezTo>
                <a:cubicBezTo>
                  <a:pt x="798774" y="350910"/>
                  <a:pt x="796836" y="348947"/>
                  <a:pt x="795866" y="346003"/>
                </a:cubicBezTo>
                <a:lnTo>
                  <a:pt x="798199" y="337347"/>
                </a:lnTo>
                <a:lnTo>
                  <a:pt x="792972" y="340523"/>
                </a:lnTo>
                <a:lnTo>
                  <a:pt x="775960" y="353244"/>
                </a:lnTo>
                <a:lnTo>
                  <a:pt x="782858" y="350150"/>
                </a:lnTo>
                <a:cubicBezTo>
                  <a:pt x="790738" y="365853"/>
                  <a:pt x="806497" y="373706"/>
                  <a:pt x="830134" y="373706"/>
                </a:cubicBezTo>
                <a:cubicBezTo>
                  <a:pt x="838012" y="373706"/>
                  <a:pt x="853771" y="365853"/>
                  <a:pt x="845891" y="381559"/>
                </a:cubicBezTo>
                <a:cubicBezTo>
                  <a:pt x="845891" y="397258"/>
                  <a:pt x="869529" y="412961"/>
                  <a:pt x="845891" y="420809"/>
                </a:cubicBezTo>
                <a:cubicBezTo>
                  <a:pt x="838012" y="428660"/>
                  <a:pt x="822254" y="412961"/>
                  <a:pt x="814375" y="412961"/>
                </a:cubicBezTo>
                <a:cubicBezTo>
                  <a:pt x="806497" y="389406"/>
                  <a:pt x="798617" y="428660"/>
                  <a:pt x="782858" y="420809"/>
                </a:cubicBezTo>
                <a:cubicBezTo>
                  <a:pt x="774980" y="412961"/>
                  <a:pt x="759221" y="412961"/>
                  <a:pt x="767100" y="397258"/>
                </a:cubicBezTo>
                <a:cubicBezTo>
                  <a:pt x="751341" y="381559"/>
                  <a:pt x="735584" y="412961"/>
                  <a:pt x="727704" y="389406"/>
                </a:cubicBezTo>
                <a:lnTo>
                  <a:pt x="727828" y="389235"/>
                </a:lnTo>
                <a:lnTo>
                  <a:pt x="664019" y="436952"/>
                </a:lnTo>
                <a:cubicBezTo>
                  <a:pt x="581289" y="505227"/>
                  <a:pt x="505225" y="581289"/>
                  <a:pt x="436952" y="664019"/>
                </a:cubicBezTo>
                <a:lnTo>
                  <a:pt x="356197" y="772009"/>
                </a:lnTo>
                <a:lnTo>
                  <a:pt x="367128" y="766093"/>
                </a:lnTo>
                <a:cubicBezTo>
                  <a:pt x="374952" y="766093"/>
                  <a:pt x="382776" y="773958"/>
                  <a:pt x="390599" y="766093"/>
                </a:cubicBezTo>
                <a:cubicBezTo>
                  <a:pt x="398423" y="766093"/>
                  <a:pt x="398423" y="766093"/>
                  <a:pt x="398423" y="766093"/>
                </a:cubicBezTo>
                <a:cubicBezTo>
                  <a:pt x="406247" y="750365"/>
                  <a:pt x="414071" y="718907"/>
                  <a:pt x="445366" y="726771"/>
                </a:cubicBezTo>
                <a:cubicBezTo>
                  <a:pt x="453192" y="726771"/>
                  <a:pt x="461014" y="726771"/>
                  <a:pt x="468839" y="734636"/>
                </a:cubicBezTo>
                <a:cubicBezTo>
                  <a:pt x="476662" y="734636"/>
                  <a:pt x="476662" y="726771"/>
                  <a:pt x="484487" y="726771"/>
                </a:cubicBezTo>
                <a:cubicBezTo>
                  <a:pt x="492309" y="718907"/>
                  <a:pt x="502091" y="716942"/>
                  <a:pt x="510892" y="718907"/>
                </a:cubicBezTo>
                <a:lnTo>
                  <a:pt x="521680" y="727169"/>
                </a:lnTo>
                <a:lnTo>
                  <a:pt x="521653" y="727199"/>
                </a:lnTo>
                <a:lnTo>
                  <a:pt x="526212" y="722184"/>
                </a:lnTo>
                <a:lnTo>
                  <a:pt x="523326" y="719274"/>
                </a:lnTo>
                <a:cubicBezTo>
                  <a:pt x="515474" y="711359"/>
                  <a:pt x="507623" y="711359"/>
                  <a:pt x="499773" y="711359"/>
                </a:cubicBezTo>
                <a:cubicBezTo>
                  <a:pt x="507623" y="707402"/>
                  <a:pt x="515474" y="707402"/>
                  <a:pt x="522343" y="710370"/>
                </a:cubicBezTo>
                <a:lnTo>
                  <a:pt x="529965" y="718053"/>
                </a:lnTo>
                <a:lnTo>
                  <a:pt x="529396" y="718680"/>
                </a:lnTo>
                <a:lnTo>
                  <a:pt x="578834" y="664284"/>
                </a:lnTo>
                <a:lnTo>
                  <a:pt x="578772" y="664191"/>
                </a:lnTo>
                <a:cubicBezTo>
                  <a:pt x="578772" y="648575"/>
                  <a:pt x="578772" y="640769"/>
                  <a:pt x="578772" y="632956"/>
                </a:cubicBezTo>
                <a:cubicBezTo>
                  <a:pt x="578772" y="625146"/>
                  <a:pt x="586615" y="617339"/>
                  <a:pt x="594459" y="609532"/>
                </a:cubicBezTo>
                <a:cubicBezTo>
                  <a:pt x="610144" y="609532"/>
                  <a:pt x="610144" y="609532"/>
                  <a:pt x="610144" y="609532"/>
                </a:cubicBezTo>
                <a:cubicBezTo>
                  <a:pt x="617986" y="601720"/>
                  <a:pt x="625829" y="586103"/>
                  <a:pt x="633673" y="578297"/>
                </a:cubicBezTo>
                <a:cubicBezTo>
                  <a:pt x="641515" y="578297"/>
                  <a:pt x="649358" y="578297"/>
                  <a:pt x="656220" y="579273"/>
                </a:cubicBezTo>
                <a:lnTo>
                  <a:pt x="661445" y="581414"/>
                </a:lnTo>
                <a:lnTo>
                  <a:pt x="619519" y="619519"/>
                </a:lnTo>
                <a:lnTo>
                  <a:pt x="669913" y="573718"/>
                </a:lnTo>
                <a:lnTo>
                  <a:pt x="665043" y="570485"/>
                </a:lnTo>
                <a:lnTo>
                  <a:pt x="671321" y="572439"/>
                </a:lnTo>
                <a:lnTo>
                  <a:pt x="730996" y="518202"/>
                </a:lnTo>
                <a:cubicBezTo>
                  <a:pt x="769760" y="486211"/>
                  <a:pt x="810086" y="456045"/>
                  <a:pt x="851843" y="427835"/>
                </a:cubicBezTo>
                <a:lnTo>
                  <a:pt x="876283" y="412987"/>
                </a:lnTo>
                <a:lnTo>
                  <a:pt x="862640" y="396595"/>
                </a:lnTo>
                <a:cubicBezTo>
                  <a:pt x="860665" y="389756"/>
                  <a:pt x="860665" y="381940"/>
                  <a:pt x="860665" y="374124"/>
                </a:cubicBezTo>
                <a:cubicBezTo>
                  <a:pt x="860665" y="350676"/>
                  <a:pt x="860665" y="335045"/>
                  <a:pt x="868564" y="319413"/>
                </a:cubicBezTo>
                <a:cubicBezTo>
                  <a:pt x="884362" y="288150"/>
                  <a:pt x="923859" y="256886"/>
                  <a:pt x="963355" y="241253"/>
                </a:cubicBezTo>
                <a:cubicBezTo>
                  <a:pt x="963355" y="249071"/>
                  <a:pt x="963355" y="249071"/>
                  <a:pt x="963355" y="249071"/>
                </a:cubicBezTo>
                <a:cubicBezTo>
                  <a:pt x="923859" y="272518"/>
                  <a:pt x="892262" y="311597"/>
                  <a:pt x="884362" y="350676"/>
                </a:cubicBezTo>
                <a:cubicBezTo>
                  <a:pt x="884362" y="362400"/>
                  <a:pt x="884362" y="376078"/>
                  <a:pt x="887324" y="387802"/>
                </a:cubicBezTo>
                <a:lnTo>
                  <a:pt x="893855" y="402312"/>
                </a:lnTo>
                <a:lnTo>
                  <a:pt x="981272" y="349205"/>
                </a:lnTo>
                <a:lnTo>
                  <a:pt x="1103475" y="290336"/>
                </a:lnTo>
                <a:lnTo>
                  <a:pt x="1112386" y="280054"/>
                </a:lnTo>
                <a:lnTo>
                  <a:pt x="1115113" y="284730"/>
                </a:lnTo>
                <a:lnTo>
                  <a:pt x="1118493" y="283102"/>
                </a:lnTo>
                <a:lnTo>
                  <a:pt x="1128123" y="279577"/>
                </a:lnTo>
                <a:lnTo>
                  <a:pt x="1114620" y="255465"/>
                </a:lnTo>
                <a:cubicBezTo>
                  <a:pt x="1112657" y="246633"/>
                  <a:pt x="1112657" y="236820"/>
                  <a:pt x="1112657" y="225045"/>
                </a:cubicBezTo>
                <a:cubicBezTo>
                  <a:pt x="1120507" y="209339"/>
                  <a:pt x="1120507" y="209339"/>
                  <a:pt x="1120507" y="209339"/>
                </a:cubicBezTo>
                <a:cubicBezTo>
                  <a:pt x="1144062" y="209339"/>
                  <a:pt x="1159763" y="193636"/>
                  <a:pt x="1175465" y="177935"/>
                </a:cubicBezTo>
                <a:cubicBezTo>
                  <a:pt x="1199018" y="177935"/>
                  <a:pt x="1222571" y="209339"/>
                  <a:pt x="1230423" y="225045"/>
                </a:cubicBezTo>
                <a:lnTo>
                  <a:pt x="1228888" y="242697"/>
                </a:lnTo>
                <a:lnTo>
                  <a:pt x="1245131" y="236751"/>
                </a:lnTo>
                <a:lnTo>
                  <a:pt x="1245798" y="232749"/>
                </a:lnTo>
                <a:lnTo>
                  <a:pt x="1258181" y="231975"/>
                </a:lnTo>
                <a:lnTo>
                  <a:pt x="1262718" y="230315"/>
                </a:lnTo>
                <a:lnTo>
                  <a:pt x="1281529" y="225478"/>
                </a:lnTo>
                <a:lnTo>
                  <a:pt x="1267518" y="229080"/>
                </a:lnTo>
                <a:lnTo>
                  <a:pt x="1276913" y="224970"/>
                </a:lnTo>
                <a:cubicBezTo>
                  <a:pt x="1284691" y="217192"/>
                  <a:pt x="1292469" y="209413"/>
                  <a:pt x="1292469" y="193856"/>
                </a:cubicBezTo>
                <a:cubicBezTo>
                  <a:pt x="1276913" y="178298"/>
                  <a:pt x="1276913" y="178298"/>
                  <a:pt x="1276913" y="178298"/>
                </a:cubicBezTo>
                <a:cubicBezTo>
                  <a:pt x="1280803" y="170520"/>
                  <a:pt x="1286636" y="168575"/>
                  <a:pt x="1292469" y="168575"/>
                </a:cubicBezTo>
                <a:cubicBezTo>
                  <a:pt x="1298303" y="168575"/>
                  <a:pt x="1304138" y="170520"/>
                  <a:pt x="1308027" y="170520"/>
                </a:cubicBezTo>
                <a:cubicBezTo>
                  <a:pt x="1315806" y="178298"/>
                  <a:pt x="1323584" y="186077"/>
                  <a:pt x="1331363" y="193856"/>
                </a:cubicBezTo>
                <a:cubicBezTo>
                  <a:pt x="1337197" y="199690"/>
                  <a:pt x="1325529" y="205524"/>
                  <a:pt x="1325894" y="211358"/>
                </a:cubicBezTo>
                <a:lnTo>
                  <a:pt x="1327943" y="213544"/>
                </a:lnTo>
                <a:lnTo>
                  <a:pt x="1413158" y="191633"/>
                </a:lnTo>
                <a:lnTo>
                  <a:pt x="1484282" y="180778"/>
                </a:lnTo>
                <a:lnTo>
                  <a:pt x="1481245" y="181241"/>
                </a:lnTo>
                <a:lnTo>
                  <a:pt x="1481359" y="178041"/>
                </a:lnTo>
                <a:cubicBezTo>
                  <a:pt x="1457774" y="146597"/>
                  <a:pt x="1434189" y="115147"/>
                  <a:pt x="1394881" y="115147"/>
                </a:cubicBezTo>
                <a:cubicBezTo>
                  <a:pt x="1371296" y="107287"/>
                  <a:pt x="1347713" y="115147"/>
                  <a:pt x="1324128" y="115147"/>
                </a:cubicBezTo>
                <a:cubicBezTo>
                  <a:pt x="1324128" y="115147"/>
                  <a:pt x="1324128" y="115147"/>
                  <a:pt x="1324128" y="107287"/>
                </a:cubicBezTo>
                <a:cubicBezTo>
                  <a:pt x="1339850" y="107287"/>
                  <a:pt x="1355574" y="107287"/>
                  <a:pt x="1371296" y="99424"/>
                </a:cubicBezTo>
                <a:cubicBezTo>
                  <a:pt x="1418466" y="99424"/>
                  <a:pt x="1418466" y="99424"/>
                  <a:pt x="1418466" y="99424"/>
                </a:cubicBezTo>
                <a:cubicBezTo>
                  <a:pt x="1449913" y="115147"/>
                  <a:pt x="1449913" y="115147"/>
                  <a:pt x="1449913" y="115147"/>
                </a:cubicBezTo>
                <a:cubicBezTo>
                  <a:pt x="1473498" y="126941"/>
                  <a:pt x="1497082" y="147577"/>
                  <a:pt x="1507400" y="173741"/>
                </a:cubicBezTo>
                <a:lnTo>
                  <a:pt x="1508061" y="177149"/>
                </a:lnTo>
                <a:lnTo>
                  <a:pt x="1518420" y="175568"/>
                </a:lnTo>
                <a:lnTo>
                  <a:pt x="1505226" y="158109"/>
                </a:lnTo>
                <a:cubicBezTo>
                  <a:pt x="1500291" y="152233"/>
                  <a:pt x="1496343" y="146356"/>
                  <a:pt x="1496343" y="138521"/>
                </a:cubicBezTo>
                <a:cubicBezTo>
                  <a:pt x="1512135" y="130686"/>
                  <a:pt x="1527925" y="115017"/>
                  <a:pt x="1527925" y="91514"/>
                </a:cubicBezTo>
                <a:cubicBezTo>
                  <a:pt x="1535821" y="75841"/>
                  <a:pt x="1535821" y="75841"/>
                  <a:pt x="1535821" y="75841"/>
                </a:cubicBezTo>
                <a:cubicBezTo>
                  <a:pt x="1551612" y="68005"/>
                  <a:pt x="1575299" y="68005"/>
                  <a:pt x="1591091" y="68005"/>
                </a:cubicBezTo>
                <a:cubicBezTo>
                  <a:pt x="1598987" y="68005"/>
                  <a:pt x="1614779" y="68005"/>
                  <a:pt x="1622674" y="60169"/>
                </a:cubicBezTo>
                <a:cubicBezTo>
                  <a:pt x="1630570" y="68005"/>
                  <a:pt x="1622674" y="75841"/>
                  <a:pt x="1622674" y="83679"/>
                </a:cubicBezTo>
                <a:cubicBezTo>
                  <a:pt x="1614779" y="83679"/>
                  <a:pt x="1614779" y="83679"/>
                  <a:pt x="1614779" y="83679"/>
                </a:cubicBezTo>
                <a:cubicBezTo>
                  <a:pt x="1606883" y="91514"/>
                  <a:pt x="1598987" y="91514"/>
                  <a:pt x="1606883" y="99348"/>
                </a:cubicBezTo>
                <a:cubicBezTo>
                  <a:pt x="1598987" y="99348"/>
                  <a:pt x="1598987" y="99348"/>
                  <a:pt x="1598987" y="99348"/>
                </a:cubicBezTo>
                <a:cubicBezTo>
                  <a:pt x="1598987" y="99348"/>
                  <a:pt x="1598987" y="91514"/>
                  <a:pt x="1591091" y="91514"/>
                </a:cubicBezTo>
                <a:cubicBezTo>
                  <a:pt x="1583195" y="99348"/>
                  <a:pt x="1591091" y="107183"/>
                  <a:pt x="1591091" y="115017"/>
                </a:cubicBezTo>
                <a:cubicBezTo>
                  <a:pt x="1591091" y="122852"/>
                  <a:pt x="1591091" y="130686"/>
                  <a:pt x="1583195" y="138521"/>
                </a:cubicBezTo>
                <a:cubicBezTo>
                  <a:pt x="1567405" y="146357"/>
                  <a:pt x="1559509" y="146357"/>
                  <a:pt x="1551612" y="146357"/>
                </a:cubicBezTo>
                <a:cubicBezTo>
                  <a:pt x="1547665" y="150274"/>
                  <a:pt x="1545691" y="156150"/>
                  <a:pt x="1543717" y="162027"/>
                </a:cubicBezTo>
                <a:lnTo>
                  <a:pt x="1538433" y="172513"/>
                </a:lnTo>
                <a:lnTo>
                  <a:pt x="1535002" y="173037"/>
                </a:lnTo>
                <a:lnTo>
                  <a:pt x="1569023" y="167845"/>
                </a:lnTo>
                <a:cubicBezTo>
                  <a:pt x="1621794" y="162486"/>
                  <a:pt x="1675339" y="159740"/>
                  <a:pt x="1729524" y="159740"/>
                </a:cubicBezTo>
                <a:cubicBezTo>
                  <a:pt x="1837895" y="159740"/>
                  <a:pt x="1943701" y="170722"/>
                  <a:pt x="2045890" y="191633"/>
                </a:cubicBezTo>
                <a:lnTo>
                  <a:pt x="2133957" y="214277"/>
                </a:lnTo>
                <a:lnTo>
                  <a:pt x="2116240" y="209721"/>
                </a:lnTo>
                <a:lnTo>
                  <a:pt x="2116319" y="209088"/>
                </a:lnTo>
                <a:cubicBezTo>
                  <a:pt x="2124171" y="201236"/>
                  <a:pt x="2133985" y="195346"/>
                  <a:pt x="2143799" y="192404"/>
                </a:cubicBezTo>
                <a:cubicBezTo>
                  <a:pt x="2153612" y="189457"/>
                  <a:pt x="2163427" y="189457"/>
                  <a:pt x="2171277" y="193384"/>
                </a:cubicBezTo>
                <a:cubicBezTo>
                  <a:pt x="2186980" y="201236"/>
                  <a:pt x="2202681" y="209088"/>
                  <a:pt x="2210533" y="216941"/>
                </a:cubicBezTo>
                <a:lnTo>
                  <a:pt x="2210533" y="235513"/>
                </a:lnTo>
                <a:lnTo>
                  <a:pt x="2340555" y="283102"/>
                </a:lnTo>
                <a:lnTo>
                  <a:pt x="2411152" y="317110"/>
                </a:lnTo>
                <a:lnTo>
                  <a:pt x="2411721" y="316917"/>
                </a:lnTo>
                <a:cubicBezTo>
                  <a:pt x="2414893" y="316549"/>
                  <a:pt x="2418310" y="317040"/>
                  <a:pt x="2422214" y="319003"/>
                </a:cubicBezTo>
                <a:cubicBezTo>
                  <a:pt x="2426118" y="319003"/>
                  <a:pt x="2430022" y="320965"/>
                  <a:pt x="2432951" y="323908"/>
                </a:cubicBezTo>
                <a:lnTo>
                  <a:pt x="2435091" y="328642"/>
                </a:lnTo>
                <a:lnTo>
                  <a:pt x="2455328" y="338391"/>
                </a:lnTo>
                <a:lnTo>
                  <a:pt x="2449567" y="335615"/>
                </a:lnTo>
                <a:lnTo>
                  <a:pt x="2444664" y="326852"/>
                </a:lnTo>
                <a:cubicBezTo>
                  <a:pt x="2439783" y="320965"/>
                  <a:pt x="2433927" y="315077"/>
                  <a:pt x="2430022" y="311151"/>
                </a:cubicBezTo>
                <a:cubicBezTo>
                  <a:pt x="2431975" y="309187"/>
                  <a:pt x="2433927" y="308696"/>
                  <a:pt x="2435879" y="309067"/>
                </a:cubicBezTo>
                <a:cubicBezTo>
                  <a:pt x="2441737" y="310169"/>
                  <a:pt x="2447592" y="319003"/>
                  <a:pt x="2453449" y="319003"/>
                </a:cubicBezTo>
                <a:cubicBezTo>
                  <a:pt x="2455402" y="326854"/>
                  <a:pt x="2456866" y="332742"/>
                  <a:pt x="2457964" y="337158"/>
                </a:cubicBezTo>
                <a:lnTo>
                  <a:pt x="2458671" y="340001"/>
                </a:lnTo>
                <a:lnTo>
                  <a:pt x="2477776" y="349205"/>
                </a:lnTo>
                <a:cubicBezTo>
                  <a:pt x="2522262" y="373371"/>
                  <a:pt x="2565449" y="399624"/>
                  <a:pt x="2607205" y="427835"/>
                </a:cubicBezTo>
                <a:lnTo>
                  <a:pt x="2724292" y="515391"/>
                </a:lnTo>
                <a:lnTo>
                  <a:pt x="2718621" y="511149"/>
                </a:lnTo>
                <a:lnTo>
                  <a:pt x="2714452" y="499995"/>
                </a:lnTo>
                <a:cubicBezTo>
                  <a:pt x="2714452" y="494086"/>
                  <a:pt x="2716415" y="488176"/>
                  <a:pt x="2720341" y="484236"/>
                </a:cubicBezTo>
                <a:cubicBezTo>
                  <a:pt x="2720341" y="484236"/>
                  <a:pt x="2728192" y="476357"/>
                  <a:pt x="2720341" y="468477"/>
                </a:cubicBezTo>
                <a:cubicBezTo>
                  <a:pt x="2712489" y="460603"/>
                  <a:pt x="2696788" y="444842"/>
                  <a:pt x="2704639" y="429083"/>
                </a:cubicBezTo>
                <a:cubicBezTo>
                  <a:pt x="2712489" y="429083"/>
                  <a:pt x="2720341" y="421206"/>
                  <a:pt x="2712489" y="413325"/>
                </a:cubicBezTo>
                <a:cubicBezTo>
                  <a:pt x="2704639" y="405445"/>
                  <a:pt x="2704639" y="389690"/>
                  <a:pt x="2712489" y="381810"/>
                </a:cubicBezTo>
                <a:cubicBezTo>
                  <a:pt x="2720341" y="381810"/>
                  <a:pt x="2720341" y="381810"/>
                  <a:pt x="2720341" y="381810"/>
                </a:cubicBezTo>
                <a:lnTo>
                  <a:pt x="2743224" y="398212"/>
                </a:lnTo>
                <a:lnTo>
                  <a:pt x="2666077" y="340523"/>
                </a:lnTo>
                <a:cubicBezTo>
                  <a:pt x="2398732" y="159908"/>
                  <a:pt x="2076445" y="54445"/>
                  <a:pt x="1729524" y="54445"/>
                </a:cubicBezTo>
                <a:close/>
                <a:moveTo>
                  <a:pt x="1729524" y="0"/>
                </a:moveTo>
                <a:cubicBezTo>
                  <a:pt x="2684713" y="0"/>
                  <a:pt x="3459048" y="774335"/>
                  <a:pt x="3459048" y="1729524"/>
                </a:cubicBezTo>
                <a:cubicBezTo>
                  <a:pt x="3459048" y="2684714"/>
                  <a:pt x="2684713" y="3459048"/>
                  <a:pt x="1729524" y="3459048"/>
                </a:cubicBezTo>
                <a:cubicBezTo>
                  <a:pt x="774335" y="3459048"/>
                  <a:pt x="0" y="2684714"/>
                  <a:pt x="0" y="1729524"/>
                </a:cubicBezTo>
                <a:cubicBezTo>
                  <a:pt x="0" y="774335"/>
                  <a:pt x="774335" y="0"/>
                  <a:pt x="1729524" y="0"/>
                </a:cubicBezTo>
                <a:close/>
              </a:path>
            </a:pathLst>
          </a:custGeom>
          <a:solidFill>
            <a:srgbClr val="004D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41" name="Google Shape;3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0418" y="2638353"/>
            <a:ext cx="1805500" cy="18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"/>
          <p:cNvSpPr/>
          <p:nvPr/>
        </p:nvSpPr>
        <p:spPr>
          <a:xfrm>
            <a:off x="8781966" y="2971718"/>
            <a:ext cx="902404" cy="1138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4DA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حرف</a:t>
            </a:r>
            <a:endParaRPr b="1" i="0" sz="2400" u="none" cap="none" strike="noStrike">
              <a:solidFill>
                <a:srgbClr val="004DA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 id="343" name="Google Shape;343;p6"/>
          <p:cNvSpPr txBox="1"/>
          <p:nvPr/>
        </p:nvSpPr>
        <p:spPr>
          <a:xfrm>
            <a:off x="1121150" y="5219900"/>
            <a:ext cx="2830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الاسم: لفظ يدلُّ على معنى في نفسه غير مُقترنٍ بزمنٍ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 id="344" name="Google Shape;344;p6"/>
          <p:cNvSpPr txBox="1"/>
          <p:nvPr/>
        </p:nvSpPr>
        <p:spPr>
          <a:xfrm>
            <a:off x="4271375" y="5158275"/>
            <a:ext cx="3134100" cy="14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الفعل: ما دلَّ على حدثٍ مُقترنٍ بزمنٍ، والفعلُ من حيث دلالته على الزمن ينقسم إلى ثلاثة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 id="345" name="Google Shape;345;p6"/>
          <p:cNvSpPr txBox="1"/>
          <p:nvPr/>
        </p:nvSpPr>
        <p:spPr>
          <a:xfrm>
            <a:off x="8063617" y="5158271"/>
            <a:ext cx="2149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الحرف: وهو لفظٌ لا يدلُّ على معنًى إلَّا إذا اتَّصل بغيره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346" name="Google Shape;346;p6"/>
          <p:cNvSpPr txBox="1"/>
          <p:nvPr/>
        </p:nvSpPr>
        <p:spPr>
          <a:xfrm>
            <a:off x="4504881" y="1149939"/>
            <a:ext cx="31341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0" i="0" sz="4000" u="none" cap="none" strike="noStrike">
              <a:solidFill>
                <a:srgbClr val="0039A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7" name="Google Shape;347;p6"/>
          <p:cNvSpPr/>
          <p:nvPr/>
        </p:nvSpPr>
        <p:spPr>
          <a:xfrm>
            <a:off x="5635191" y="2938643"/>
            <a:ext cx="9024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4DA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فعل</a:t>
            </a:r>
            <a:endParaRPr b="1" i="0" sz="2400" u="none" cap="none" strike="noStrike">
              <a:solidFill>
                <a:srgbClr val="004DA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8" name="Google Shape;348;p6"/>
          <p:cNvSpPr/>
          <p:nvPr/>
        </p:nvSpPr>
        <p:spPr>
          <a:xfrm flipH="1">
            <a:off x="2270762" y="2864000"/>
            <a:ext cx="1323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4DA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اسم</a:t>
            </a:r>
            <a:endParaRPr b="1" i="0" sz="2400" u="none" cap="none" strike="noStrike">
              <a:solidFill>
                <a:srgbClr val="004DA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2708"/>
            <a:ext cx="12192000" cy="529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792"/>
            <a:ext cx="12192000" cy="677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16"/>
          <p:cNvGrpSpPr/>
          <p:nvPr/>
        </p:nvGrpSpPr>
        <p:grpSpPr>
          <a:xfrm flipH="1" rot="-5400000">
            <a:off x="9221431" y="2325196"/>
            <a:ext cx="4192236" cy="1748907"/>
            <a:chOff x="2823" y="2523"/>
            <a:chExt cx="2119" cy="884"/>
          </a:xfrm>
        </p:grpSpPr>
        <p:sp>
          <p:nvSpPr>
            <p:cNvPr id="357" name="Google Shape;357;p16"/>
            <p:cNvSpPr/>
            <p:nvPr/>
          </p:nvSpPr>
          <p:spPr>
            <a:xfrm>
              <a:off x="2823" y="2523"/>
              <a:ext cx="2119" cy="884"/>
            </a:xfrm>
            <a:custGeom>
              <a:rect b="b" l="l" r="r" t="t"/>
              <a:pathLst>
                <a:path extrusionOk="0" h="371" w="894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3610" y="3295"/>
              <a:ext cx="4" cy="5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3584" y="3321"/>
              <a:ext cx="59" cy="79"/>
            </a:xfrm>
            <a:custGeom>
              <a:rect b="b" l="l" r="r" t="t"/>
              <a:pathLst>
                <a:path extrusionOk="0" h="33" w="25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3354" y="3162"/>
              <a:ext cx="248" cy="238"/>
            </a:xfrm>
            <a:custGeom>
              <a:rect b="b" l="l" r="r" t="t"/>
              <a:pathLst>
                <a:path extrusionOk="0" h="100" w="105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643" y="3336"/>
              <a:ext cx="99" cy="64"/>
            </a:xfrm>
            <a:custGeom>
              <a:rect b="b" l="l" r="r" t="t"/>
              <a:pathLst>
                <a:path extrusionOk="0" h="27" w="42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3624" y="3293"/>
              <a:ext cx="28" cy="19"/>
            </a:xfrm>
            <a:custGeom>
              <a:rect b="b" l="l" r="r" t="t"/>
              <a:pathLst>
                <a:path extrusionOk="0" h="8" w="12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2929" y="3355"/>
              <a:ext cx="71" cy="45"/>
            </a:xfrm>
            <a:custGeom>
              <a:rect b="b" l="l" r="r" t="t"/>
              <a:pathLst>
                <a:path extrusionOk="0" h="19" w="30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3925" y="3267"/>
              <a:ext cx="95" cy="133"/>
            </a:xfrm>
            <a:custGeom>
              <a:rect b="b" l="l" r="r" t="t"/>
              <a:pathLst>
                <a:path extrusionOk="0" h="56" w="40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3648" y="3257"/>
              <a:ext cx="213" cy="143"/>
            </a:xfrm>
            <a:custGeom>
              <a:rect b="b" l="l" r="r" t="t"/>
              <a:pathLst>
                <a:path extrusionOk="0" h="60" w="9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4835" y="3398"/>
              <a:ext cx="10" cy="2"/>
            </a:xfrm>
            <a:custGeom>
              <a:rect b="b" l="l" r="r" t="t"/>
              <a:pathLst>
                <a:path extrusionOk="0" h="1" w="4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489" y="3364"/>
              <a:ext cx="87" cy="36"/>
            </a:xfrm>
            <a:custGeom>
              <a:rect b="b" l="l" r="r" t="t"/>
              <a:pathLst>
                <a:path extrusionOk="0" h="15" w="37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368" name="Google Shape;36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581518"/>
            <a:ext cx="12192000" cy="1465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16"/>
          <p:cNvGrpSpPr/>
          <p:nvPr/>
        </p:nvGrpSpPr>
        <p:grpSpPr>
          <a:xfrm rot="5400000">
            <a:off x="-1221664" y="2325197"/>
            <a:ext cx="4192236" cy="1748907"/>
            <a:chOff x="2823" y="2523"/>
            <a:chExt cx="2119" cy="884"/>
          </a:xfrm>
        </p:grpSpPr>
        <p:sp>
          <p:nvSpPr>
            <p:cNvPr id="370" name="Google Shape;370;p16"/>
            <p:cNvSpPr/>
            <p:nvPr/>
          </p:nvSpPr>
          <p:spPr>
            <a:xfrm>
              <a:off x="2823" y="2523"/>
              <a:ext cx="2119" cy="884"/>
            </a:xfrm>
            <a:custGeom>
              <a:rect b="b" l="l" r="r" t="t"/>
              <a:pathLst>
                <a:path extrusionOk="0" h="371" w="894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3610" y="3295"/>
              <a:ext cx="4" cy="5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584" y="3321"/>
              <a:ext cx="59" cy="79"/>
            </a:xfrm>
            <a:custGeom>
              <a:rect b="b" l="l" r="r" t="t"/>
              <a:pathLst>
                <a:path extrusionOk="0" h="33" w="25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354" y="3162"/>
              <a:ext cx="248" cy="238"/>
            </a:xfrm>
            <a:custGeom>
              <a:rect b="b" l="l" r="r" t="t"/>
              <a:pathLst>
                <a:path extrusionOk="0" h="100" w="105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643" y="3336"/>
              <a:ext cx="99" cy="64"/>
            </a:xfrm>
            <a:custGeom>
              <a:rect b="b" l="l" r="r" t="t"/>
              <a:pathLst>
                <a:path extrusionOk="0" h="27" w="42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3624" y="3293"/>
              <a:ext cx="28" cy="19"/>
            </a:xfrm>
            <a:custGeom>
              <a:rect b="b" l="l" r="r" t="t"/>
              <a:pathLst>
                <a:path extrusionOk="0" h="8" w="12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2929" y="3355"/>
              <a:ext cx="71" cy="45"/>
            </a:xfrm>
            <a:custGeom>
              <a:rect b="b" l="l" r="r" t="t"/>
              <a:pathLst>
                <a:path extrusionOk="0" h="19" w="30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3925" y="3267"/>
              <a:ext cx="95" cy="133"/>
            </a:xfrm>
            <a:custGeom>
              <a:rect b="b" l="l" r="r" t="t"/>
              <a:pathLst>
                <a:path extrusionOk="0" h="56" w="40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3648" y="3257"/>
              <a:ext cx="213" cy="143"/>
            </a:xfrm>
            <a:custGeom>
              <a:rect b="b" l="l" r="r" t="t"/>
              <a:pathLst>
                <a:path extrusionOk="0" h="60" w="9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4835" y="3398"/>
              <a:ext cx="10" cy="2"/>
            </a:xfrm>
            <a:custGeom>
              <a:rect b="b" l="l" r="r" t="t"/>
              <a:pathLst>
                <a:path extrusionOk="0" h="1" w="4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489" y="3364"/>
              <a:ext cx="87" cy="36"/>
            </a:xfrm>
            <a:custGeom>
              <a:rect b="b" l="l" r="r" t="t"/>
              <a:pathLst>
                <a:path extrusionOk="0" h="15" w="37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81" name="Google Shape;381;p16"/>
          <p:cNvGrpSpPr/>
          <p:nvPr/>
        </p:nvGrpSpPr>
        <p:grpSpPr>
          <a:xfrm>
            <a:off x="4550171" y="1089418"/>
            <a:ext cx="3019279" cy="3019279"/>
            <a:chOff x="1995852" y="460343"/>
            <a:chExt cx="5373696" cy="5373696"/>
          </a:xfrm>
        </p:grpSpPr>
        <p:pic>
          <p:nvPicPr>
            <p:cNvPr id="382" name="Google Shape;382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29399" y="4275106"/>
              <a:ext cx="1668463" cy="1558933"/>
            </a:xfrm>
            <a:custGeom>
              <a:rect b="b" l="l" r="r" t="t"/>
              <a:pathLst>
                <a:path extrusionOk="0" h="1558933" w="1668463">
                  <a:moveTo>
                    <a:pt x="0" y="0"/>
                  </a:moveTo>
                  <a:lnTo>
                    <a:pt x="1668463" y="0"/>
                  </a:lnTo>
                  <a:lnTo>
                    <a:pt x="1668463" y="1485404"/>
                  </a:lnTo>
                  <a:lnTo>
                    <a:pt x="1594795" y="1504346"/>
                  </a:lnTo>
                  <a:cubicBezTo>
                    <a:pt x="1419887" y="1540137"/>
                    <a:pt x="1238789" y="1558933"/>
                    <a:pt x="1053301" y="1558933"/>
                  </a:cubicBezTo>
                  <a:cubicBezTo>
                    <a:pt x="682325" y="1558933"/>
                    <a:pt x="328909" y="1483749"/>
                    <a:pt x="7459" y="1347787"/>
                  </a:cubicBezTo>
                  <a:lnTo>
                    <a:pt x="0" y="1344194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83" name="Google Shape;383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91511" y="731806"/>
              <a:ext cx="558800" cy="5030337"/>
            </a:xfrm>
            <a:custGeom>
              <a:rect b="b" l="l" r="r" t="t"/>
              <a:pathLst>
                <a:path extrusionOk="0" h="5030337" w="558800">
                  <a:moveTo>
                    <a:pt x="0" y="0"/>
                  </a:moveTo>
                  <a:lnTo>
                    <a:pt x="558800" y="0"/>
                  </a:lnTo>
                  <a:lnTo>
                    <a:pt x="558800" y="4832428"/>
                  </a:lnTo>
                  <a:lnTo>
                    <a:pt x="437032" y="4891087"/>
                  </a:lnTo>
                  <a:cubicBezTo>
                    <a:pt x="356669" y="4925078"/>
                    <a:pt x="274309" y="4955270"/>
                    <a:pt x="190176" y="4981438"/>
                  </a:cubicBezTo>
                  <a:lnTo>
                    <a:pt x="0" y="503033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84" name="Google Shape;384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076949" y="731806"/>
              <a:ext cx="558800" cy="4890553"/>
            </a:xfrm>
            <a:custGeom>
              <a:rect b="b" l="l" r="r" t="t"/>
              <a:pathLst>
                <a:path extrusionOk="0" h="4890553" w="558800">
                  <a:moveTo>
                    <a:pt x="434698" y="0"/>
                  </a:moveTo>
                  <a:lnTo>
                    <a:pt x="558800" y="0"/>
                  </a:lnTo>
                  <a:lnTo>
                    <a:pt x="558800" y="4890553"/>
                  </a:lnTo>
                  <a:lnTo>
                    <a:pt x="325040" y="4777945"/>
                  </a:lnTo>
                  <a:cubicBezTo>
                    <a:pt x="248898" y="4736583"/>
                    <a:pt x="174980" y="4691646"/>
                    <a:pt x="103509" y="4643362"/>
                  </a:cubicBezTo>
                  <a:lnTo>
                    <a:pt x="0" y="4565959"/>
                  </a:lnTo>
                  <a:lnTo>
                    <a:pt x="0" y="264811"/>
                  </a:lnTo>
                  <a:lnTo>
                    <a:pt x="103509" y="187409"/>
                  </a:lnTo>
                  <a:cubicBezTo>
                    <a:pt x="174980" y="139124"/>
                    <a:pt x="248898" y="94188"/>
                    <a:pt x="325040" y="52825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85" name="Google Shape;385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845549" y="731806"/>
              <a:ext cx="558800" cy="4834722"/>
            </a:xfrm>
            <a:custGeom>
              <a:rect b="b" l="l" r="r" t="t"/>
              <a:pathLst>
                <a:path extrusionOk="0" h="4834722" w="558800">
                  <a:moveTo>
                    <a:pt x="0" y="0"/>
                  </a:moveTo>
                  <a:lnTo>
                    <a:pt x="8204" y="0"/>
                  </a:lnTo>
                  <a:lnTo>
                    <a:pt x="117862" y="52825"/>
                  </a:lnTo>
                  <a:cubicBezTo>
                    <a:pt x="270146" y="135551"/>
                    <a:pt x="413537" y="232570"/>
                    <a:pt x="546236" y="342083"/>
                  </a:cubicBezTo>
                  <a:lnTo>
                    <a:pt x="558800" y="353502"/>
                  </a:lnTo>
                  <a:lnTo>
                    <a:pt x="558800" y="4477269"/>
                  </a:lnTo>
                  <a:lnTo>
                    <a:pt x="546236" y="4488688"/>
                  </a:lnTo>
                  <a:cubicBezTo>
                    <a:pt x="479887" y="4543444"/>
                    <a:pt x="410864" y="4595077"/>
                    <a:pt x="339393" y="4643362"/>
                  </a:cubicBezTo>
                  <a:lnTo>
                    <a:pt x="136755" y="4766468"/>
                  </a:lnTo>
                  <a:lnTo>
                    <a:pt x="117862" y="4777945"/>
                  </a:lnTo>
                  <a:lnTo>
                    <a:pt x="0" y="4834722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86" name="Google Shape;386;p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800724" y="993055"/>
              <a:ext cx="280988" cy="4308272"/>
            </a:xfrm>
            <a:custGeom>
              <a:rect b="b" l="l" r="r" t="t"/>
              <a:pathLst>
                <a:path extrusionOk="0" h="4308272" w="280988">
                  <a:moveTo>
                    <a:pt x="280988" y="0"/>
                  </a:moveTo>
                  <a:lnTo>
                    <a:pt x="280988" y="4308272"/>
                  </a:lnTo>
                  <a:lnTo>
                    <a:pt x="172891" y="4227439"/>
                  </a:lnTo>
                  <a:lnTo>
                    <a:pt x="0" y="4070305"/>
                  </a:lnTo>
                  <a:lnTo>
                    <a:pt x="0" y="237968"/>
                  </a:lnTo>
                  <a:lnTo>
                    <a:pt x="172891" y="80834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87" name="Google Shape;387;p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397999" y="1079537"/>
              <a:ext cx="282575" cy="4135309"/>
            </a:xfrm>
            <a:custGeom>
              <a:rect b="b" l="l" r="r" t="t"/>
              <a:pathLst>
                <a:path extrusionOk="0" h="4135309" w="282575">
                  <a:moveTo>
                    <a:pt x="0" y="0"/>
                  </a:moveTo>
                  <a:lnTo>
                    <a:pt x="138898" y="126238"/>
                  </a:lnTo>
                  <a:lnTo>
                    <a:pt x="184590" y="167766"/>
                  </a:lnTo>
                  <a:lnTo>
                    <a:pt x="282575" y="275577"/>
                  </a:lnTo>
                  <a:lnTo>
                    <a:pt x="282575" y="3859731"/>
                  </a:lnTo>
                  <a:lnTo>
                    <a:pt x="184590" y="3967543"/>
                  </a:lnTo>
                  <a:lnTo>
                    <a:pt x="0" y="413530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88" name="Google Shape;388;p1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522911" y="1226696"/>
              <a:ext cx="282575" cy="3840993"/>
            </a:xfrm>
            <a:custGeom>
              <a:rect b="b" l="l" r="r" t="t"/>
              <a:pathLst>
                <a:path extrusionOk="0" h="3840993" w="282575">
                  <a:moveTo>
                    <a:pt x="282575" y="0"/>
                  </a:moveTo>
                  <a:lnTo>
                    <a:pt x="282575" y="3840993"/>
                  </a:lnTo>
                  <a:lnTo>
                    <a:pt x="259901" y="3820385"/>
                  </a:lnTo>
                  <a:cubicBezTo>
                    <a:pt x="199123" y="3759607"/>
                    <a:pt x="141243" y="3695930"/>
                    <a:pt x="86487" y="3629581"/>
                  </a:cubicBezTo>
                  <a:lnTo>
                    <a:pt x="0" y="3513924"/>
                  </a:lnTo>
                  <a:lnTo>
                    <a:pt x="0" y="327068"/>
                  </a:lnTo>
                  <a:lnTo>
                    <a:pt x="86487" y="211411"/>
                  </a:lnTo>
                  <a:cubicBezTo>
                    <a:pt x="141243" y="145062"/>
                    <a:pt x="199123" y="81386"/>
                    <a:pt x="259901" y="20608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89" name="Google Shape;389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675811" y="1349873"/>
              <a:ext cx="280988" cy="3594636"/>
            </a:xfrm>
            <a:custGeom>
              <a:rect b="b" l="l" r="r" t="t"/>
              <a:pathLst>
                <a:path extrusionOk="0" h="3594636" w="280988">
                  <a:moveTo>
                    <a:pt x="0" y="0"/>
                  </a:moveTo>
                  <a:lnTo>
                    <a:pt x="80192" y="88233"/>
                  </a:lnTo>
                  <a:cubicBezTo>
                    <a:pt x="134948" y="154583"/>
                    <a:pt x="186581" y="223605"/>
                    <a:pt x="234866" y="295076"/>
                  </a:cubicBezTo>
                  <a:lnTo>
                    <a:pt x="280988" y="370996"/>
                  </a:lnTo>
                  <a:lnTo>
                    <a:pt x="280988" y="3223640"/>
                  </a:lnTo>
                  <a:lnTo>
                    <a:pt x="234866" y="3299560"/>
                  </a:lnTo>
                  <a:cubicBezTo>
                    <a:pt x="186581" y="3371031"/>
                    <a:pt x="134948" y="3440054"/>
                    <a:pt x="80192" y="3506403"/>
                  </a:cubicBezTo>
                  <a:lnTo>
                    <a:pt x="0" y="359463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90" name="Google Shape;390;p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245099" y="1545270"/>
              <a:ext cx="284163" cy="3203842"/>
            </a:xfrm>
            <a:custGeom>
              <a:rect b="b" l="l" r="r" t="t"/>
              <a:pathLst>
                <a:path extrusionOk="0" h="3203842" w="284163">
                  <a:moveTo>
                    <a:pt x="284163" y="0"/>
                  </a:moveTo>
                  <a:lnTo>
                    <a:pt x="284163" y="3203842"/>
                  </a:lnTo>
                  <a:lnTo>
                    <a:pt x="209625" y="3104163"/>
                  </a:lnTo>
                  <a:cubicBezTo>
                    <a:pt x="161340" y="3032693"/>
                    <a:pt x="116404" y="2958774"/>
                    <a:pt x="75041" y="2882633"/>
                  </a:cubicBezTo>
                  <a:lnTo>
                    <a:pt x="0" y="2726857"/>
                  </a:lnTo>
                  <a:lnTo>
                    <a:pt x="0" y="476986"/>
                  </a:lnTo>
                  <a:lnTo>
                    <a:pt x="75041" y="321210"/>
                  </a:lnTo>
                  <a:cubicBezTo>
                    <a:pt x="116404" y="245068"/>
                    <a:pt x="161340" y="171150"/>
                    <a:pt x="209625" y="99679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91" name="Google Shape;391;p1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952036" y="1713030"/>
              <a:ext cx="282575" cy="2868324"/>
            </a:xfrm>
            <a:custGeom>
              <a:rect b="b" l="l" r="r" t="t"/>
              <a:pathLst>
                <a:path extrusionOk="0" h="2868324" w="282575">
                  <a:moveTo>
                    <a:pt x="0" y="0"/>
                  </a:moveTo>
                  <a:lnTo>
                    <a:pt x="93224" y="153451"/>
                  </a:lnTo>
                  <a:cubicBezTo>
                    <a:pt x="134587" y="229593"/>
                    <a:pt x="172376" y="307957"/>
                    <a:pt x="206366" y="388320"/>
                  </a:cubicBezTo>
                  <a:lnTo>
                    <a:pt x="282575" y="596538"/>
                  </a:lnTo>
                  <a:lnTo>
                    <a:pt x="282575" y="2271785"/>
                  </a:lnTo>
                  <a:lnTo>
                    <a:pt x="206366" y="2480004"/>
                  </a:lnTo>
                  <a:cubicBezTo>
                    <a:pt x="172376" y="2560366"/>
                    <a:pt x="134587" y="2638731"/>
                    <a:pt x="93224" y="2714873"/>
                  </a:cubicBezTo>
                  <a:lnTo>
                    <a:pt x="0" y="2868324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92" name="Google Shape;392;p1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995852" y="2012368"/>
              <a:ext cx="254010" cy="2269646"/>
            </a:xfrm>
            <a:custGeom>
              <a:rect b="b" l="l" r="r" t="t"/>
              <a:pathLst>
                <a:path extrusionOk="0" h="2269646" w="254010">
                  <a:moveTo>
                    <a:pt x="254010" y="0"/>
                  </a:moveTo>
                  <a:lnTo>
                    <a:pt x="254010" y="2269646"/>
                  </a:lnTo>
                  <a:lnTo>
                    <a:pt x="211146" y="2180666"/>
                  </a:lnTo>
                  <a:cubicBezTo>
                    <a:pt x="75184" y="1859216"/>
                    <a:pt x="0" y="1505799"/>
                    <a:pt x="0" y="1134823"/>
                  </a:cubicBezTo>
                  <a:cubicBezTo>
                    <a:pt x="0" y="763847"/>
                    <a:pt x="75184" y="410431"/>
                    <a:pt x="211146" y="88981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93" name="Google Shape;393;p1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629399" y="2639981"/>
              <a:ext cx="1668463" cy="164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1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228261" y="2292219"/>
              <a:ext cx="141287" cy="1709947"/>
            </a:xfrm>
            <a:custGeom>
              <a:rect b="b" l="l" r="r" t="t"/>
              <a:pathLst>
                <a:path extrusionOk="0" h="1709947" w="141287">
                  <a:moveTo>
                    <a:pt x="0" y="0"/>
                  </a:moveTo>
                  <a:lnTo>
                    <a:pt x="20492" y="55987"/>
                  </a:lnTo>
                  <a:cubicBezTo>
                    <a:pt x="98996" y="308386"/>
                    <a:pt x="141287" y="576741"/>
                    <a:pt x="141287" y="854973"/>
                  </a:cubicBezTo>
                  <a:cubicBezTo>
                    <a:pt x="141287" y="1133205"/>
                    <a:pt x="98996" y="1401560"/>
                    <a:pt x="20492" y="1653960"/>
                  </a:cubicBezTo>
                  <a:lnTo>
                    <a:pt x="0" y="170994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95" name="Google Shape;395;p1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629399" y="1004856"/>
              <a:ext cx="1668463" cy="164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1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629399" y="460343"/>
              <a:ext cx="1668463" cy="549275"/>
            </a:xfrm>
            <a:custGeom>
              <a:rect b="b" l="l" r="r" t="t"/>
              <a:pathLst>
                <a:path extrusionOk="0" h="549275" w="1668463">
                  <a:moveTo>
                    <a:pt x="1053301" y="0"/>
                  </a:moveTo>
                  <a:cubicBezTo>
                    <a:pt x="1238789" y="0"/>
                    <a:pt x="1419887" y="18796"/>
                    <a:pt x="1594795" y="54587"/>
                  </a:cubicBezTo>
                  <a:lnTo>
                    <a:pt x="1668463" y="73529"/>
                  </a:lnTo>
                  <a:lnTo>
                    <a:pt x="1668463" y="549275"/>
                  </a:lnTo>
                  <a:lnTo>
                    <a:pt x="0" y="549275"/>
                  </a:lnTo>
                  <a:lnTo>
                    <a:pt x="0" y="214739"/>
                  </a:lnTo>
                  <a:lnTo>
                    <a:pt x="7459" y="211146"/>
                  </a:lnTo>
                  <a:cubicBezTo>
                    <a:pt x="328909" y="75184"/>
                    <a:pt x="682325" y="0"/>
                    <a:pt x="1053301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97" name="Google Shape;397;p1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5291511" y="532239"/>
              <a:ext cx="572128" cy="204329"/>
            </a:xfrm>
            <a:custGeom>
              <a:rect b="b" l="l" r="r" t="t"/>
              <a:pathLst>
                <a:path extrusionOk="0" h="204329" w="572128">
                  <a:moveTo>
                    <a:pt x="0" y="0"/>
                  </a:moveTo>
                  <a:lnTo>
                    <a:pt x="78175" y="20101"/>
                  </a:lnTo>
                  <a:lnTo>
                    <a:pt x="190176" y="48900"/>
                  </a:lnTo>
                  <a:lnTo>
                    <a:pt x="396370" y="124368"/>
                  </a:lnTo>
                  <a:lnTo>
                    <a:pt x="437032" y="139250"/>
                  </a:lnTo>
                  <a:lnTo>
                    <a:pt x="572128" y="204329"/>
                  </a:lnTo>
                  <a:lnTo>
                    <a:pt x="0" y="204329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398" name="Google Shape;398;p16"/>
          <p:cNvSpPr txBox="1"/>
          <p:nvPr/>
        </p:nvSpPr>
        <p:spPr>
          <a:xfrm>
            <a:off x="5258667" y="1089418"/>
            <a:ext cx="1659429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</a:t>
            </a:r>
            <a:endParaRPr b="1" i="0" sz="3200" u="none" cap="none" strike="noStrike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6000">
                <a:solidFill>
                  <a:srgbClr val="0039A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امثال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slamic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