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5" r:id="rId10"/>
    <p:sldId id="269" r:id="rId11"/>
    <p:sldId id="270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35" autoAdjust="0"/>
    <p:restoredTop sz="94598" autoAdjust="0"/>
  </p:normalViewPr>
  <p:slideViewPr>
    <p:cSldViewPr>
      <p:cViewPr varScale="1">
        <p:scale>
          <a:sx n="90" d="100"/>
          <a:sy n="90" d="100"/>
        </p:scale>
        <p:origin x="-43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bn.wikipedia.org/wiki/%E0%A6%95%E0%A6%B0%E0%A6%A3_%E0%A6%95%E0%A6%BE%E0%A6%B0%E0%A6%95" TargetMode="External"/><Relationship Id="rId2" Type="http://schemas.openxmlformats.org/officeDocument/2006/relationships/hyperlink" Target="https://bn.wikipedia.org/wiki/%E0%A6%95%E0%A6%B0%E0%A7%8D%E0%A6%AE_%E0%A6%95%E0%A6%BE%E0%A6%B0%E0%A6%95" TargetMode="External"/><Relationship Id="rId1" Type="http://schemas.openxmlformats.org/officeDocument/2006/relationships/hyperlink" Target="https://bn.wikipedia.org/wiki/%E0%A6%95%E0%A6%B0%E0%A7%8D%E0%A6%A4%E0%A7%83%E0%A6%95%E0%A6%BE%E0%A6%B0%E0%A6%95" TargetMode="External"/><Relationship Id="rId6" Type="http://schemas.openxmlformats.org/officeDocument/2006/relationships/hyperlink" Target="https://bn.wikipedia.org/wiki/%E0%A6%95%E0%A6%BE%E0%A6%B0%E0%A6%95" TargetMode="External"/><Relationship Id="rId5" Type="http://schemas.openxmlformats.org/officeDocument/2006/relationships/hyperlink" Target="https://bn.wikipedia.org/wiki/%E0%A6%85%E0%A6%A7%E0%A6%BF%E0%A6%95%E0%A6%B0%E0%A6%A3_%E0%A6%95%E0%A6%BE%E0%A6%B0%E0%A6%95" TargetMode="External"/><Relationship Id="rId4" Type="http://schemas.openxmlformats.org/officeDocument/2006/relationships/hyperlink" Target="https://bn.wikipedia.org/wiki/%E0%A6%85%E0%A6%AA%E0%A6%BE%E0%A6%A6%E0%A6%BE%E0%A6%A8_%E0%A6%95%E0%A6%BE%E0%A6%B0%E0%A6%95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C18814-18DE-4167-BED2-9EC86C655AA7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F707917-4114-4A8B-8E92-1A135328A380}">
      <dgm:prSet/>
      <dgm:spPr/>
      <dgm:t>
        <a:bodyPr/>
        <a:lstStyle/>
        <a:p>
          <a:r>
            <a:rPr lang="as-IN" dirty="0" smtClean="0">
              <a:hlinkClick xmlns:r="http://schemas.openxmlformats.org/officeDocument/2006/relationships" r:id="rId1" tooltip="কর্তৃকারক"/>
            </a:rPr>
            <a:t>কর্তৃকারক</a:t>
          </a:r>
          <a:endParaRPr lang="as-IN" dirty="0" smtClean="0"/>
        </a:p>
      </dgm:t>
    </dgm:pt>
    <dgm:pt modelId="{F4E13A6A-C7E9-4444-BFE9-C32436C8C2DB}" type="parTrans" cxnId="{DA8BB4A5-18F4-46B5-8577-EACB14B8E0D4}">
      <dgm:prSet/>
      <dgm:spPr/>
      <dgm:t>
        <a:bodyPr/>
        <a:lstStyle/>
        <a:p>
          <a:endParaRPr lang="en-US"/>
        </a:p>
      </dgm:t>
    </dgm:pt>
    <dgm:pt modelId="{5359AEF7-317E-4767-A965-EE5CFC6E8070}" type="sibTrans" cxnId="{DA8BB4A5-18F4-46B5-8577-EACB14B8E0D4}">
      <dgm:prSet/>
      <dgm:spPr/>
      <dgm:t>
        <a:bodyPr/>
        <a:lstStyle/>
        <a:p>
          <a:endParaRPr lang="en-US"/>
        </a:p>
      </dgm:t>
    </dgm:pt>
    <dgm:pt modelId="{4CEE3831-5414-4187-A316-9AB8691732B3}">
      <dgm:prSet/>
      <dgm:spPr/>
      <dgm:t>
        <a:bodyPr/>
        <a:lstStyle/>
        <a:p>
          <a:r>
            <a:rPr lang="as-IN" dirty="0" smtClean="0">
              <a:hlinkClick xmlns:r="http://schemas.openxmlformats.org/officeDocument/2006/relationships" r:id="rId2" tooltip="কর্ম কারক"/>
            </a:rPr>
            <a:t>কর্ম কারক</a:t>
          </a:r>
          <a:endParaRPr lang="as-IN" dirty="0" smtClean="0"/>
        </a:p>
      </dgm:t>
    </dgm:pt>
    <dgm:pt modelId="{5DCE6822-A024-491C-828F-46AC2A97BDC9}" type="parTrans" cxnId="{68D430E3-34F8-4CDD-8B45-4396DCDDF153}">
      <dgm:prSet/>
      <dgm:spPr/>
      <dgm:t>
        <a:bodyPr/>
        <a:lstStyle/>
        <a:p>
          <a:endParaRPr lang="en-US"/>
        </a:p>
      </dgm:t>
    </dgm:pt>
    <dgm:pt modelId="{FE875130-334B-45DE-B0FB-D62D1336E8AA}" type="sibTrans" cxnId="{68D430E3-34F8-4CDD-8B45-4396DCDDF153}">
      <dgm:prSet/>
      <dgm:spPr/>
      <dgm:t>
        <a:bodyPr/>
        <a:lstStyle/>
        <a:p>
          <a:endParaRPr lang="en-US"/>
        </a:p>
      </dgm:t>
    </dgm:pt>
    <dgm:pt modelId="{C46BE35A-E04C-4E02-BF0A-B1962FF64A7E}">
      <dgm:prSet/>
      <dgm:spPr/>
      <dgm:t>
        <a:bodyPr/>
        <a:lstStyle/>
        <a:p>
          <a:r>
            <a:rPr lang="as-IN" dirty="0" smtClean="0">
              <a:hlinkClick xmlns:r="http://schemas.openxmlformats.org/officeDocument/2006/relationships" r:id="rId3" tooltip="করণ কারক"/>
            </a:rPr>
            <a:t>করণ কারক</a:t>
          </a:r>
          <a:endParaRPr lang="as-IN" dirty="0" smtClean="0"/>
        </a:p>
      </dgm:t>
    </dgm:pt>
    <dgm:pt modelId="{8D5462B2-0E7F-4294-BF7A-A9BC5F490EA6}" type="parTrans" cxnId="{376B55F1-E5F1-4A9B-A2F5-50552F9C1F29}">
      <dgm:prSet/>
      <dgm:spPr/>
      <dgm:t>
        <a:bodyPr/>
        <a:lstStyle/>
        <a:p>
          <a:endParaRPr lang="en-US"/>
        </a:p>
      </dgm:t>
    </dgm:pt>
    <dgm:pt modelId="{2D3547CA-E709-4FC7-983B-51CB7F22E43A}" type="sibTrans" cxnId="{376B55F1-E5F1-4A9B-A2F5-50552F9C1F29}">
      <dgm:prSet/>
      <dgm:spPr/>
      <dgm:t>
        <a:bodyPr/>
        <a:lstStyle/>
        <a:p>
          <a:endParaRPr lang="en-US"/>
        </a:p>
      </dgm:t>
    </dgm:pt>
    <dgm:pt modelId="{C4494EB2-0C0E-49E7-819D-7CD7C2A55138}">
      <dgm:prSet/>
      <dgm:spPr/>
      <dgm:t>
        <a:bodyPr/>
        <a:lstStyle/>
        <a:p>
          <a:r>
            <a:rPr lang="as-IN" dirty="0" smtClean="0">
              <a:hlinkClick xmlns:r="http://schemas.openxmlformats.org/officeDocument/2006/relationships" r:id="rId4" tooltip="অপাদান কারক"/>
            </a:rPr>
            <a:t>অপাদান কারক</a:t>
          </a:r>
          <a:endParaRPr lang="as-IN" dirty="0" smtClean="0"/>
        </a:p>
      </dgm:t>
    </dgm:pt>
    <dgm:pt modelId="{8A19ECBA-4CF4-4750-A4E8-704797903999}" type="parTrans" cxnId="{F2E127A6-701B-425C-987F-AF570F4E508F}">
      <dgm:prSet/>
      <dgm:spPr/>
      <dgm:t>
        <a:bodyPr/>
        <a:lstStyle/>
        <a:p>
          <a:endParaRPr lang="en-US"/>
        </a:p>
      </dgm:t>
    </dgm:pt>
    <dgm:pt modelId="{0AC7FE27-C34E-4359-BAE1-3EF1F1D43C23}" type="sibTrans" cxnId="{F2E127A6-701B-425C-987F-AF570F4E508F}">
      <dgm:prSet/>
      <dgm:spPr/>
      <dgm:t>
        <a:bodyPr/>
        <a:lstStyle/>
        <a:p>
          <a:endParaRPr lang="en-US"/>
        </a:p>
      </dgm:t>
    </dgm:pt>
    <dgm:pt modelId="{DDFEE9C0-E44C-4EB0-99A7-0D7E021BB57B}">
      <dgm:prSet/>
      <dgm:spPr/>
      <dgm:t>
        <a:bodyPr/>
        <a:lstStyle/>
        <a:p>
          <a:r>
            <a:rPr lang="as-IN" dirty="0" smtClean="0">
              <a:hlinkClick xmlns:r="http://schemas.openxmlformats.org/officeDocument/2006/relationships" r:id="rId5" tooltip="অধিকরণ কারক"/>
            </a:rPr>
            <a:t>অধিকরণ কারক</a:t>
          </a:r>
          <a:endParaRPr lang="as-IN" dirty="0" smtClean="0"/>
        </a:p>
      </dgm:t>
    </dgm:pt>
    <dgm:pt modelId="{88C85C8E-1E22-4429-B716-CE6283D0024B}" type="parTrans" cxnId="{BEC98765-2D10-4BA4-B05B-E2417B0E35BA}">
      <dgm:prSet/>
      <dgm:spPr/>
      <dgm:t>
        <a:bodyPr/>
        <a:lstStyle/>
        <a:p>
          <a:endParaRPr lang="en-US"/>
        </a:p>
      </dgm:t>
    </dgm:pt>
    <dgm:pt modelId="{7BC4D5FB-F720-40A6-B807-8BA6F4EDDCD3}" type="sibTrans" cxnId="{BEC98765-2D10-4BA4-B05B-E2417B0E35BA}">
      <dgm:prSet/>
      <dgm:spPr/>
      <dgm:t>
        <a:bodyPr/>
        <a:lstStyle/>
        <a:p>
          <a:endParaRPr lang="en-US"/>
        </a:p>
      </dgm:t>
    </dgm:pt>
    <dgm:pt modelId="{BAC56A20-4E1F-4905-AEE6-141B8B8D05E1}">
      <dgm:prSet/>
      <dgm:spPr/>
      <dgm:t>
        <a:bodyPr/>
        <a:lstStyle/>
        <a:p>
          <a:r>
            <a:rPr lang="as-IN" dirty="0" smtClean="0">
              <a:hlinkClick xmlns:r="http://schemas.openxmlformats.org/officeDocument/2006/relationships" r:id="rId6"/>
            </a:rPr>
            <a:t>সম্বন্ধ কারক</a:t>
          </a:r>
          <a:endParaRPr lang="as-IN" dirty="0"/>
        </a:p>
      </dgm:t>
    </dgm:pt>
    <dgm:pt modelId="{F5F1AA6D-82AF-4E5C-938C-3C476A97D443}" type="parTrans" cxnId="{E519B513-5308-4DAF-B912-6F8AF2E09385}">
      <dgm:prSet/>
      <dgm:spPr/>
      <dgm:t>
        <a:bodyPr/>
        <a:lstStyle/>
        <a:p>
          <a:endParaRPr lang="en-US"/>
        </a:p>
      </dgm:t>
    </dgm:pt>
    <dgm:pt modelId="{BE4ABC13-7371-4CFD-BBDE-8C9DEA4C79DF}" type="sibTrans" cxnId="{E519B513-5308-4DAF-B912-6F8AF2E09385}">
      <dgm:prSet/>
      <dgm:spPr/>
      <dgm:t>
        <a:bodyPr/>
        <a:lstStyle/>
        <a:p>
          <a:endParaRPr lang="en-US"/>
        </a:p>
      </dgm:t>
    </dgm:pt>
    <dgm:pt modelId="{189DDCBA-7895-45AB-8CE5-78FB201C6EE9}">
      <dgm:prSet/>
      <dgm:spPr/>
      <dgm:t>
        <a:bodyPr/>
        <a:lstStyle/>
        <a:p>
          <a:endParaRPr lang="en-US"/>
        </a:p>
      </dgm:t>
    </dgm:pt>
    <dgm:pt modelId="{DC092919-A7C2-4910-B5CA-342FDB93071F}" type="parTrans" cxnId="{9FB27AD4-2C03-46F5-957D-235261FE2186}">
      <dgm:prSet/>
      <dgm:spPr/>
      <dgm:t>
        <a:bodyPr/>
        <a:lstStyle/>
        <a:p>
          <a:endParaRPr lang="en-US"/>
        </a:p>
      </dgm:t>
    </dgm:pt>
    <dgm:pt modelId="{5CFB7DDB-E925-432F-B085-91FC2D47B1FA}" type="sibTrans" cxnId="{9FB27AD4-2C03-46F5-957D-235261FE2186}">
      <dgm:prSet/>
      <dgm:spPr/>
      <dgm:t>
        <a:bodyPr/>
        <a:lstStyle/>
        <a:p>
          <a:endParaRPr lang="en-US"/>
        </a:p>
      </dgm:t>
    </dgm:pt>
    <dgm:pt modelId="{97DE934D-DB4D-46F5-B1FD-571516AC8362}" type="pres">
      <dgm:prSet presAssocID="{D5C18814-18DE-4167-BED2-9EC86C655AA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CBF0D5-204E-4FAC-A44C-60383B328DE5}" type="pres">
      <dgm:prSet presAssocID="{DF707917-4114-4A8B-8E92-1A135328A38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6F5402-FAA1-4EC8-AF88-7A46CC23D107}" type="pres">
      <dgm:prSet presAssocID="{5359AEF7-317E-4767-A965-EE5CFC6E8070}" presName="sibTrans" presStyleLbl="sibTrans2D1" presStyleIdx="0" presStyleCnt="7" custAng="18433626" custScaleX="337751" custLinFactY="100000" custLinFactNeighborX="24894" custLinFactNeighborY="125433"/>
      <dgm:spPr/>
      <dgm:t>
        <a:bodyPr/>
        <a:lstStyle/>
        <a:p>
          <a:endParaRPr lang="en-US"/>
        </a:p>
      </dgm:t>
    </dgm:pt>
    <dgm:pt modelId="{174C966F-E959-4B04-B790-949FCA6E5B5B}" type="pres">
      <dgm:prSet presAssocID="{5359AEF7-317E-4767-A965-EE5CFC6E8070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E655850E-6A71-436D-9E61-7AEB918B1475}" type="pres">
      <dgm:prSet presAssocID="{4CEE3831-5414-4187-A316-9AB8691732B3}" presName="node" presStyleLbl="node1" presStyleIdx="1" presStyleCnt="7" custRadScaleRad="101489" custRadScaleInc="1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D64E9B-8032-4136-9A5E-4A4EDFA331DB}" type="pres">
      <dgm:prSet presAssocID="{FE875130-334B-45DE-B0FB-D62D1336E8AA}" presName="sibTrans" presStyleLbl="sibTrans2D1" presStyleIdx="1" presStyleCnt="7" custLinFactX="-95085" custLinFactNeighborX="-100000" custLinFactNeighborY="88593"/>
      <dgm:spPr/>
      <dgm:t>
        <a:bodyPr/>
        <a:lstStyle/>
        <a:p>
          <a:endParaRPr lang="en-US"/>
        </a:p>
      </dgm:t>
    </dgm:pt>
    <dgm:pt modelId="{20881296-870B-47BE-A6D7-D3BB1B1ADF3B}" type="pres">
      <dgm:prSet presAssocID="{FE875130-334B-45DE-B0FB-D62D1336E8AA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5C9E65CD-7719-44AD-BCA5-21B55B90474F}" type="pres">
      <dgm:prSet presAssocID="{189DDCBA-7895-45AB-8CE5-78FB201C6EE9}" presName="node" presStyleLbl="node1" presStyleIdx="2" presStyleCnt="7" custRadScaleRad="16769" custRadScaleInc="-449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C93FB1-FA15-420D-8B3E-FAEEDBF22F40}" type="pres">
      <dgm:prSet presAssocID="{5CFB7DDB-E925-432F-B085-91FC2D47B1FA}" presName="sibTrans" presStyleLbl="sibTrans2D1" presStyleIdx="2" presStyleCnt="7" custScaleX="219920"/>
      <dgm:spPr/>
      <dgm:t>
        <a:bodyPr/>
        <a:lstStyle/>
        <a:p>
          <a:endParaRPr lang="en-US"/>
        </a:p>
      </dgm:t>
    </dgm:pt>
    <dgm:pt modelId="{FFD7BD8E-7C0A-4316-A165-7AB6782C5433}" type="pres">
      <dgm:prSet presAssocID="{5CFB7DDB-E925-432F-B085-91FC2D47B1FA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79BFF0B9-CE99-4307-8246-03388417FED8}" type="pres">
      <dgm:prSet presAssocID="{C46BE35A-E04C-4E02-BF0A-B1962FF64A7E}" presName="node" presStyleLbl="node1" presStyleIdx="3" presStyleCnt="7" custRadScaleRad="83287" custRadScaleInc="-1258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5DE0BA-05FD-46EF-8190-77833AE75D5E}" type="pres">
      <dgm:prSet presAssocID="{2D3547CA-E709-4FC7-983B-51CB7F22E43A}" presName="sibTrans" presStyleLbl="sibTrans2D1" presStyleIdx="3" presStyleCnt="7" custAng="18091074" custScaleX="250322" custLinFactX="-99346" custLinFactY="-31605" custLinFactNeighborX="-100000" custLinFactNeighborY="-100000"/>
      <dgm:spPr/>
      <dgm:t>
        <a:bodyPr/>
        <a:lstStyle/>
        <a:p>
          <a:endParaRPr lang="en-US"/>
        </a:p>
      </dgm:t>
    </dgm:pt>
    <dgm:pt modelId="{2AFBCEDE-5BFB-46A7-9378-E824E0F8B418}" type="pres">
      <dgm:prSet presAssocID="{2D3547CA-E709-4FC7-983B-51CB7F22E43A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BE18EFDB-6DC3-40DC-BF2C-BE0222B3F59D}" type="pres">
      <dgm:prSet presAssocID="{C4494EB2-0C0E-49E7-819D-7CD7C2A55138}" presName="node" presStyleLbl="node1" presStyleIdx="4" presStyleCnt="7" custRadScaleRad="86844" custRadScaleInc="-666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B31DBA-576E-46BA-90BC-5D93503E2CD8}" type="pres">
      <dgm:prSet presAssocID="{0AC7FE27-C34E-4359-BAE1-3EF1F1D43C23}" presName="sibTrans" presStyleLbl="sibTrans2D1" presStyleIdx="4" presStyleCnt="7" custAng="17827808" custScaleX="385112" custLinFactY="-100000" custLinFactNeighborX="53055" custLinFactNeighborY="-132969"/>
      <dgm:spPr/>
      <dgm:t>
        <a:bodyPr/>
        <a:lstStyle/>
        <a:p>
          <a:endParaRPr lang="en-US"/>
        </a:p>
      </dgm:t>
    </dgm:pt>
    <dgm:pt modelId="{C341580B-FFC9-418C-BDEF-72227DF897C8}" type="pres">
      <dgm:prSet presAssocID="{0AC7FE27-C34E-4359-BAE1-3EF1F1D43C23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78EBC8F3-56A8-4414-AC6D-5090C6F50EBE}" type="pres">
      <dgm:prSet presAssocID="{DDFEE9C0-E44C-4EB0-99A7-0D7E021BB57B}" presName="node" presStyleLbl="node1" presStyleIdx="5" presStyleCnt="7" custRadScaleRad="101154" custRadScaleInc="37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F311BB-33BB-4861-B055-2A944EF51350}" type="pres">
      <dgm:prSet presAssocID="{7BC4D5FB-F720-40A6-B807-8BA6F4EDDCD3}" presName="sibTrans" presStyleLbl="sibTrans2D1" presStyleIdx="5" presStyleCnt="7" custAng="16923012" custScaleX="287449" custScaleY="99703" custLinFactX="113851" custLinFactY="-7322" custLinFactNeighborX="200000" custLinFactNeighborY="-100000"/>
      <dgm:spPr/>
      <dgm:t>
        <a:bodyPr/>
        <a:lstStyle/>
        <a:p>
          <a:endParaRPr lang="en-US"/>
        </a:p>
      </dgm:t>
    </dgm:pt>
    <dgm:pt modelId="{AA975D95-81BE-4C3F-B712-47C90EA47347}" type="pres">
      <dgm:prSet presAssocID="{7BC4D5FB-F720-40A6-B807-8BA6F4EDDCD3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8376163E-D079-4FC1-B1B2-9E2A54B05235}" type="pres">
      <dgm:prSet presAssocID="{BAC56A20-4E1F-4905-AEE6-141B8B8D05E1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059F94-606D-407C-B52F-844F40A1EFD7}" type="pres">
      <dgm:prSet presAssocID="{BE4ABC13-7371-4CFD-BBDE-8C9DEA4C79DF}" presName="sibTrans" presStyleLbl="sibTrans2D1" presStyleIdx="6" presStyleCnt="7" custAng="17742857" custScaleX="261578" custLinFactX="100000" custLinFactNeighborX="135532" custLinFactNeighborY="98439"/>
      <dgm:spPr/>
      <dgm:t>
        <a:bodyPr/>
        <a:lstStyle/>
        <a:p>
          <a:endParaRPr lang="en-US"/>
        </a:p>
      </dgm:t>
    </dgm:pt>
    <dgm:pt modelId="{6C22C2EE-317A-462C-A047-58A730BEA0D7}" type="pres">
      <dgm:prSet presAssocID="{BE4ABC13-7371-4CFD-BBDE-8C9DEA4C79DF}" presName="connectorText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F2E127A6-701B-425C-987F-AF570F4E508F}" srcId="{D5C18814-18DE-4167-BED2-9EC86C655AA7}" destId="{C4494EB2-0C0E-49E7-819D-7CD7C2A55138}" srcOrd="4" destOrd="0" parTransId="{8A19ECBA-4CF4-4750-A4E8-704797903999}" sibTransId="{0AC7FE27-C34E-4359-BAE1-3EF1F1D43C23}"/>
    <dgm:cxn modelId="{E519B513-5308-4DAF-B912-6F8AF2E09385}" srcId="{D5C18814-18DE-4167-BED2-9EC86C655AA7}" destId="{BAC56A20-4E1F-4905-AEE6-141B8B8D05E1}" srcOrd="6" destOrd="0" parTransId="{F5F1AA6D-82AF-4E5C-938C-3C476A97D443}" sibTransId="{BE4ABC13-7371-4CFD-BBDE-8C9DEA4C79DF}"/>
    <dgm:cxn modelId="{9FB27AD4-2C03-46F5-957D-235261FE2186}" srcId="{D5C18814-18DE-4167-BED2-9EC86C655AA7}" destId="{189DDCBA-7895-45AB-8CE5-78FB201C6EE9}" srcOrd="2" destOrd="0" parTransId="{DC092919-A7C2-4910-B5CA-342FDB93071F}" sibTransId="{5CFB7DDB-E925-432F-B085-91FC2D47B1FA}"/>
    <dgm:cxn modelId="{CD7CDDE3-222F-49AC-84C1-68376AEBD163}" type="presOf" srcId="{0AC7FE27-C34E-4359-BAE1-3EF1F1D43C23}" destId="{9CB31DBA-576E-46BA-90BC-5D93503E2CD8}" srcOrd="0" destOrd="0" presId="urn:microsoft.com/office/officeart/2005/8/layout/cycle2"/>
    <dgm:cxn modelId="{152A24DA-077B-4840-8751-4A09E2F50CE1}" type="presOf" srcId="{BE4ABC13-7371-4CFD-BBDE-8C9DEA4C79DF}" destId="{6C22C2EE-317A-462C-A047-58A730BEA0D7}" srcOrd="1" destOrd="0" presId="urn:microsoft.com/office/officeart/2005/8/layout/cycle2"/>
    <dgm:cxn modelId="{68D430E3-34F8-4CDD-8B45-4396DCDDF153}" srcId="{D5C18814-18DE-4167-BED2-9EC86C655AA7}" destId="{4CEE3831-5414-4187-A316-9AB8691732B3}" srcOrd="1" destOrd="0" parTransId="{5DCE6822-A024-491C-828F-46AC2A97BDC9}" sibTransId="{FE875130-334B-45DE-B0FB-D62D1336E8AA}"/>
    <dgm:cxn modelId="{D24FF699-6892-427B-8B26-C1943483796D}" type="presOf" srcId="{FE875130-334B-45DE-B0FB-D62D1336E8AA}" destId="{20881296-870B-47BE-A6D7-D3BB1B1ADF3B}" srcOrd="1" destOrd="0" presId="urn:microsoft.com/office/officeart/2005/8/layout/cycle2"/>
    <dgm:cxn modelId="{2A25E655-B933-4F7D-8996-6AABA5256B5D}" type="presOf" srcId="{C4494EB2-0C0E-49E7-819D-7CD7C2A55138}" destId="{BE18EFDB-6DC3-40DC-BF2C-BE0222B3F59D}" srcOrd="0" destOrd="0" presId="urn:microsoft.com/office/officeart/2005/8/layout/cycle2"/>
    <dgm:cxn modelId="{3B426594-5EB4-4651-98DB-438D9F0A6448}" type="presOf" srcId="{5359AEF7-317E-4767-A965-EE5CFC6E8070}" destId="{A06F5402-FAA1-4EC8-AF88-7A46CC23D107}" srcOrd="0" destOrd="0" presId="urn:microsoft.com/office/officeart/2005/8/layout/cycle2"/>
    <dgm:cxn modelId="{128BDFD4-BE83-4733-A3CA-8D40120BEFCF}" type="presOf" srcId="{DDFEE9C0-E44C-4EB0-99A7-0D7E021BB57B}" destId="{78EBC8F3-56A8-4414-AC6D-5090C6F50EBE}" srcOrd="0" destOrd="0" presId="urn:microsoft.com/office/officeart/2005/8/layout/cycle2"/>
    <dgm:cxn modelId="{D0203D84-254E-4B6F-A0EF-0E6D0D0C6D86}" type="presOf" srcId="{7BC4D5FB-F720-40A6-B807-8BA6F4EDDCD3}" destId="{AA975D95-81BE-4C3F-B712-47C90EA47347}" srcOrd="1" destOrd="0" presId="urn:microsoft.com/office/officeart/2005/8/layout/cycle2"/>
    <dgm:cxn modelId="{87E3C042-AA1D-4DD9-BB40-1737121D8952}" type="presOf" srcId="{0AC7FE27-C34E-4359-BAE1-3EF1F1D43C23}" destId="{C341580B-FFC9-418C-BDEF-72227DF897C8}" srcOrd="1" destOrd="0" presId="urn:microsoft.com/office/officeart/2005/8/layout/cycle2"/>
    <dgm:cxn modelId="{50172304-AEDE-46B5-9DFC-AF2DD355C0EE}" type="presOf" srcId="{4CEE3831-5414-4187-A316-9AB8691732B3}" destId="{E655850E-6A71-436D-9E61-7AEB918B1475}" srcOrd="0" destOrd="0" presId="urn:microsoft.com/office/officeart/2005/8/layout/cycle2"/>
    <dgm:cxn modelId="{C0D5D581-EACC-4589-A308-99F6EAA21810}" type="presOf" srcId="{7BC4D5FB-F720-40A6-B807-8BA6F4EDDCD3}" destId="{45F311BB-33BB-4861-B055-2A944EF51350}" srcOrd="0" destOrd="0" presId="urn:microsoft.com/office/officeart/2005/8/layout/cycle2"/>
    <dgm:cxn modelId="{CF33AEA7-84DB-457A-93CB-536C2C1623FB}" type="presOf" srcId="{C46BE35A-E04C-4E02-BF0A-B1962FF64A7E}" destId="{79BFF0B9-CE99-4307-8246-03388417FED8}" srcOrd="0" destOrd="0" presId="urn:microsoft.com/office/officeart/2005/8/layout/cycle2"/>
    <dgm:cxn modelId="{EADBFFCB-57D6-46C9-8EA9-62395D588882}" type="presOf" srcId="{D5C18814-18DE-4167-BED2-9EC86C655AA7}" destId="{97DE934D-DB4D-46F5-B1FD-571516AC8362}" srcOrd="0" destOrd="0" presId="urn:microsoft.com/office/officeart/2005/8/layout/cycle2"/>
    <dgm:cxn modelId="{DA8BB4A5-18F4-46B5-8577-EACB14B8E0D4}" srcId="{D5C18814-18DE-4167-BED2-9EC86C655AA7}" destId="{DF707917-4114-4A8B-8E92-1A135328A380}" srcOrd="0" destOrd="0" parTransId="{F4E13A6A-C7E9-4444-BFE9-C32436C8C2DB}" sibTransId="{5359AEF7-317E-4767-A965-EE5CFC6E8070}"/>
    <dgm:cxn modelId="{DE253363-7EDA-4500-B50B-C5FAA88A81CD}" type="presOf" srcId="{5CFB7DDB-E925-432F-B085-91FC2D47B1FA}" destId="{FFD7BD8E-7C0A-4316-A165-7AB6782C5433}" srcOrd="1" destOrd="0" presId="urn:microsoft.com/office/officeart/2005/8/layout/cycle2"/>
    <dgm:cxn modelId="{602D4B07-9D4C-4633-B5C4-3132D1CE1206}" type="presOf" srcId="{DF707917-4114-4A8B-8E92-1A135328A380}" destId="{C8CBF0D5-204E-4FAC-A44C-60383B328DE5}" srcOrd="0" destOrd="0" presId="urn:microsoft.com/office/officeart/2005/8/layout/cycle2"/>
    <dgm:cxn modelId="{92E9EBD7-E537-45D9-8B80-BF559BAEC732}" type="presOf" srcId="{5CFB7DDB-E925-432F-B085-91FC2D47B1FA}" destId="{9BC93FB1-FA15-420D-8B3E-FAEEDBF22F40}" srcOrd="0" destOrd="0" presId="urn:microsoft.com/office/officeart/2005/8/layout/cycle2"/>
    <dgm:cxn modelId="{A20D1C39-8528-419C-A58E-8F9E26466DA1}" type="presOf" srcId="{189DDCBA-7895-45AB-8CE5-78FB201C6EE9}" destId="{5C9E65CD-7719-44AD-BCA5-21B55B90474F}" srcOrd="0" destOrd="0" presId="urn:microsoft.com/office/officeart/2005/8/layout/cycle2"/>
    <dgm:cxn modelId="{FA3CD1E0-DB0C-422F-ACD9-BC3019680F12}" type="presOf" srcId="{2D3547CA-E709-4FC7-983B-51CB7F22E43A}" destId="{485DE0BA-05FD-46EF-8190-77833AE75D5E}" srcOrd="0" destOrd="0" presId="urn:microsoft.com/office/officeart/2005/8/layout/cycle2"/>
    <dgm:cxn modelId="{342DF406-6964-4894-9C68-440A03675EF0}" type="presOf" srcId="{BE4ABC13-7371-4CFD-BBDE-8C9DEA4C79DF}" destId="{81059F94-606D-407C-B52F-844F40A1EFD7}" srcOrd="0" destOrd="0" presId="urn:microsoft.com/office/officeart/2005/8/layout/cycle2"/>
    <dgm:cxn modelId="{8999DEEC-E92C-4221-BCB7-819CC4FD7B07}" type="presOf" srcId="{FE875130-334B-45DE-B0FB-D62D1336E8AA}" destId="{FED64E9B-8032-4136-9A5E-4A4EDFA331DB}" srcOrd="0" destOrd="0" presId="urn:microsoft.com/office/officeart/2005/8/layout/cycle2"/>
    <dgm:cxn modelId="{8018D062-8ABB-425A-882F-0B6EC77761E3}" type="presOf" srcId="{BAC56A20-4E1F-4905-AEE6-141B8B8D05E1}" destId="{8376163E-D079-4FC1-B1B2-9E2A54B05235}" srcOrd="0" destOrd="0" presId="urn:microsoft.com/office/officeart/2005/8/layout/cycle2"/>
    <dgm:cxn modelId="{BEC98765-2D10-4BA4-B05B-E2417B0E35BA}" srcId="{D5C18814-18DE-4167-BED2-9EC86C655AA7}" destId="{DDFEE9C0-E44C-4EB0-99A7-0D7E021BB57B}" srcOrd="5" destOrd="0" parTransId="{88C85C8E-1E22-4429-B716-CE6283D0024B}" sibTransId="{7BC4D5FB-F720-40A6-B807-8BA6F4EDDCD3}"/>
    <dgm:cxn modelId="{85BD06D5-B01D-4893-8408-A95C9CD67E2D}" type="presOf" srcId="{2D3547CA-E709-4FC7-983B-51CB7F22E43A}" destId="{2AFBCEDE-5BFB-46A7-9378-E824E0F8B418}" srcOrd="1" destOrd="0" presId="urn:microsoft.com/office/officeart/2005/8/layout/cycle2"/>
    <dgm:cxn modelId="{376B55F1-E5F1-4A9B-A2F5-50552F9C1F29}" srcId="{D5C18814-18DE-4167-BED2-9EC86C655AA7}" destId="{C46BE35A-E04C-4E02-BF0A-B1962FF64A7E}" srcOrd="3" destOrd="0" parTransId="{8D5462B2-0E7F-4294-BF7A-A9BC5F490EA6}" sibTransId="{2D3547CA-E709-4FC7-983B-51CB7F22E43A}"/>
    <dgm:cxn modelId="{1D0F6D08-1A9E-48D7-9283-03F43E169E81}" type="presOf" srcId="{5359AEF7-317E-4767-A965-EE5CFC6E8070}" destId="{174C966F-E959-4B04-B790-949FCA6E5B5B}" srcOrd="1" destOrd="0" presId="urn:microsoft.com/office/officeart/2005/8/layout/cycle2"/>
    <dgm:cxn modelId="{B2F27B2E-4475-41E5-A8A8-A547282868C2}" type="presParOf" srcId="{97DE934D-DB4D-46F5-B1FD-571516AC8362}" destId="{C8CBF0D5-204E-4FAC-A44C-60383B328DE5}" srcOrd="0" destOrd="0" presId="urn:microsoft.com/office/officeart/2005/8/layout/cycle2"/>
    <dgm:cxn modelId="{9DD9DF8F-8D91-468A-A5AB-C57252C5CC06}" type="presParOf" srcId="{97DE934D-DB4D-46F5-B1FD-571516AC8362}" destId="{A06F5402-FAA1-4EC8-AF88-7A46CC23D107}" srcOrd="1" destOrd="0" presId="urn:microsoft.com/office/officeart/2005/8/layout/cycle2"/>
    <dgm:cxn modelId="{3845833F-2AED-4E1C-A708-99D3A2E85178}" type="presParOf" srcId="{A06F5402-FAA1-4EC8-AF88-7A46CC23D107}" destId="{174C966F-E959-4B04-B790-949FCA6E5B5B}" srcOrd="0" destOrd="0" presId="urn:microsoft.com/office/officeart/2005/8/layout/cycle2"/>
    <dgm:cxn modelId="{4CCFEA2D-817C-459D-94BC-B0FE8AC132FE}" type="presParOf" srcId="{97DE934D-DB4D-46F5-B1FD-571516AC8362}" destId="{E655850E-6A71-436D-9E61-7AEB918B1475}" srcOrd="2" destOrd="0" presId="urn:microsoft.com/office/officeart/2005/8/layout/cycle2"/>
    <dgm:cxn modelId="{2F024170-1C57-44FC-BDF6-D197D7B558E0}" type="presParOf" srcId="{97DE934D-DB4D-46F5-B1FD-571516AC8362}" destId="{FED64E9B-8032-4136-9A5E-4A4EDFA331DB}" srcOrd="3" destOrd="0" presId="urn:microsoft.com/office/officeart/2005/8/layout/cycle2"/>
    <dgm:cxn modelId="{89A3E478-F820-421E-93AA-B730C53ED2E8}" type="presParOf" srcId="{FED64E9B-8032-4136-9A5E-4A4EDFA331DB}" destId="{20881296-870B-47BE-A6D7-D3BB1B1ADF3B}" srcOrd="0" destOrd="0" presId="urn:microsoft.com/office/officeart/2005/8/layout/cycle2"/>
    <dgm:cxn modelId="{16525665-4C46-4E7A-8A28-15FE6AA8D8F8}" type="presParOf" srcId="{97DE934D-DB4D-46F5-B1FD-571516AC8362}" destId="{5C9E65CD-7719-44AD-BCA5-21B55B90474F}" srcOrd="4" destOrd="0" presId="urn:microsoft.com/office/officeart/2005/8/layout/cycle2"/>
    <dgm:cxn modelId="{090B6219-FF61-496C-AC8A-D79D33D5701F}" type="presParOf" srcId="{97DE934D-DB4D-46F5-B1FD-571516AC8362}" destId="{9BC93FB1-FA15-420D-8B3E-FAEEDBF22F40}" srcOrd="5" destOrd="0" presId="urn:microsoft.com/office/officeart/2005/8/layout/cycle2"/>
    <dgm:cxn modelId="{D873B663-5F66-4C5E-A2A2-E848C89AF6C7}" type="presParOf" srcId="{9BC93FB1-FA15-420D-8B3E-FAEEDBF22F40}" destId="{FFD7BD8E-7C0A-4316-A165-7AB6782C5433}" srcOrd="0" destOrd="0" presId="urn:microsoft.com/office/officeart/2005/8/layout/cycle2"/>
    <dgm:cxn modelId="{DBB0A9BE-B7E1-4EAF-A647-2DE9E494F3BE}" type="presParOf" srcId="{97DE934D-DB4D-46F5-B1FD-571516AC8362}" destId="{79BFF0B9-CE99-4307-8246-03388417FED8}" srcOrd="6" destOrd="0" presId="urn:microsoft.com/office/officeart/2005/8/layout/cycle2"/>
    <dgm:cxn modelId="{06EC94F6-E2F1-4B39-B13D-3B6A037BA18A}" type="presParOf" srcId="{97DE934D-DB4D-46F5-B1FD-571516AC8362}" destId="{485DE0BA-05FD-46EF-8190-77833AE75D5E}" srcOrd="7" destOrd="0" presId="urn:microsoft.com/office/officeart/2005/8/layout/cycle2"/>
    <dgm:cxn modelId="{34A8787B-B16A-4D5A-B7ED-752134C8F50E}" type="presParOf" srcId="{485DE0BA-05FD-46EF-8190-77833AE75D5E}" destId="{2AFBCEDE-5BFB-46A7-9378-E824E0F8B418}" srcOrd="0" destOrd="0" presId="urn:microsoft.com/office/officeart/2005/8/layout/cycle2"/>
    <dgm:cxn modelId="{7C827CC4-A609-45C6-B527-A9DAEE28244D}" type="presParOf" srcId="{97DE934D-DB4D-46F5-B1FD-571516AC8362}" destId="{BE18EFDB-6DC3-40DC-BF2C-BE0222B3F59D}" srcOrd="8" destOrd="0" presId="urn:microsoft.com/office/officeart/2005/8/layout/cycle2"/>
    <dgm:cxn modelId="{2D0C7C2C-ED06-4346-96EB-8E6DAC89F0BB}" type="presParOf" srcId="{97DE934D-DB4D-46F5-B1FD-571516AC8362}" destId="{9CB31DBA-576E-46BA-90BC-5D93503E2CD8}" srcOrd="9" destOrd="0" presId="urn:microsoft.com/office/officeart/2005/8/layout/cycle2"/>
    <dgm:cxn modelId="{CA1A3F52-7DB9-40DC-ACF3-8CBD21B0A70D}" type="presParOf" srcId="{9CB31DBA-576E-46BA-90BC-5D93503E2CD8}" destId="{C341580B-FFC9-418C-BDEF-72227DF897C8}" srcOrd="0" destOrd="0" presId="urn:microsoft.com/office/officeart/2005/8/layout/cycle2"/>
    <dgm:cxn modelId="{C5519082-D2E8-48D8-A557-E31049BA856C}" type="presParOf" srcId="{97DE934D-DB4D-46F5-B1FD-571516AC8362}" destId="{78EBC8F3-56A8-4414-AC6D-5090C6F50EBE}" srcOrd="10" destOrd="0" presId="urn:microsoft.com/office/officeart/2005/8/layout/cycle2"/>
    <dgm:cxn modelId="{4FF054E3-D82B-47BE-838E-DD5E2551686C}" type="presParOf" srcId="{97DE934D-DB4D-46F5-B1FD-571516AC8362}" destId="{45F311BB-33BB-4861-B055-2A944EF51350}" srcOrd="11" destOrd="0" presId="urn:microsoft.com/office/officeart/2005/8/layout/cycle2"/>
    <dgm:cxn modelId="{0CC0301C-8F5B-4DFA-A2BF-8E5F5F5903FE}" type="presParOf" srcId="{45F311BB-33BB-4861-B055-2A944EF51350}" destId="{AA975D95-81BE-4C3F-B712-47C90EA47347}" srcOrd="0" destOrd="0" presId="urn:microsoft.com/office/officeart/2005/8/layout/cycle2"/>
    <dgm:cxn modelId="{5DA5E930-7B10-4DC5-A6AA-04A1FB128695}" type="presParOf" srcId="{97DE934D-DB4D-46F5-B1FD-571516AC8362}" destId="{8376163E-D079-4FC1-B1B2-9E2A54B05235}" srcOrd="12" destOrd="0" presId="urn:microsoft.com/office/officeart/2005/8/layout/cycle2"/>
    <dgm:cxn modelId="{9B75EDB9-C301-4EA9-B3AC-A3B8AE522B44}" type="presParOf" srcId="{97DE934D-DB4D-46F5-B1FD-571516AC8362}" destId="{81059F94-606D-407C-B52F-844F40A1EFD7}" srcOrd="13" destOrd="0" presId="urn:microsoft.com/office/officeart/2005/8/layout/cycle2"/>
    <dgm:cxn modelId="{9F66EE39-5B7B-47AA-8954-F8F7685AEB9D}" type="presParOf" srcId="{81059F94-606D-407C-B52F-844F40A1EFD7}" destId="{6C22C2EE-317A-462C-A047-58A730BEA0D7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n.wikipedia.org/wiki/%E0%A6%95%E0%A7%8D%E0%A6%B0%E0%A6%BF%E0%A6%AF%E0%A6%BC%E0%A6%BE%E0%A6%AA%E0%A6%A6" TargetMode="External"/><Relationship Id="rId7" Type="http://schemas.openxmlformats.org/officeDocument/2006/relationships/hyperlink" Target="https://bn.wikipedia.org/wiki/%E0%A6%85%E0%A6%A8%E0%A7%81%E0%A6%B8%E0%A6%B0%E0%A7%8D%E0%A6%97" TargetMode="External"/><Relationship Id="rId2" Type="http://schemas.openxmlformats.org/officeDocument/2006/relationships/hyperlink" Target="https://bn.wikipedia.org/wiki/%E0%A6%AC%E0%A6%BE%E0%A6%82%E0%A6%B2%E0%A6%BE_%E0%A6%AC%E0%A7%8D%E0%A6%AF%E0%A6%BE%E0%A6%95%E0%A6%B0%E0%A6%A3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bn.wikipedia.org/wiki/%E0%A6%AC%E0%A6%BF%E0%A6%AD%E0%A6%95%E0%A7%8D%E0%A6%A4%E0%A6%BF" TargetMode="External"/><Relationship Id="rId5" Type="http://schemas.openxmlformats.org/officeDocument/2006/relationships/hyperlink" Target="https://bn.wikipedia.org/wiki/%E0%A6%B8%E0%A6%B0%E0%A7%8D%E0%A6%AC%E0%A6%A8%E0%A6%BE%E0%A6%AE" TargetMode="External"/><Relationship Id="rId4" Type="http://schemas.openxmlformats.org/officeDocument/2006/relationships/hyperlink" Target="https://bn.wikipedia.org/wiki/%E0%A6%AC%E0%A6%BF%E0%A6%B6%E0%A7%87%E0%A6%B7%E0%A7%8D%E0%A6%AF_%E0%A6%AA%E0%A6%A6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n.wikipedia.org/wiki/%E0%A6%B8%E0%A6%B0%E0%A7%8D%E0%A6%AC%E0%A6%A8%E0%A6%BE%E0%A6%AE" TargetMode="External"/><Relationship Id="rId2" Type="http://schemas.openxmlformats.org/officeDocument/2006/relationships/hyperlink" Target="https://bn.wikipedia.org/wiki/%E0%A6%AC%E0%A6%BF%E0%A6%B6%E0%A7%87%E0%A6%B7%E0%A7%8D%E0%A6%AF_%E0%A6%AA%E0%A6%A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bn.wikipedia.org/wiki/%E0%A6%A8%E0%A6%BE%E0%A6%AE%E0%A6%AA%E0%A6%A6?action=edit&amp;redlink=1" TargetMode="External"/><Relationship Id="rId5" Type="http://schemas.openxmlformats.org/officeDocument/2006/relationships/hyperlink" Target="https://bn.wikipedia.org/wiki/%E0%A6%95%E0%A7%8D%E0%A6%B0%E0%A6%BF%E0%A6%AF%E0%A6%BC%E0%A6%BE%E0%A6%AA%E0%A6%A6" TargetMode="External"/><Relationship Id="rId4" Type="http://schemas.openxmlformats.org/officeDocument/2006/relationships/hyperlink" Target="https://bn.wikipedia.org/wiki/%E0%A6%B2%E0%A6%97%E0%A7%8D%E0%A6%A8%E0%A6%95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130425"/>
            <a:ext cx="6553200" cy="1069975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আসসালামু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আলাইকুম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ওয়া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রাহমাতুল্লাহ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 descr="download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200400"/>
            <a:ext cx="5029200" cy="2133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00400" y="3352800"/>
            <a:ext cx="2819400" cy="707886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7030A0"/>
                </a:solidFill>
              </a:rPr>
              <a:t>সবাইকে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</a:rPr>
              <a:t>শুভ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</a:rPr>
              <a:t>সকাল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কারক নির্নয়.gif"/>
          <p:cNvPicPr>
            <a:picLocks noChangeAspect="1"/>
          </p:cNvPicPr>
          <p:nvPr/>
        </p:nvPicPr>
        <p:blipFill>
          <a:blip r:embed="rId2"/>
          <a:srcRect r="47500"/>
          <a:stretch>
            <a:fillRect/>
          </a:stretch>
        </p:blipFill>
        <p:spPr>
          <a:xfrm>
            <a:off x="762000" y="685800"/>
            <a:ext cx="6400800" cy="4648200"/>
          </a:xfrm>
          <a:prstGeom prst="rect">
            <a:avLst/>
          </a:prstGeom>
        </p:spPr>
      </p:pic>
      <p:pic>
        <p:nvPicPr>
          <p:cNvPr id="3" name="Picture 2" descr="বিভক্তি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371600"/>
            <a:ext cx="73152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কারক নির্নয়.gif"/>
          <p:cNvPicPr>
            <a:picLocks noChangeAspect="1"/>
          </p:cNvPicPr>
          <p:nvPr/>
        </p:nvPicPr>
        <p:blipFill>
          <a:blip r:embed="rId2"/>
          <a:srcRect r="45000"/>
          <a:stretch>
            <a:fillRect/>
          </a:stretch>
        </p:blipFill>
        <p:spPr>
          <a:xfrm>
            <a:off x="533400" y="685800"/>
            <a:ext cx="83820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981200"/>
            <a:ext cx="7086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*</a:t>
            </a:r>
            <a:r>
              <a:rPr lang="en-US" sz="3600" dirty="0" err="1" smtClean="0">
                <a:solidFill>
                  <a:srgbClr val="7030A0"/>
                </a:solidFill>
              </a:rPr>
              <a:t>কারক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কি</a:t>
            </a:r>
            <a:r>
              <a:rPr lang="en-US" sz="3600" dirty="0" smtClean="0">
                <a:solidFill>
                  <a:srgbClr val="7030A0"/>
                </a:solidFill>
              </a:rPr>
              <a:t>?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*</a:t>
            </a:r>
            <a:r>
              <a:rPr lang="en-US" sz="3600" dirty="0" err="1" smtClean="0">
                <a:solidFill>
                  <a:srgbClr val="7030A0"/>
                </a:solidFill>
              </a:rPr>
              <a:t>কারক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কাকে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বলে</a:t>
            </a:r>
            <a:r>
              <a:rPr lang="en-US" sz="3600" dirty="0" smtClean="0">
                <a:solidFill>
                  <a:srgbClr val="7030A0"/>
                </a:solidFill>
              </a:rPr>
              <a:t>?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*</a:t>
            </a:r>
            <a:r>
              <a:rPr lang="en-US" sz="3600" dirty="0" err="1" smtClean="0">
                <a:solidFill>
                  <a:srgbClr val="7030A0"/>
                </a:solidFill>
              </a:rPr>
              <a:t>কারক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কত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প্রকার</a:t>
            </a:r>
            <a:r>
              <a:rPr lang="en-US" sz="3600" dirty="0" smtClean="0">
                <a:solidFill>
                  <a:srgbClr val="7030A0"/>
                </a:solidFill>
              </a:rPr>
              <a:t> ও </a:t>
            </a:r>
            <a:r>
              <a:rPr lang="en-US" sz="3600" dirty="0" err="1" smtClean="0">
                <a:solidFill>
                  <a:srgbClr val="7030A0"/>
                </a:solidFill>
              </a:rPr>
              <a:t>কি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কি</a:t>
            </a:r>
            <a:r>
              <a:rPr lang="en-US" sz="3600" dirty="0" smtClean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0" y="533400"/>
            <a:ext cx="472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00B050"/>
                </a:solidFill>
              </a:rPr>
              <a:t>মূল্যায়ন</a:t>
            </a:r>
            <a:endParaRPr lang="en-US" sz="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685800"/>
            <a:ext cx="449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নিচের</a:t>
            </a:r>
            <a:r>
              <a:rPr lang="en-US" sz="3200" dirty="0" smtClean="0"/>
              <a:t> </a:t>
            </a:r>
            <a:r>
              <a:rPr lang="en-US" sz="3200" dirty="0" err="1" smtClean="0"/>
              <a:t>বাক্যগুলোর</a:t>
            </a:r>
            <a:r>
              <a:rPr lang="en-US" sz="3200" dirty="0" smtClean="0"/>
              <a:t> </a:t>
            </a:r>
            <a:r>
              <a:rPr lang="en-US" sz="3200" dirty="0" err="1" smtClean="0"/>
              <a:t>দাগ</a:t>
            </a:r>
            <a:r>
              <a:rPr lang="en-US" sz="3200" dirty="0" smtClean="0"/>
              <a:t> </a:t>
            </a:r>
            <a:r>
              <a:rPr lang="en-US" sz="3200" dirty="0" err="1" smtClean="0"/>
              <a:t>টানা</a:t>
            </a:r>
            <a:r>
              <a:rPr lang="en-US" sz="3200" dirty="0" smtClean="0"/>
              <a:t> </a:t>
            </a:r>
            <a:r>
              <a:rPr lang="en-US" sz="3200" dirty="0" err="1" smtClean="0"/>
              <a:t>শব্দগুলোর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কারক</a:t>
            </a:r>
            <a:r>
              <a:rPr lang="en-US" sz="3200" dirty="0" smtClean="0"/>
              <a:t> </a:t>
            </a:r>
            <a:r>
              <a:rPr lang="en-US" sz="3200" dirty="0" err="1" smtClean="0"/>
              <a:t>নির্ণয়</a:t>
            </a:r>
            <a:r>
              <a:rPr lang="en-US" sz="3200" dirty="0" smtClean="0"/>
              <a:t> </a:t>
            </a:r>
            <a:r>
              <a:rPr lang="en-US" sz="3200" dirty="0" err="1" smtClean="0"/>
              <a:t>কর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209800"/>
            <a:ext cx="5257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</a:t>
            </a:r>
            <a:r>
              <a:rPr lang="en-US" sz="2400" dirty="0" err="1" smtClean="0"/>
              <a:t>আমি</a:t>
            </a:r>
            <a:r>
              <a:rPr lang="en-US" sz="2400" dirty="0" smtClean="0"/>
              <a:t> </a:t>
            </a:r>
            <a:r>
              <a:rPr lang="en-US" sz="2400" u="sng" dirty="0" err="1" smtClean="0"/>
              <a:t>কলম</a:t>
            </a:r>
            <a:r>
              <a:rPr lang="en-US" sz="2400" dirty="0" smtClean="0"/>
              <a:t> </a:t>
            </a:r>
            <a:r>
              <a:rPr lang="en-US" sz="2400" dirty="0" err="1" smtClean="0"/>
              <a:t>দ্বারা</a:t>
            </a:r>
            <a:r>
              <a:rPr lang="en-US" sz="2400" dirty="0" smtClean="0"/>
              <a:t> </a:t>
            </a:r>
            <a:r>
              <a:rPr lang="en-US" sz="2400" dirty="0" err="1" smtClean="0"/>
              <a:t>লিখি</a:t>
            </a:r>
            <a:r>
              <a:rPr lang="en-US" sz="2400" dirty="0" smtClean="0"/>
              <a:t>।</a:t>
            </a:r>
          </a:p>
          <a:p>
            <a:r>
              <a:rPr lang="en-US" sz="2400" dirty="0" smtClean="0"/>
              <a:t>*</a:t>
            </a:r>
            <a:r>
              <a:rPr lang="en-US" sz="2400" u="sng" dirty="0" err="1" smtClean="0"/>
              <a:t>রাখাল</a:t>
            </a:r>
            <a:r>
              <a:rPr lang="en-US" sz="2400" dirty="0" smtClean="0"/>
              <a:t> </a:t>
            </a:r>
            <a:r>
              <a:rPr lang="en-US" sz="2400" dirty="0" err="1" smtClean="0"/>
              <a:t>গরুর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পাল</a:t>
            </a:r>
            <a:r>
              <a:rPr lang="en-US" sz="2400" dirty="0" smtClean="0"/>
              <a:t> </a:t>
            </a:r>
            <a:r>
              <a:rPr lang="en-US" sz="2400" dirty="0" err="1" smtClean="0"/>
              <a:t>লয়ে</a:t>
            </a:r>
            <a:r>
              <a:rPr lang="en-US" sz="2400" dirty="0" smtClean="0"/>
              <a:t> </a:t>
            </a:r>
            <a:r>
              <a:rPr lang="en-US" sz="2400" dirty="0" err="1" smtClean="0"/>
              <a:t>যায়</a:t>
            </a:r>
            <a:r>
              <a:rPr lang="en-US" sz="2400" dirty="0" smtClean="0"/>
              <a:t> </a:t>
            </a:r>
            <a:r>
              <a:rPr lang="en-US" sz="2400" dirty="0" err="1" smtClean="0"/>
              <a:t>মাঠে</a:t>
            </a:r>
            <a:r>
              <a:rPr lang="en-US" sz="2400" dirty="0" smtClean="0"/>
              <a:t>। </a:t>
            </a:r>
          </a:p>
          <a:p>
            <a:r>
              <a:rPr lang="en-US" sz="2400" dirty="0" smtClean="0"/>
              <a:t>*</a:t>
            </a:r>
            <a:r>
              <a:rPr lang="en-US" sz="2400" u="sng" dirty="0" err="1" smtClean="0"/>
              <a:t>তিলে</a:t>
            </a:r>
            <a:r>
              <a:rPr lang="en-US" sz="2400" dirty="0" smtClean="0"/>
              <a:t> </a:t>
            </a:r>
            <a:r>
              <a:rPr lang="en-US" sz="2400" dirty="0" err="1" smtClean="0"/>
              <a:t>তৈল</a:t>
            </a:r>
            <a:r>
              <a:rPr lang="en-US" sz="2400" dirty="0" smtClean="0"/>
              <a:t> </a:t>
            </a:r>
            <a:r>
              <a:rPr lang="en-US" sz="2400" dirty="0" err="1" smtClean="0"/>
              <a:t>আছে</a:t>
            </a:r>
            <a:r>
              <a:rPr lang="en-US" sz="2400" dirty="0" smtClean="0"/>
              <a:t>।</a:t>
            </a:r>
          </a:p>
          <a:p>
            <a:r>
              <a:rPr lang="en-US" sz="2400" dirty="0" smtClean="0"/>
              <a:t>*</a:t>
            </a:r>
            <a:r>
              <a:rPr lang="en-US" sz="2400" u="sng" dirty="0" err="1" smtClean="0"/>
              <a:t>ধোপাকে</a:t>
            </a:r>
            <a:r>
              <a:rPr lang="en-US" sz="2400" dirty="0" smtClean="0"/>
              <a:t> </a:t>
            </a:r>
            <a:r>
              <a:rPr lang="en-US" sz="2400" dirty="0" err="1" smtClean="0"/>
              <a:t>কাপর</a:t>
            </a:r>
            <a:r>
              <a:rPr lang="en-US" sz="2400" dirty="0" smtClean="0"/>
              <a:t> </a:t>
            </a:r>
            <a:r>
              <a:rPr lang="en-US" sz="2400" dirty="0" err="1" smtClean="0"/>
              <a:t>দাও</a:t>
            </a:r>
            <a:r>
              <a:rPr lang="en-US" sz="2400" dirty="0" smtClean="0"/>
              <a:t> ।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7030A0"/>
                </a:solidFill>
              </a:rPr>
              <a:t>বাড়ির</a:t>
            </a:r>
            <a:r>
              <a:rPr lang="en-US" sz="4800" dirty="0" smtClean="0">
                <a:solidFill>
                  <a:srgbClr val="7030A0"/>
                </a:solidFill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</a:rPr>
              <a:t>কাজ</a:t>
            </a:r>
            <a:r>
              <a:rPr lang="en-US" sz="4800" dirty="0" smtClean="0">
                <a:solidFill>
                  <a:srgbClr val="7030A0"/>
                </a:solidFill>
              </a:rPr>
              <a:t> </a:t>
            </a:r>
            <a:endParaRPr lang="en-US" sz="4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8400" y="8382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7030A0"/>
                </a:solidFill>
              </a:rPr>
              <a:t>ধন্যবাদ</a:t>
            </a:r>
            <a:endParaRPr lang="en-US" sz="6000" dirty="0">
              <a:solidFill>
                <a:srgbClr val="7030A0"/>
              </a:solidFill>
            </a:endParaRPr>
          </a:p>
        </p:txBody>
      </p:sp>
      <p:pic>
        <p:nvPicPr>
          <p:cNvPr id="6" name="Picture 5" descr="flow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905000"/>
            <a:ext cx="36576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50"/>
                </a:solidFill>
              </a:rPr>
              <a:t>পরিচিতি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শিক্ষক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পরিচিতি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আবু</a:t>
            </a:r>
            <a:r>
              <a:rPr lang="en-US" dirty="0" smtClean="0"/>
              <a:t> </a:t>
            </a:r>
            <a:r>
              <a:rPr lang="en-US" dirty="0" err="1" smtClean="0"/>
              <a:t>হারেছ</a:t>
            </a:r>
            <a:endParaRPr lang="en-US" dirty="0" smtClean="0"/>
          </a:p>
          <a:p>
            <a:r>
              <a:rPr lang="en-US" dirty="0" err="1" smtClean="0"/>
              <a:t>সহকারি</a:t>
            </a:r>
            <a:r>
              <a:rPr lang="en-US" dirty="0" smtClean="0"/>
              <a:t> </a:t>
            </a:r>
            <a:r>
              <a:rPr lang="en-US" dirty="0" err="1" smtClean="0"/>
              <a:t>মৌলভী</a:t>
            </a:r>
            <a:endParaRPr lang="en-US" dirty="0" smtClean="0"/>
          </a:p>
          <a:p>
            <a:r>
              <a:rPr lang="en-US" dirty="0" err="1" smtClean="0"/>
              <a:t>বনগ্রাম</a:t>
            </a:r>
            <a:r>
              <a:rPr lang="en-US" dirty="0" smtClean="0"/>
              <a:t> </a:t>
            </a:r>
            <a:r>
              <a:rPr lang="en-US" dirty="0" err="1" smtClean="0"/>
              <a:t>দাখিল</a:t>
            </a:r>
            <a:r>
              <a:rPr lang="en-US" dirty="0" smtClean="0"/>
              <a:t> </a:t>
            </a:r>
            <a:r>
              <a:rPr lang="en-US" dirty="0" err="1" smtClean="0"/>
              <a:t>মাদ্রাসা</a:t>
            </a:r>
            <a:endParaRPr lang="en-US" dirty="0" smtClean="0"/>
          </a:p>
          <a:p>
            <a:r>
              <a:rPr lang="en-US" dirty="0" err="1" smtClean="0"/>
              <a:t>হালুয়াঘাট,ময়মনসিংহ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পাঠ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পরিচিতি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বিষয়ঃবাংলা</a:t>
            </a:r>
            <a:r>
              <a:rPr lang="en-US" dirty="0" smtClean="0"/>
              <a:t> ২য় </a:t>
            </a:r>
            <a:r>
              <a:rPr lang="en-US" dirty="0" err="1" smtClean="0"/>
              <a:t>পত্র</a:t>
            </a:r>
            <a:endParaRPr lang="en-US" dirty="0" smtClean="0"/>
          </a:p>
          <a:p>
            <a:r>
              <a:rPr lang="en-US" dirty="0" smtClean="0"/>
              <a:t>শ্রেণিঃ৯ম</a:t>
            </a:r>
          </a:p>
          <a:p>
            <a:r>
              <a:rPr lang="en-US" dirty="0" err="1" smtClean="0"/>
              <a:t>পাঠঃকারক</a:t>
            </a:r>
            <a:r>
              <a:rPr lang="en-US" dirty="0" smtClean="0"/>
              <a:t> ও </a:t>
            </a:r>
            <a:r>
              <a:rPr lang="en-US" dirty="0" err="1" smtClean="0"/>
              <a:t>বিভক্তি</a:t>
            </a:r>
            <a:r>
              <a:rPr lang="en-US" dirty="0" smtClean="0"/>
              <a:t>  </a:t>
            </a:r>
          </a:p>
          <a:p>
            <a:r>
              <a:rPr lang="en-US" dirty="0" smtClean="0"/>
              <a:t>সময়ঃ৪০ </a:t>
            </a:r>
            <a:r>
              <a:rPr lang="en-US" dirty="0" err="1" smtClean="0"/>
              <a:t>মিনিট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7620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নিচের</a:t>
            </a:r>
            <a:r>
              <a:rPr lang="en-US" sz="4000" dirty="0" smtClean="0"/>
              <a:t> </a:t>
            </a:r>
            <a:r>
              <a:rPr lang="en-US" sz="4000" dirty="0" err="1" smtClean="0"/>
              <a:t>বাক্যগুলোর</a:t>
            </a:r>
            <a:r>
              <a:rPr lang="en-US" sz="4000" dirty="0" smtClean="0"/>
              <a:t> </a:t>
            </a:r>
            <a:r>
              <a:rPr lang="en-US" sz="4000" dirty="0" err="1" smtClean="0"/>
              <a:t>প্রতি</a:t>
            </a:r>
            <a:r>
              <a:rPr lang="en-US" sz="4000" dirty="0" smtClean="0"/>
              <a:t> </a:t>
            </a:r>
            <a:r>
              <a:rPr lang="en-US" sz="4000" dirty="0" err="1" smtClean="0"/>
              <a:t>লক্ষ্য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1676400"/>
            <a:ext cx="58674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১। </a:t>
            </a:r>
            <a:r>
              <a:rPr lang="en-US" sz="2800" u="sng" dirty="0" err="1" smtClean="0"/>
              <a:t>রহিম</a:t>
            </a:r>
            <a:r>
              <a:rPr lang="en-US" sz="2800" u="sng" dirty="0" smtClean="0"/>
              <a:t> </a:t>
            </a:r>
            <a:r>
              <a:rPr lang="en-US" sz="2800" dirty="0" err="1" smtClean="0"/>
              <a:t>স্কুলে</a:t>
            </a:r>
            <a:r>
              <a:rPr lang="en-US" sz="2800" dirty="0" smtClean="0"/>
              <a:t> </a:t>
            </a:r>
            <a:r>
              <a:rPr lang="en-US" sz="2800" dirty="0" err="1" smtClean="0"/>
              <a:t>যায়</a:t>
            </a:r>
            <a:endParaRPr lang="en-US" sz="2800" dirty="0" smtClean="0"/>
          </a:p>
          <a:p>
            <a:r>
              <a:rPr lang="en-US" sz="2800" dirty="0" smtClean="0"/>
              <a:t>২।</a:t>
            </a:r>
            <a:r>
              <a:rPr lang="en-US" sz="2800" u="sng" dirty="0" smtClean="0"/>
              <a:t>সৎ </a:t>
            </a:r>
            <a:r>
              <a:rPr lang="en-US" sz="2800" u="sng" dirty="0" err="1" smtClean="0"/>
              <a:t>পাত্রে</a:t>
            </a:r>
            <a:r>
              <a:rPr lang="en-US" sz="2800" u="sng" dirty="0" smtClean="0"/>
              <a:t> </a:t>
            </a:r>
            <a:r>
              <a:rPr lang="en-US" sz="2800" dirty="0" err="1" smtClean="0"/>
              <a:t>কন্যা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দান</a:t>
            </a:r>
            <a:r>
              <a:rPr lang="en-US" sz="2800" dirty="0" smtClean="0"/>
              <a:t> </a:t>
            </a:r>
            <a:r>
              <a:rPr lang="en-US" sz="2800" dirty="0" err="1" smtClean="0"/>
              <a:t>কর</a:t>
            </a:r>
            <a:endParaRPr lang="en-US" sz="2800" dirty="0" smtClean="0"/>
          </a:p>
          <a:p>
            <a:r>
              <a:rPr lang="en-US" sz="2800" dirty="0" smtClean="0"/>
              <a:t>৩।</a:t>
            </a:r>
            <a:r>
              <a:rPr lang="en-US" sz="2800" u="sng" dirty="0" smtClean="0"/>
              <a:t>বোটা </a:t>
            </a:r>
            <a:r>
              <a:rPr lang="en-US" sz="2800" u="sng" dirty="0" err="1" smtClean="0"/>
              <a:t>আলগা</a:t>
            </a:r>
            <a:r>
              <a:rPr lang="en-US" sz="2800" u="sng" dirty="0" smtClean="0"/>
              <a:t> </a:t>
            </a:r>
            <a:r>
              <a:rPr lang="en-US" sz="2800" dirty="0" err="1" smtClean="0"/>
              <a:t>ফল</a:t>
            </a:r>
            <a:r>
              <a:rPr lang="en-US" sz="2800" dirty="0" smtClean="0"/>
              <a:t> </a:t>
            </a:r>
            <a:r>
              <a:rPr lang="en-US" sz="2800" dirty="0" err="1" smtClean="0"/>
              <a:t>গাছে</a:t>
            </a:r>
            <a:r>
              <a:rPr lang="en-US" sz="2800" dirty="0" smtClean="0"/>
              <a:t> </a:t>
            </a:r>
            <a:r>
              <a:rPr lang="en-US" sz="2800" dirty="0" err="1" smtClean="0"/>
              <a:t>থাকে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না</a:t>
            </a:r>
            <a:endParaRPr lang="en-US" sz="2800" dirty="0" smtClean="0"/>
          </a:p>
          <a:p>
            <a:r>
              <a:rPr lang="en-US" sz="2800" dirty="0" smtClean="0"/>
              <a:t>৪।</a:t>
            </a:r>
            <a:r>
              <a:rPr lang="en-US" sz="2800" u="sng" dirty="0" smtClean="0"/>
              <a:t>ভিক্ষুককে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ভিক্ষা</a:t>
            </a:r>
            <a:r>
              <a:rPr lang="en-US" sz="2800" dirty="0" smtClean="0"/>
              <a:t> </a:t>
            </a:r>
            <a:r>
              <a:rPr lang="en-US" sz="2800" dirty="0" err="1" smtClean="0"/>
              <a:t>দাও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U-Turn Arrow 15"/>
          <p:cNvSpPr/>
          <p:nvPr/>
        </p:nvSpPr>
        <p:spPr>
          <a:xfrm rot="1003388">
            <a:off x="7239898" y="3699254"/>
            <a:ext cx="997303" cy="121209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dirty="0" err="1" smtClean="0"/>
              <a:t>আজকের</a:t>
            </a:r>
            <a:r>
              <a:rPr lang="en-US" dirty="0" smtClean="0"/>
              <a:t> </a:t>
            </a:r>
            <a:r>
              <a:rPr lang="en-US" dirty="0" err="1" smtClean="0"/>
              <a:t>পাঠ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5000" y="3429000"/>
            <a:ext cx="76200" cy="1981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-Turn Arrow 7"/>
          <p:cNvSpPr/>
          <p:nvPr/>
        </p:nvSpPr>
        <p:spPr>
          <a:xfrm rot="1640729">
            <a:off x="1901074" y="3664597"/>
            <a:ext cx="990600" cy="1219200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Isosceles Triangle 6"/>
          <p:cNvSpPr/>
          <p:nvPr/>
        </p:nvSpPr>
        <p:spPr>
          <a:xfrm rot="16200000">
            <a:off x="288945" y="3794142"/>
            <a:ext cx="1828800" cy="14033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3429000"/>
            <a:ext cx="8458200" cy="152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971800" y="3581400"/>
            <a:ext cx="76200" cy="1905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76800" y="3581400"/>
            <a:ext cx="76200" cy="1828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16200000">
            <a:off x="3200400" y="3657600"/>
            <a:ext cx="1752600" cy="16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733800" y="51054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315200" y="3581400"/>
            <a:ext cx="76200" cy="1981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 rot="16200000">
            <a:off x="5562600" y="3733800"/>
            <a:ext cx="1905000" cy="1600200"/>
          </a:xfrm>
          <a:prstGeom prst="triangle">
            <a:avLst>
              <a:gd name="adj" fmla="val 510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19578598">
            <a:off x="387764" y="4014801"/>
            <a:ext cx="1583267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2018075">
            <a:off x="378285" y="4933045"/>
            <a:ext cx="1592625" cy="4571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823836">
            <a:off x="3183548" y="4900598"/>
            <a:ext cx="1951932" cy="7282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19649892">
            <a:off x="5623938" y="3998186"/>
            <a:ext cx="1858523" cy="8082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1852011">
            <a:off x="5556774" y="5020495"/>
            <a:ext cx="1908087" cy="566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9865275">
            <a:off x="3186899" y="3962469"/>
            <a:ext cx="1879678" cy="9358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95400"/>
            <a:ext cx="59436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এ </a:t>
            </a:r>
            <a:r>
              <a:rPr lang="en-US" sz="4400" dirty="0" err="1" smtClean="0"/>
              <a:t>পাঠ</a:t>
            </a:r>
            <a:r>
              <a:rPr lang="en-US" sz="4400" dirty="0" smtClean="0"/>
              <a:t> </a:t>
            </a:r>
            <a:r>
              <a:rPr lang="en-US" sz="4400" dirty="0" err="1" smtClean="0"/>
              <a:t>শেষে</a:t>
            </a:r>
            <a:r>
              <a:rPr lang="en-US" sz="4400" dirty="0" smtClean="0"/>
              <a:t> </a:t>
            </a:r>
            <a:r>
              <a:rPr lang="en-US" sz="4400" dirty="0" err="1" smtClean="0"/>
              <a:t>শিক্ষার্থীরা</a:t>
            </a:r>
            <a:r>
              <a:rPr lang="en-US" sz="4400" dirty="0" smtClean="0"/>
              <a:t> </a:t>
            </a:r>
          </a:p>
          <a:p>
            <a:r>
              <a:rPr lang="en-US" sz="2800" dirty="0" smtClean="0"/>
              <a:t>*</a:t>
            </a:r>
            <a:r>
              <a:rPr lang="en-US" sz="2800" dirty="0" err="1" smtClean="0"/>
              <a:t>কারকের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পরিচয়</a:t>
            </a:r>
            <a:r>
              <a:rPr lang="en-US" sz="2800" dirty="0" smtClean="0"/>
              <a:t> </a:t>
            </a:r>
            <a:r>
              <a:rPr lang="en-US" sz="2800" dirty="0" err="1" smtClean="0"/>
              <a:t>লিখতে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। </a:t>
            </a:r>
          </a:p>
          <a:p>
            <a:r>
              <a:rPr lang="en-US" sz="2800" dirty="0" smtClean="0"/>
              <a:t>*</a:t>
            </a:r>
            <a:r>
              <a:rPr lang="en-US" sz="2800" dirty="0" err="1" smtClean="0"/>
              <a:t>কারকের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প্রকারভেদ</a:t>
            </a:r>
            <a:r>
              <a:rPr lang="en-US" sz="2800" dirty="0" smtClean="0"/>
              <a:t> </a:t>
            </a:r>
            <a:r>
              <a:rPr lang="en-US" sz="2800" dirty="0" err="1" smtClean="0"/>
              <a:t>উল্লেখ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। </a:t>
            </a:r>
          </a:p>
          <a:p>
            <a:r>
              <a:rPr lang="en-US" sz="2800" dirty="0" smtClean="0"/>
              <a:t>*</a:t>
            </a:r>
            <a:r>
              <a:rPr lang="en-US" sz="2800" dirty="0" err="1" smtClean="0"/>
              <a:t>বিভক্তির</a:t>
            </a:r>
            <a:r>
              <a:rPr lang="en-US" sz="2800" dirty="0" smtClean="0"/>
              <a:t>  </a:t>
            </a:r>
            <a:r>
              <a:rPr lang="en-US" sz="2800" dirty="0" err="1" smtClean="0"/>
              <a:t>পরিচয়</a:t>
            </a:r>
            <a:r>
              <a:rPr lang="en-US" sz="2800" dirty="0" smtClean="0"/>
              <a:t> </a:t>
            </a:r>
            <a:r>
              <a:rPr lang="en-US" sz="2800" dirty="0" err="1" smtClean="0"/>
              <a:t>বর্ণনা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। </a:t>
            </a:r>
          </a:p>
          <a:p>
            <a:r>
              <a:rPr lang="en-US" sz="2800" dirty="0" smtClean="0"/>
              <a:t>*</a:t>
            </a:r>
            <a:r>
              <a:rPr lang="en-US" sz="2800" dirty="0" err="1" smtClean="0"/>
              <a:t>বিভিন্ন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প্রকার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বিভক্তি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শনাক্ত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। </a:t>
            </a:r>
          </a:p>
          <a:p>
            <a:r>
              <a:rPr lang="en-US" sz="2800" dirty="0" smtClean="0"/>
              <a:t>*</a:t>
            </a:r>
            <a:r>
              <a:rPr lang="en-US" sz="2800" dirty="0" err="1" smtClean="0"/>
              <a:t>সহজ</a:t>
            </a:r>
            <a:r>
              <a:rPr lang="en-US" sz="2800" dirty="0" smtClean="0"/>
              <a:t> </a:t>
            </a:r>
            <a:r>
              <a:rPr lang="en-US" sz="2800" dirty="0" err="1" smtClean="0"/>
              <a:t>নিয়মে</a:t>
            </a:r>
            <a:r>
              <a:rPr lang="en-US" sz="2800" dirty="0" smtClean="0"/>
              <a:t> </a:t>
            </a:r>
            <a:r>
              <a:rPr lang="en-US" sz="2800" dirty="0" err="1" smtClean="0"/>
              <a:t>কারক</a:t>
            </a:r>
            <a:r>
              <a:rPr lang="en-US" sz="2800" dirty="0" smtClean="0"/>
              <a:t> </a:t>
            </a:r>
            <a:r>
              <a:rPr lang="en-US" sz="2800" dirty="0" err="1" smtClean="0"/>
              <a:t>নির্নয়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। 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685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828800"/>
            <a:ext cx="7924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as-IN" sz="2800" b="1" dirty="0" smtClean="0">
                <a:solidFill>
                  <a:srgbClr val="002060"/>
                </a:solidFill>
              </a:rPr>
              <a:t>কারক</a:t>
            </a:r>
            <a:r>
              <a:rPr lang="as-IN" sz="2800" dirty="0" smtClean="0">
                <a:solidFill>
                  <a:srgbClr val="002060"/>
                </a:solidFill>
              </a:rPr>
              <a:t> শব্দটির ব্যাকরণগত অর্থ হল — যা ক্রিয়া সম্পাদন করে।</a:t>
            </a:r>
            <a:endParaRPr lang="en-US" sz="28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s-IN" sz="2800" dirty="0" smtClean="0">
                <a:solidFill>
                  <a:srgbClr val="002060"/>
                </a:solidFill>
              </a:rPr>
              <a:t> </a:t>
            </a:r>
            <a:r>
              <a:rPr lang="as-IN" sz="2800" u="sng" dirty="0" smtClean="0">
                <a:solidFill>
                  <a:srgbClr val="002060"/>
                </a:solidFill>
                <a:hlinkClick r:id="rId2" tooltip="বাংলা ব্যাকরণ"/>
              </a:rPr>
              <a:t>বাংলা ব্যাকরণ</a:t>
            </a:r>
            <a:r>
              <a:rPr lang="as-IN" sz="2800" dirty="0" smtClean="0">
                <a:solidFill>
                  <a:srgbClr val="002060"/>
                </a:solidFill>
              </a:rPr>
              <a:t> শাস্ত্রে, কারক বলতে মূলত </a:t>
            </a:r>
            <a:r>
              <a:rPr lang="as-IN" sz="2800" dirty="0" smtClean="0">
                <a:solidFill>
                  <a:srgbClr val="002060"/>
                </a:solidFill>
                <a:hlinkClick r:id="rId3" tooltip="ক্রিয়াপদ"/>
              </a:rPr>
              <a:t>ক্রিয়ার</a:t>
            </a:r>
            <a:r>
              <a:rPr lang="as-IN" sz="2800" dirty="0" smtClean="0">
                <a:solidFill>
                  <a:srgbClr val="002060"/>
                </a:solidFill>
              </a:rPr>
              <a:t> সঙ্গে বাক্যের </a:t>
            </a:r>
            <a:r>
              <a:rPr lang="as-IN" sz="2800" dirty="0" smtClean="0">
                <a:solidFill>
                  <a:srgbClr val="002060"/>
                </a:solidFill>
                <a:hlinkClick r:id="rId4" tooltip="বিশেষ্য পদ"/>
              </a:rPr>
              <a:t>বিশেষ্য</a:t>
            </a:r>
            <a:r>
              <a:rPr lang="as-IN" sz="2800" dirty="0" smtClean="0">
                <a:solidFill>
                  <a:srgbClr val="002060"/>
                </a:solidFill>
              </a:rPr>
              <a:t> ও </a:t>
            </a:r>
            <a:r>
              <a:rPr lang="as-IN" sz="2800" dirty="0" smtClean="0">
                <a:solidFill>
                  <a:srgbClr val="002060"/>
                </a:solidFill>
                <a:hlinkClick r:id="rId5" tooltip="সর্বনাম"/>
              </a:rPr>
              <a:t>সর্বনাম পদের</a:t>
            </a:r>
            <a:r>
              <a:rPr lang="as-IN" sz="2800" dirty="0" smtClean="0">
                <a:solidFill>
                  <a:srgbClr val="002060"/>
                </a:solidFill>
              </a:rPr>
              <a:t> সম্পর্ককে নির্দেশ করে।</a:t>
            </a:r>
            <a:endParaRPr lang="en-US" sz="28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s-IN" sz="2800" dirty="0" smtClean="0">
                <a:solidFill>
                  <a:srgbClr val="002060"/>
                </a:solidFill>
              </a:rPr>
              <a:t> কারকের সম্পর্ক বোঝাতে বিশেষ্য ও সর্বনাম পদের সঙ্গে সাধারণত </a:t>
            </a:r>
            <a:r>
              <a:rPr lang="as-IN" sz="2800" dirty="0" smtClean="0">
                <a:solidFill>
                  <a:srgbClr val="002060"/>
                </a:solidFill>
                <a:hlinkClick r:id="rId6" tooltip="বিভক্তি"/>
              </a:rPr>
              <a:t>বিভক্তি</a:t>
            </a:r>
            <a:r>
              <a:rPr lang="as-IN" sz="2800" dirty="0" smtClean="0">
                <a:solidFill>
                  <a:srgbClr val="002060"/>
                </a:solidFill>
              </a:rPr>
              <a:t> ও </a:t>
            </a:r>
            <a:r>
              <a:rPr lang="as-IN" sz="2800" dirty="0" smtClean="0">
                <a:solidFill>
                  <a:srgbClr val="002060"/>
                </a:solidFill>
                <a:hlinkClick r:id="rId7" tooltip="অনুসর্গ"/>
              </a:rPr>
              <a:t>অনুসর্গ</a:t>
            </a:r>
            <a:r>
              <a:rPr lang="as-IN" sz="2800" dirty="0" smtClean="0">
                <a:solidFill>
                  <a:srgbClr val="002060"/>
                </a:solidFill>
              </a:rPr>
              <a:t> যুক্ত হয়।</a:t>
            </a:r>
            <a:endParaRPr lang="en-US" sz="28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s-IN" sz="2800" dirty="0" smtClean="0">
                <a:solidFill>
                  <a:srgbClr val="002060"/>
                </a:solidFill>
              </a:rPr>
              <a:t> বাক্যস্থ কোনো পদের সঙ্গে ক্রিয়াপদের সম্পর্ক বিদ্যমান থাকলে শুধুমাত্র তখনই কারক হবে।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1800" y="838200"/>
            <a:ext cx="13821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3600" b="1" dirty="0" smtClean="0">
                <a:solidFill>
                  <a:srgbClr val="002060"/>
                </a:solidFill>
              </a:rPr>
              <a:t>কারক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371600" y="2286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wn Arrow 4"/>
          <p:cNvSpPr/>
          <p:nvPr/>
        </p:nvSpPr>
        <p:spPr>
          <a:xfrm>
            <a:off x="4343400" y="1219200"/>
            <a:ext cx="304800" cy="9906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2819400" y="1143000"/>
            <a:ext cx="3352800" cy="152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5000" y="304800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00B050"/>
                </a:solidFill>
              </a:rPr>
              <a:t>কারক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এর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</a:rPr>
              <a:t>প্রকারভেদ</a:t>
            </a:r>
            <a:r>
              <a:rPr lang="en-US" sz="4400" dirty="0" smtClean="0">
                <a:solidFill>
                  <a:srgbClr val="00B050"/>
                </a:solidFill>
              </a:rPr>
              <a:t> 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886200" y="3581400"/>
            <a:ext cx="1143000" cy="990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886200" y="3886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কারক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371600"/>
            <a:ext cx="6324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*</a:t>
            </a:r>
            <a:r>
              <a:rPr lang="as-IN" sz="3200" b="1" dirty="0" smtClean="0"/>
              <a:t>বিভক্তি</a:t>
            </a:r>
            <a:r>
              <a:rPr lang="as-IN" sz="3200" dirty="0" smtClean="0"/>
              <a:t> হলো একপ্রকার গুচ্ছ বর্ণ, যারা বাক্যস্থিত একটি শব্দের সঙ্গে অন্য শব্দের সম্পর্ক সাধনের জন্য যুক্ত হয়।</a:t>
            </a:r>
            <a:endParaRPr lang="en-US" sz="3200" dirty="0" smtClean="0"/>
          </a:p>
          <a:p>
            <a:r>
              <a:rPr lang="en-US" sz="3200" dirty="0" smtClean="0"/>
              <a:t>*</a:t>
            </a:r>
            <a:r>
              <a:rPr lang="as-IN" sz="3200" dirty="0" smtClean="0"/>
              <a:t>বাক্যের মধ্যে অন্য শব্দের সাথে </a:t>
            </a:r>
            <a:r>
              <a:rPr lang="as-IN" sz="3200" dirty="0" smtClean="0">
                <a:hlinkClick r:id="rId2" tooltip="বিশেষ্য পদ"/>
              </a:rPr>
              <a:t>বিশেষ্য</a:t>
            </a:r>
            <a:r>
              <a:rPr lang="as-IN" sz="3200" dirty="0" smtClean="0"/>
              <a:t> ও </a:t>
            </a:r>
            <a:r>
              <a:rPr lang="as-IN" sz="3200" dirty="0" smtClean="0">
                <a:hlinkClick r:id="rId3" tooltip="সর্বনাম"/>
              </a:rPr>
              <a:t>সর্বনাম</a:t>
            </a:r>
            <a:r>
              <a:rPr lang="as-IN" sz="3200" dirty="0" smtClean="0"/>
              <a:t> পদের সম্পর্ক বোঝাতে অর্থহীন কিছু </a:t>
            </a:r>
            <a:r>
              <a:rPr lang="as-IN" sz="3200" dirty="0" smtClean="0">
                <a:hlinkClick r:id="rId4" tooltip="লগ্নক"/>
              </a:rPr>
              <a:t>লগ্নক</a:t>
            </a:r>
            <a:r>
              <a:rPr lang="as-IN" sz="3200" dirty="0" smtClean="0"/>
              <a:t> যুক্ত হয়, এই লগ্নকগুলোই বিভক্তি নামে পরিচিত।</a:t>
            </a:r>
            <a:endParaRPr lang="en-US" sz="3200" dirty="0" smtClean="0"/>
          </a:p>
          <a:p>
            <a:r>
              <a:rPr lang="en-US" sz="3200" dirty="0" smtClean="0"/>
              <a:t>*</a:t>
            </a:r>
            <a:r>
              <a:rPr lang="as-IN" sz="3200" dirty="0" smtClean="0"/>
              <a:t>বিভক্তিগুলো </a:t>
            </a:r>
            <a:r>
              <a:rPr lang="as-IN" sz="3200" dirty="0" smtClean="0">
                <a:hlinkClick r:id="rId5" tooltip="ক্রিয়াপদ"/>
              </a:rPr>
              <a:t>ক্রিয়াপদ</a:t>
            </a:r>
            <a:r>
              <a:rPr lang="as-IN" sz="3200" dirty="0" smtClean="0"/>
              <a:t>-এর সাথে </a:t>
            </a:r>
            <a:r>
              <a:rPr lang="as-IN" sz="3200" dirty="0" smtClean="0">
                <a:hlinkClick r:id="rId6" tooltip="নামপদ (পাতার অস্তিত্ব নেই)"/>
              </a:rPr>
              <a:t>নামপদ</a:t>
            </a:r>
            <a:r>
              <a:rPr lang="as-IN" sz="3200" dirty="0" smtClean="0"/>
              <a:t>-এর সম্পর্ক স্থাপন করে।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352800" y="533400"/>
            <a:ext cx="19255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4400" b="1" dirty="0" smtClean="0">
                <a:solidFill>
                  <a:srgbClr val="FF0000"/>
                </a:solidFill>
              </a:rPr>
              <a:t>বিভক্তি</a:t>
            </a:r>
            <a:r>
              <a:rPr lang="as-IN" dirty="0" smtClean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aro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799" y="762000"/>
            <a:ext cx="5038531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175</Words>
  <Application>Microsoft Office PowerPoint</Application>
  <PresentationFormat>On-screen Show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আসসালামু আলাইকুম ওয়া রাহমাতুল্লাহ</vt:lpstr>
      <vt:lpstr>পরিচিতি</vt:lpstr>
      <vt:lpstr>Slide 3</vt:lpstr>
      <vt:lpstr>আজকের পাঠ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আসসালামু আলাইকুম ওয়া রাহমাতুল্লাহ</dc:title>
  <dc:creator>BANBEIS</dc:creator>
  <cp:lastModifiedBy>User</cp:lastModifiedBy>
  <cp:revision>33</cp:revision>
  <dcterms:created xsi:type="dcterms:W3CDTF">2006-08-16T00:00:00Z</dcterms:created>
  <dcterms:modified xsi:type="dcterms:W3CDTF">2025-12-22T03:29:33Z</dcterms:modified>
</cp:coreProperties>
</file>