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7" r:id="rId10"/>
    <p:sldId id="269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5917D-C9E1-46EA-B859-7F56B1B1E0F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76D2F8-ACB8-4174-8043-4089D434CD6F}">
      <dgm:prSet phldrT="[Text]" phldr="1"/>
      <dgm:spPr/>
      <dgm:t>
        <a:bodyPr/>
        <a:lstStyle/>
        <a:p>
          <a:endParaRPr lang="en-US" dirty="0"/>
        </a:p>
      </dgm:t>
    </dgm:pt>
    <dgm:pt modelId="{2E956C1A-A566-4FD0-8FBF-E6FABB7E3541}" type="parTrans" cxnId="{0BD6D4EE-3470-4315-8029-3541BD1D4F29}">
      <dgm:prSet/>
      <dgm:spPr/>
      <dgm:t>
        <a:bodyPr/>
        <a:lstStyle/>
        <a:p>
          <a:endParaRPr lang="en-US"/>
        </a:p>
      </dgm:t>
    </dgm:pt>
    <dgm:pt modelId="{9325E199-AC56-467A-A457-CEC514B435E7}" type="sibTrans" cxnId="{0BD6D4EE-3470-4315-8029-3541BD1D4F29}">
      <dgm:prSet/>
      <dgm:spPr/>
      <dgm:t>
        <a:bodyPr/>
        <a:lstStyle/>
        <a:p>
          <a:endParaRPr lang="en-US"/>
        </a:p>
      </dgm:t>
    </dgm:pt>
    <dgm:pt modelId="{A603F1F1-9BAE-49C8-8DAC-CFD2CCE1E7F3}">
      <dgm:prSet phldrT="[Text]"/>
      <dgm:spPr/>
      <dgm:t>
        <a:bodyPr/>
        <a:lstStyle/>
        <a:p>
          <a:r>
            <a:rPr lang="en-US" dirty="0" err="1" smtClean="0"/>
            <a:t>মহানবি</a:t>
          </a:r>
          <a:r>
            <a:rPr lang="en-US" dirty="0" smtClean="0"/>
            <a:t> </a:t>
          </a:r>
          <a:r>
            <a:rPr lang="en-US" dirty="0" err="1" smtClean="0"/>
            <a:t>সাঃ</a:t>
          </a:r>
          <a:r>
            <a:rPr lang="en-US" dirty="0" smtClean="0"/>
            <a:t> </a:t>
          </a:r>
          <a:r>
            <a:rPr lang="en-US" dirty="0" err="1" smtClean="0"/>
            <a:t>কি</a:t>
          </a:r>
          <a:r>
            <a:rPr lang="en-US" dirty="0" smtClean="0"/>
            <a:t> </a:t>
          </a:r>
          <a:r>
            <a:rPr lang="en-US" dirty="0" err="1" smtClean="0"/>
            <a:t>নবী</a:t>
          </a:r>
          <a:r>
            <a:rPr lang="en-US" dirty="0" smtClean="0"/>
            <a:t> ?</a:t>
          </a:r>
          <a:endParaRPr lang="en-US" dirty="0"/>
        </a:p>
      </dgm:t>
    </dgm:pt>
    <dgm:pt modelId="{8EE4EAE3-F2D8-4A74-B450-C3204B5F5667}" type="parTrans" cxnId="{45424786-ACD8-4D33-A90E-B8C8F06D6626}">
      <dgm:prSet/>
      <dgm:spPr/>
      <dgm:t>
        <a:bodyPr/>
        <a:lstStyle/>
        <a:p>
          <a:endParaRPr lang="en-US"/>
        </a:p>
      </dgm:t>
    </dgm:pt>
    <dgm:pt modelId="{DB599670-6846-4C69-8D83-A13EE28FF229}" type="sibTrans" cxnId="{45424786-ACD8-4D33-A90E-B8C8F06D6626}">
      <dgm:prSet/>
      <dgm:spPr/>
      <dgm:t>
        <a:bodyPr/>
        <a:lstStyle/>
        <a:p>
          <a:endParaRPr lang="en-US"/>
        </a:p>
      </dgm:t>
    </dgm:pt>
    <dgm:pt modelId="{35535D68-2584-47AA-BDDD-EE9CBD3438DB}">
      <dgm:prSet phldrT="[Text]" phldr="1"/>
      <dgm:spPr/>
      <dgm:t>
        <a:bodyPr/>
        <a:lstStyle/>
        <a:p>
          <a:endParaRPr lang="en-US" dirty="0"/>
        </a:p>
      </dgm:t>
    </dgm:pt>
    <dgm:pt modelId="{43C9B4AA-9136-4A1F-9183-4A25E04DBD0A}">
      <dgm:prSet phldrT="[Text]"/>
      <dgm:spPr/>
      <dgm:t>
        <a:bodyPr/>
        <a:lstStyle/>
        <a:p>
          <a:r>
            <a:rPr lang="en-US" dirty="0" err="1" smtClean="0"/>
            <a:t>শেষ</a:t>
          </a:r>
          <a:r>
            <a:rPr lang="en-US" dirty="0" smtClean="0"/>
            <a:t> </a:t>
          </a:r>
          <a:r>
            <a:rPr lang="en-US" dirty="0" err="1" smtClean="0"/>
            <a:t>নবির</a:t>
          </a:r>
          <a:r>
            <a:rPr lang="en-US" dirty="0" smtClean="0"/>
            <a:t> </a:t>
          </a:r>
          <a:r>
            <a:rPr lang="en-US" dirty="0" err="1" smtClean="0"/>
            <a:t>জন্মস্থান</a:t>
          </a:r>
          <a:r>
            <a:rPr lang="en-US" dirty="0" smtClean="0"/>
            <a:t> </a:t>
          </a:r>
          <a:r>
            <a:rPr lang="en-US" dirty="0" err="1" smtClean="0"/>
            <a:t>কোথায়</a:t>
          </a:r>
          <a:r>
            <a:rPr lang="en-US" dirty="0" smtClean="0"/>
            <a:t> ?</a:t>
          </a:r>
          <a:endParaRPr lang="en-US" dirty="0"/>
        </a:p>
      </dgm:t>
    </dgm:pt>
    <dgm:pt modelId="{9608FB84-59D0-4527-B75B-4B2281EA67B5}">
      <dgm:prSet phldrT="[Text]" phldr="1"/>
      <dgm:spPr/>
      <dgm:t>
        <a:bodyPr/>
        <a:lstStyle/>
        <a:p>
          <a:endParaRPr lang="en-US"/>
        </a:p>
      </dgm:t>
    </dgm:pt>
    <dgm:pt modelId="{6246307F-2ED4-4249-A61F-1D0A1F4AB385}" type="sibTrans" cxnId="{A03EFCC6-509B-49AF-8231-225FC1308960}">
      <dgm:prSet/>
      <dgm:spPr/>
      <dgm:t>
        <a:bodyPr/>
        <a:lstStyle/>
        <a:p>
          <a:endParaRPr lang="en-US"/>
        </a:p>
      </dgm:t>
    </dgm:pt>
    <dgm:pt modelId="{355EABD7-8A47-4E2E-A201-530B60A4E4D6}" type="parTrans" cxnId="{A03EFCC6-509B-49AF-8231-225FC1308960}">
      <dgm:prSet/>
      <dgm:spPr/>
      <dgm:t>
        <a:bodyPr/>
        <a:lstStyle/>
        <a:p>
          <a:endParaRPr lang="en-US"/>
        </a:p>
      </dgm:t>
    </dgm:pt>
    <dgm:pt modelId="{96C1E662-ADBA-4C3F-B812-4160A4C06E4F}" type="sibTrans" cxnId="{151ECDF4-178A-4D2C-84BD-ECF934E7DEFE}">
      <dgm:prSet/>
      <dgm:spPr/>
      <dgm:t>
        <a:bodyPr/>
        <a:lstStyle/>
        <a:p>
          <a:endParaRPr lang="en-US"/>
        </a:p>
      </dgm:t>
    </dgm:pt>
    <dgm:pt modelId="{FF8D2B27-E0BB-4CE7-94C6-C7FF251A8034}" type="parTrans" cxnId="{151ECDF4-178A-4D2C-84BD-ECF934E7DEFE}">
      <dgm:prSet/>
      <dgm:spPr/>
      <dgm:t>
        <a:bodyPr/>
        <a:lstStyle/>
        <a:p>
          <a:endParaRPr lang="en-US"/>
        </a:p>
      </dgm:t>
    </dgm:pt>
    <dgm:pt modelId="{005C429F-07DA-41E1-989B-8F3885AEDDAD}" type="sibTrans" cxnId="{522644EB-B144-4EBC-93C8-0AB90F43766D}">
      <dgm:prSet/>
      <dgm:spPr/>
      <dgm:t>
        <a:bodyPr/>
        <a:lstStyle/>
        <a:p>
          <a:endParaRPr lang="en-US"/>
        </a:p>
      </dgm:t>
    </dgm:pt>
    <dgm:pt modelId="{9C1F07A1-57CD-49DA-A882-4A7A98DBA1C2}" type="parTrans" cxnId="{522644EB-B144-4EBC-93C8-0AB90F43766D}">
      <dgm:prSet/>
      <dgm:spPr/>
      <dgm:t>
        <a:bodyPr/>
        <a:lstStyle/>
        <a:p>
          <a:endParaRPr lang="en-US"/>
        </a:p>
      </dgm:t>
    </dgm:pt>
    <dgm:pt modelId="{65560376-6EE5-40E1-A7C5-659E1361C9B3}" type="pres">
      <dgm:prSet presAssocID="{15C5917D-C9E1-46EA-B859-7F56B1B1E0F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1EDE1F-6F2E-41C1-A1A5-FF984E1F33B5}" type="pres">
      <dgm:prSet presAssocID="{8776D2F8-ACB8-4174-8043-4089D434CD6F}" presName="comp" presStyleCnt="0"/>
      <dgm:spPr/>
    </dgm:pt>
    <dgm:pt modelId="{5D0BBE70-F029-435B-A946-382949FC899B}" type="pres">
      <dgm:prSet presAssocID="{8776D2F8-ACB8-4174-8043-4089D434CD6F}" presName="box" presStyleLbl="node1" presStyleIdx="0" presStyleCnt="2" custLinFactNeighborX="-17742" custLinFactNeighborY="-50596"/>
      <dgm:spPr/>
      <dgm:t>
        <a:bodyPr/>
        <a:lstStyle/>
        <a:p>
          <a:endParaRPr lang="en-US"/>
        </a:p>
      </dgm:t>
    </dgm:pt>
    <dgm:pt modelId="{791093F8-9DBC-4235-A3C3-CC46A41C04D5}" type="pres">
      <dgm:prSet presAssocID="{8776D2F8-ACB8-4174-8043-4089D434CD6F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6294BCF-1DC7-40A5-929B-E1A6CA911EF3}" type="pres">
      <dgm:prSet presAssocID="{8776D2F8-ACB8-4174-8043-4089D434CD6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2D30B-0F0B-4D72-ABFF-3D4DC37B6BF0}" type="pres">
      <dgm:prSet presAssocID="{9325E199-AC56-467A-A457-CEC514B435E7}" presName="spacer" presStyleCnt="0"/>
      <dgm:spPr/>
    </dgm:pt>
    <dgm:pt modelId="{3272F492-D1B5-4CFC-9AC2-6049608BB88D}" type="pres">
      <dgm:prSet presAssocID="{9608FB84-59D0-4527-B75B-4B2281EA67B5}" presName="comp" presStyleCnt="0"/>
      <dgm:spPr/>
    </dgm:pt>
    <dgm:pt modelId="{A7172D29-1994-4921-8409-A67181C81E74}" type="pres">
      <dgm:prSet presAssocID="{9608FB84-59D0-4527-B75B-4B2281EA67B5}" presName="box" presStyleLbl="node1" presStyleIdx="1" presStyleCnt="2" custLinFactNeighborY="-4974"/>
      <dgm:spPr/>
      <dgm:t>
        <a:bodyPr/>
        <a:lstStyle/>
        <a:p>
          <a:endParaRPr lang="en-US"/>
        </a:p>
      </dgm:t>
    </dgm:pt>
    <dgm:pt modelId="{AE310816-B46E-4AEB-97DC-6292F9A8654A}" type="pres">
      <dgm:prSet presAssocID="{9608FB84-59D0-4527-B75B-4B2281EA67B5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2D89AD0-E2CC-4548-A21F-B61783AD6D4D}" type="pres">
      <dgm:prSet presAssocID="{9608FB84-59D0-4527-B75B-4B2281EA67B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83D608-B93D-4AF9-828D-114E77D8A105}" type="presOf" srcId="{9608FB84-59D0-4527-B75B-4B2281EA67B5}" destId="{32D89AD0-E2CC-4548-A21F-B61783AD6D4D}" srcOrd="1" destOrd="0" presId="urn:microsoft.com/office/officeart/2005/8/layout/vList4"/>
    <dgm:cxn modelId="{75071591-9506-46D1-89D8-38ACAEA0B69E}" type="presOf" srcId="{15C5917D-C9E1-46EA-B859-7F56B1B1E0FF}" destId="{65560376-6EE5-40E1-A7C5-659E1361C9B3}" srcOrd="0" destOrd="0" presId="urn:microsoft.com/office/officeart/2005/8/layout/vList4"/>
    <dgm:cxn modelId="{BAFC17A6-B90B-4000-9B9E-AACE51DE24C9}" type="presOf" srcId="{35535D68-2584-47AA-BDDD-EE9CBD3438DB}" destId="{A7172D29-1994-4921-8409-A67181C81E74}" srcOrd="0" destOrd="2" presId="urn:microsoft.com/office/officeart/2005/8/layout/vList4"/>
    <dgm:cxn modelId="{522644EB-B144-4EBC-93C8-0AB90F43766D}" srcId="{9608FB84-59D0-4527-B75B-4B2281EA67B5}" destId="{43C9B4AA-9136-4A1F-9183-4A25E04DBD0A}" srcOrd="0" destOrd="0" parTransId="{9C1F07A1-57CD-49DA-A882-4A7A98DBA1C2}" sibTransId="{005C429F-07DA-41E1-989B-8F3885AEDDAD}"/>
    <dgm:cxn modelId="{42EC3F34-F25F-4649-AF60-5E95D27C0BA1}" type="presOf" srcId="{43C9B4AA-9136-4A1F-9183-4A25E04DBD0A}" destId="{A7172D29-1994-4921-8409-A67181C81E74}" srcOrd="0" destOrd="1" presId="urn:microsoft.com/office/officeart/2005/8/layout/vList4"/>
    <dgm:cxn modelId="{8AC0FEA2-161E-4054-ACAC-A86209CBFF60}" type="presOf" srcId="{35535D68-2584-47AA-BDDD-EE9CBD3438DB}" destId="{32D89AD0-E2CC-4548-A21F-B61783AD6D4D}" srcOrd="1" destOrd="2" presId="urn:microsoft.com/office/officeart/2005/8/layout/vList4"/>
    <dgm:cxn modelId="{3CCAE2D8-78C2-4303-8DAC-0EDBF94B9D29}" type="presOf" srcId="{43C9B4AA-9136-4A1F-9183-4A25E04DBD0A}" destId="{32D89AD0-E2CC-4548-A21F-B61783AD6D4D}" srcOrd="1" destOrd="1" presId="urn:microsoft.com/office/officeart/2005/8/layout/vList4"/>
    <dgm:cxn modelId="{1B4E6433-18C7-4177-A6A0-D9C7498CAED4}" type="presOf" srcId="{9608FB84-59D0-4527-B75B-4B2281EA67B5}" destId="{A7172D29-1994-4921-8409-A67181C81E74}" srcOrd="0" destOrd="0" presId="urn:microsoft.com/office/officeart/2005/8/layout/vList4"/>
    <dgm:cxn modelId="{A03EFCC6-509B-49AF-8231-225FC1308960}" srcId="{15C5917D-C9E1-46EA-B859-7F56B1B1E0FF}" destId="{9608FB84-59D0-4527-B75B-4B2281EA67B5}" srcOrd="1" destOrd="0" parTransId="{355EABD7-8A47-4E2E-A201-530B60A4E4D6}" sibTransId="{6246307F-2ED4-4249-A61F-1D0A1F4AB385}"/>
    <dgm:cxn modelId="{772BD747-4C09-4C8E-BCDD-497F825BFF44}" type="presOf" srcId="{8776D2F8-ACB8-4174-8043-4089D434CD6F}" destId="{5D0BBE70-F029-435B-A946-382949FC899B}" srcOrd="0" destOrd="0" presId="urn:microsoft.com/office/officeart/2005/8/layout/vList4"/>
    <dgm:cxn modelId="{2A6DA857-A225-4910-9C6B-3BF9E3715313}" type="presOf" srcId="{8776D2F8-ACB8-4174-8043-4089D434CD6F}" destId="{D6294BCF-1DC7-40A5-929B-E1A6CA911EF3}" srcOrd="1" destOrd="0" presId="urn:microsoft.com/office/officeart/2005/8/layout/vList4"/>
    <dgm:cxn modelId="{0BD6D4EE-3470-4315-8029-3541BD1D4F29}" srcId="{15C5917D-C9E1-46EA-B859-7F56B1B1E0FF}" destId="{8776D2F8-ACB8-4174-8043-4089D434CD6F}" srcOrd="0" destOrd="0" parTransId="{2E956C1A-A566-4FD0-8FBF-E6FABB7E3541}" sibTransId="{9325E199-AC56-467A-A457-CEC514B435E7}"/>
    <dgm:cxn modelId="{151ECDF4-178A-4D2C-84BD-ECF934E7DEFE}" srcId="{9608FB84-59D0-4527-B75B-4B2281EA67B5}" destId="{35535D68-2584-47AA-BDDD-EE9CBD3438DB}" srcOrd="1" destOrd="0" parTransId="{FF8D2B27-E0BB-4CE7-94C6-C7FF251A8034}" sibTransId="{96C1E662-ADBA-4C3F-B812-4160A4C06E4F}"/>
    <dgm:cxn modelId="{48DF694E-64B7-4297-B065-5401EF22BB21}" type="presOf" srcId="{A603F1F1-9BAE-49C8-8DAC-CFD2CCE1E7F3}" destId="{5D0BBE70-F029-435B-A946-382949FC899B}" srcOrd="0" destOrd="1" presId="urn:microsoft.com/office/officeart/2005/8/layout/vList4"/>
    <dgm:cxn modelId="{45424786-ACD8-4D33-A90E-B8C8F06D6626}" srcId="{8776D2F8-ACB8-4174-8043-4089D434CD6F}" destId="{A603F1F1-9BAE-49C8-8DAC-CFD2CCE1E7F3}" srcOrd="0" destOrd="0" parTransId="{8EE4EAE3-F2D8-4A74-B450-C3204B5F5667}" sibTransId="{DB599670-6846-4C69-8D83-A13EE28FF229}"/>
    <dgm:cxn modelId="{025751E6-9732-44B0-B0E4-08BF40588A28}" type="presOf" srcId="{A603F1F1-9BAE-49C8-8DAC-CFD2CCE1E7F3}" destId="{D6294BCF-1DC7-40A5-929B-E1A6CA911EF3}" srcOrd="1" destOrd="1" presId="urn:microsoft.com/office/officeart/2005/8/layout/vList4"/>
    <dgm:cxn modelId="{E63BEE13-91CA-41AE-8045-99015EE0F3C1}" type="presParOf" srcId="{65560376-6EE5-40E1-A7C5-659E1361C9B3}" destId="{851EDE1F-6F2E-41C1-A1A5-FF984E1F33B5}" srcOrd="0" destOrd="0" presId="urn:microsoft.com/office/officeart/2005/8/layout/vList4"/>
    <dgm:cxn modelId="{3CC8B5AA-F2E6-4CD8-A70A-9D75F3447145}" type="presParOf" srcId="{851EDE1F-6F2E-41C1-A1A5-FF984E1F33B5}" destId="{5D0BBE70-F029-435B-A946-382949FC899B}" srcOrd="0" destOrd="0" presId="urn:microsoft.com/office/officeart/2005/8/layout/vList4"/>
    <dgm:cxn modelId="{08F5620D-EF03-4423-B267-323866209162}" type="presParOf" srcId="{851EDE1F-6F2E-41C1-A1A5-FF984E1F33B5}" destId="{791093F8-9DBC-4235-A3C3-CC46A41C04D5}" srcOrd="1" destOrd="0" presId="urn:microsoft.com/office/officeart/2005/8/layout/vList4"/>
    <dgm:cxn modelId="{2B200CAF-B352-42C8-85A5-8D769A1CD9EA}" type="presParOf" srcId="{851EDE1F-6F2E-41C1-A1A5-FF984E1F33B5}" destId="{D6294BCF-1DC7-40A5-929B-E1A6CA911EF3}" srcOrd="2" destOrd="0" presId="urn:microsoft.com/office/officeart/2005/8/layout/vList4"/>
    <dgm:cxn modelId="{1E22D499-F803-4868-B588-209A8BB890F0}" type="presParOf" srcId="{65560376-6EE5-40E1-A7C5-659E1361C9B3}" destId="{42C2D30B-0F0B-4D72-ABFF-3D4DC37B6BF0}" srcOrd="1" destOrd="0" presId="urn:microsoft.com/office/officeart/2005/8/layout/vList4"/>
    <dgm:cxn modelId="{1EF88F59-FAD3-41C2-B63D-8795229A6555}" type="presParOf" srcId="{65560376-6EE5-40E1-A7C5-659E1361C9B3}" destId="{3272F492-D1B5-4CFC-9AC2-6049608BB88D}" srcOrd="2" destOrd="0" presId="urn:microsoft.com/office/officeart/2005/8/layout/vList4"/>
    <dgm:cxn modelId="{5BCF97F6-0E03-4F3C-8070-387CC2BB887D}" type="presParOf" srcId="{3272F492-D1B5-4CFC-9AC2-6049608BB88D}" destId="{A7172D29-1994-4921-8409-A67181C81E74}" srcOrd="0" destOrd="0" presId="urn:microsoft.com/office/officeart/2005/8/layout/vList4"/>
    <dgm:cxn modelId="{F99F669C-A3F4-4504-8F5A-C68E36F7D4DA}" type="presParOf" srcId="{3272F492-D1B5-4CFC-9AC2-6049608BB88D}" destId="{AE310816-B46E-4AEB-97DC-6292F9A8654A}" srcOrd="1" destOrd="0" presId="urn:microsoft.com/office/officeart/2005/8/layout/vList4"/>
    <dgm:cxn modelId="{AE4BAE2D-D789-40EB-B0A0-03B39369461E}" type="presParOf" srcId="{3272F492-D1B5-4CFC-9AC2-6049608BB88D}" destId="{32D89AD0-E2CC-4548-A21F-B61783AD6D4D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njumanarabegum18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1066800"/>
            <a:ext cx="6629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শুভ</a:t>
            </a:r>
            <a:r>
              <a:rPr lang="en-US" sz="3200" dirty="0" smtClean="0"/>
              <a:t>  </a:t>
            </a:r>
            <a:r>
              <a:rPr lang="en-US" sz="3200" dirty="0" err="1" smtClean="0"/>
              <a:t>সকালের</a:t>
            </a:r>
            <a:r>
              <a:rPr lang="en-US" sz="3200" dirty="0" smtClean="0"/>
              <a:t>  </a:t>
            </a:r>
            <a:r>
              <a:rPr lang="en-US" sz="3200" dirty="0" err="1" smtClean="0"/>
              <a:t>শুভেচ্ছা</a:t>
            </a:r>
            <a:endParaRPr lang="en-US" sz="3200" dirty="0"/>
          </a:p>
        </p:txBody>
      </p:sp>
      <p:pic>
        <p:nvPicPr>
          <p:cNvPr id="7" name="Picture 6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33600"/>
            <a:ext cx="6477000" cy="3886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04088"/>
            <a:ext cx="5334000" cy="1143000"/>
          </a:xfrm>
        </p:spPr>
        <p:txBody>
          <a:bodyPr/>
          <a:lstStyle/>
          <a:p>
            <a:pPr algn="ctr"/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pic>
        <p:nvPicPr>
          <p:cNvPr id="4" name="Content Placeholder 3" descr="7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362201"/>
            <a:ext cx="7320410" cy="1143000"/>
          </a:xfrm>
        </p:spPr>
      </p:pic>
      <p:pic>
        <p:nvPicPr>
          <p:cNvPr id="5" name="Picture 4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657600"/>
            <a:ext cx="7391400" cy="25908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914400"/>
            <a:ext cx="8305800" cy="990600"/>
          </a:xfrm>
        </p:spPr>
        <p:txBody>
          <a:bodyPr/>
          <a:lstStyle/>
          <a:p>
            <a:pPr algn="ctr"/>
            <a:r>
              <a:rPr lang="en-US" dirty="0" err="1" smtClean="0"/>
              <a:t>সবাই</a:t>
            </a:r>
            <a:r>
              <a:rPr lang="en-US" dirty="0" smtClean="0"/>
              <a:t> </a:t>
            </a:r>
            <a:r>
              <a:rPr lang="en-US" dirty="0" err="1" smtClean="0"/>
              <a:t>কে</a:t>
            </a:r>
            <a:r>
              <a:rPr lang="en-US" dirty="0" smtClean="0"/>
              <a:t>  </a:t>
            </a:r>
            <a:r>
              <a:rPr lang="en-US" dirty="0" err="1" smtClean="0"/>
              <a:t>শুভেচ্ছা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33600"/>
            <a:ext cx="7391400" cy="47244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00200"/>
            <a:ext cx="3657600" cy="28623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আঞ্জুমান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আরা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বেগম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সহকারি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শিক্ষক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নানিয়ারচর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ইসলামপুর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দাখিল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মাদ্রাসা</a:t>
            </a:r>
            <a:r>
              <a:rPr lang="en-US" b="1" dirty="0" smtClean="0">
                <a:solidFill>
                  <a:srgbClr val="C00000"/>
                </a:solidFill>
              </a:rPr>
              <a:t>।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নানিয়ারচর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রাঙ্গামাটি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মোবাইল</a:t>
            </a:r>
            <a:r>
              <a:rPr lang="en-US" b="1" dirty="0" smtClean="0">
                <a:solidFill>
                  <a:srgbClr val="C00000"/>
                </a:solidFill>
              </a:rPr>
              <a:t> ং ০১৬১৯৩৫৭৬৫২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ইমেইল</a:t>
            </a:r>
            <a:r>
              <a:rPr lang="en-US" b="1" dirty="0" smtClean="0">
                <a:solidFill>
                  <a:srgbClr val="C00000"/>
                </a:solidFill>
              </a:rPr>
              <a:t> ং </a:t>
            </a:r>
            <a:r>
              <a:rPr lang="en-US" b="1" dirty="0" smtClean="0">
                <a:solidFill>
                  <a:srgbClr val="C00000"/>
                </a:solidFill>
                <a:hlinkClick r:id="rId2"/>
              </a:rPr>
              <a:t>anjumanarabegum187@gmail.com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শিক্ষক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পরিচিতি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895600"/>
            <a:ext cx="2819400" cy="289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10200" y="1219200"/>
            <a:ext cx="2514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সপ্তম</a:t>
            </a:r>
            <a:r>
              <a:rPr lang="en-US" sz="3600" dirty="0" smtClean="0"/>
              <a:t> </a:t>
            </a:r>
            <a:r>
              <a:rPr lang="en-US" sz="3600" dirty="0" err="1" smtClean="0"/>
              <a:t>শ্রেনী</a:t>
            </a:r>
            <a:endParaRPr lang="en-US" sz="3600" dirty="0" smtClean="0"/>
          </a:p>
          <a:p>
            <a:pPr algn="ctr"/>
            <a:r>
              <a:rPr lang="en-US" sz="3600" dirty="0" err="1" smtClean="0"/>
              <a:t>বিষয়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বাংলা</a:t>
            </a:r>
            <a:endParaRPr lang="en-US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04800" y="762000"/>
            <a:ext cx="3962400" cy="381000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প্রিয়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শিক্ষাথী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তোমরা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সবাই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কেমন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আছো</a:t>
            </a:r>
            <a:r>
              <a:rPr lang="en-US" sz="2400" dirty="0" smtClean="0">
                <a:solidFill>
                  <a:srgbClr val="FF0000"/>
                </a:solidFill>
              </a:rPr>
              <a:t> ? </a:t>
            </a:r>
            <a:r>
              <a:rPr lang="en-US" sz="2400" dirty="0" err="1" smtClean="0">
                <a:solidFill>
                  <a:srgbClr val="FF0000"/>
                </a:solidFill>
              </a:rPr>
              <a:t>আশা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করি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ভালো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আছ</a:t>
            </a:r>
            <a:r>
              <a:rPr lang="en-US" sz="2400" dirty="0" smtClean="0">
                <a:solidFill>
                  <a:srgbClr val="FF0000"/>
                </a:solidFill>
              </a:rPr>
              <a:t>। </a:t>
            </a:r>
            <a:r>
              <a:rPr lang="en-US" sz="2400" dirty="0" err="1" smtClean="0">
                <a:solidFill>
                  <a:srgbClr val="FF0000"/>
                </a:solidFill>
              </a:rPr>
              <a:t>তোমাদের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সবাই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শুভ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সকালের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শূভেচ্চা</a:t>
            </a:r>
            <a:r>
              <a:rPr lang="en-US" sz="2400" dirty="0" smtClean="0">
                <a:solidFill>
                  <a:srgbClr val="FF0000"/>
                </a:solidFill>
              </a:rPr>
              <a:t>। </a:t>
            </a:r>
            <a:r>
              <a:rPr lang="en-US" sz="2400" dirty="0" err="1" smtClean="0">
                <a:solidFill>
                  <a:srgbClr val="FF0000"/>
                </a:solidFill>
              </a:rPr>
              <a:t>এবার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আমরা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পাঠ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শূরূ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করব</a:t>
            </a:r>
            <a:r>
              <a:rPr lang="en-US" sz="2400" dirty="0" smtClean="0">
                <a:solidFill>
                  <a:srgbClr val="FF0000"/>
                </a:solidFill>
              </a:rPr>
              <a:t> ।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9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9" y="1981200"/>
            <a:ext cx="4876801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24400" y="533400"/>
            <a:ext cx="41148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92D050"/>
                </a:solidFill>
              </a:rPr>
              <a:t>আজকের</a:t>
            </a:r>
            <a:r>
              <a:rPr lang="en-US" sz="4000" dirty="0" smtClean="0">
                <a:solidFill>
                  <a:srgbClr val="92D050"/>
                </a:solidFill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</a:rPr>
              <a:t>পাঠ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/>
              <a:t>শিখন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ফল</a:t>
            </a:r>
            <a:r>
              <a:rPr lang="en-US" sz="4000" b="1" u="sng" dirty="0" smtClean="0"/>
              <a:t> </a:t>
            </a:r>
            <a:endParaRPr lang="en-US" sz="4000" b="1" u="sng" dirty="0"/>
          </a:p>
        </p:txBody>
      </p:sp>
      <p:sp>
        <p:nvSpPr>
          <p:cNvPr id="4" name="Notched Right Arrow 3"/>
          <p:cNvSpPr/>
          <p:nvPr/>
        </p:nvSpPr>
        <p:spPr>
          <a:xfrm>
            <a:off x="381000" y="1676400"/>
            <a:ext cx="838200" cy="5334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295400"/>
            <a:ext cx="6477000" cy="1295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শিক্ষাথীরা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মহানবির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জীবনী</a:t>
            </a:r>
            <a:r>
              <a:rPr lang="en-US" sz="4000" dirty="0" smtClean="0">
                <a:solidFill>
                  <a:schemeClr val="tx1"/>
                </a:solidFill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</a:rPr>
              <a:t>সম্পকে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</a:rPr>
              <a:t>। 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381000" y="3048000"/>
            <a:ext cx="838200" cy="5334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2743200"/>
            <a:ext cx="6477000" cy="114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কবি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</a:rPr>
              <a:t>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304800" y="4419600"/>
            <a:ext cx="914400" cy="53340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4114800"/>
            <a:ext cx="6477000" cy="1295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মহানবির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ত্যাগের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মহিমার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কথা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</a:rPr>
              <a:t> 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</a:rPr>
              <a:t>পুর্ব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জ্ঞান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যাচাই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3" name="Picture 2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524000"/>
            <a:ext cx="3352800" cy="35814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0" y="1371600"/>
          <a:ext cx="4267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লেখক</a:t>
            </a:r>
            <a:r>
              <a:rPr lang="en-US" b="1" dirty="0" smtClean="0"/>
              <a:t> </a:t>
            </a:r>
            <a:r>
              <a:rPr lang="en-US" b="1" dirty="0" err="1" smtClean="0"/>
              <a:t>পরিচিতি</a:t>
            </a:r>
            <a:endParaRPr lang="en-US" b="1" dirty="0"/>
          </a:p>
        </p:txBody>
      </p:sp>
      <p:pic>
        <p:nvPicPr>
          <p:cNvPr id="3" name="Picture 2" descr="93.PNG"/>
          <p:cNvPicPr>
            <a:picLocks noChangeAspect="1"/>
          </p:cNvPicPr>
          <p:nvPr/>
        </p:nvPicPr>
        <p:blipFill>
          <a:blip r:embed="rId2"/>
          <a:srcRect r="2470" b="317"/>
          <a:stretch>
            <a:fillRect/>
          </a:stretch>
        </p:blipFill>
        <p:spPr>
          <a:xfrm>
            <a:off x="1066800" y="3657600"/>
            <a:ext cx="6410784" cy="1528870"/>
          </a:xfrm>
          <a:prstGeom prst="rect">
            <a:avLst/>
          </a:prstGeom>
        </p:spPr>
      </p:pic>
      <p:pic>
        <p:nvPicPr>
          <p:cNvPr id="4" name="Picture 3" descr="94.PNG"/>
          <p:cNvPicPr>
            <a:picLocks noChangeAspect="1"/>
          </p:cNvPicPr>
          <p:nvPr/>
        </p:nvPicPr>
        <p:blipFill>
          <a:blip r:embed="rId3"/>
          <a:srcRect t="3278" r="9515"/>
          <a:stretch>
            <a:fillRect/>
          </a:stretch>
        </p:blipFill>
        <p:spPr>
          <a:xfrm>
            <a:off x="3124200" y="609600"/>
            <a:ext cx="3429000" cy="29718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0.PNG"/>
          <p:cNvPicPr>
            <a:picLocks noChangeAspect="1"/>
          </p:cNvPicPr>
          <p:nvPr/>
        </p:nvPicPr>
        <p:blipFill>
          <a:blip r:embed="rId2"/>
          <a:srcRect l="6154" t="17187" r="12308" b="4688"/>
          <a:stretch>
            <a:fillRect/>
          </a:stretch>
        </p:blipFill>
        <p:spPr>
          <a:xfrm>
            <a:off x="457200" y="1752600"/>
            <a:ext cx="4876800" cy="42672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600200"/>
            <a:ext cx="3000375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609600"/>
            <a:ext cx="57912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শব্দার্থ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858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আদশ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</a:t>
            </a:r>
            <a:endParaRPr lang="en-US" sz="4000" dirty="0"/>
          </a:p>
        </p:txBody>
      </p:sp>
      <p:pic>
        <p:nvPicPr>
          <p:cNvPr id="4" name="Picture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3600"/>
            <a:ext cx="7848600" cy="36576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4572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মূল্যায়ন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4-Point Star 3"/>
          <p:cNvSpPr/>
          <p:nvPr/>
        </p:nvSpPr>
        <p:spPr>
          <a:xfrm>
            <a:off x="228600" y="1524000"/>
            <a:ext cx="1066800" cy="762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1676400"/>
            <a:ext cx="7315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/>
              <a:t>মরুভাস্কর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গল্পের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লেখকের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sp>
        <p:nvSpPr>
          <p:cNvPr id="6" name="4-Point Star 5"/>
          <p:cNvSpPr/>
          <p:nvPr/>
        </p:nvSpPr>
        <p:spPr>
          <a:xfrm>
            <a:off x="228600" y="2667000"/>
            <a:ext cx="1143000" cy="762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743200"/>
            <a:ext cx="7315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/>
              <a:t>লেখকের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জন্মস্থান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কোথায়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sp>
        <p:nvSpPr>
          <p:cNvPr id="8" name="4-Point Star 7"/>
          <p:cNvSpPr/>
          <p:nvPr/>
        </p:nvSpPr>
        <p:spPr>
          <a:xfrm>
            <a:off x="304800" y="3810000"/>
            <a:ext cx="990600" cy="10668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4038600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/>
              <a:t>মহানবি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ক্ষেত্রে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বজ্রের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মতো</a:t>
            </a:r>
            <a:r>
              <a:rPr lang="en-US" sz="3200" dirty="0" smtClean="0"/>
              <a:t> </a:t>
            </a:r>
            <a:r>
              <a:rPr lang="en-US" sz="3200" dirty="0" err="1" smtClean="0"/>
              <a:t>কঠিন</a:t>
            </a:r>
            <a:r>
              <a:rPr lang="en-US" sz="3200" dirty="0" smtClean="0"/>
              <a:t> </a:t>
            </a:r>
            <a:r>
              <a:rPr lang="en-US" sz="3200" dirty="0" err="1" smtClean="0"/>
              <a:t>ছিলেন</a:t>
            </a:r>
            <a:r>
              <a:rPr lang="en-US" sz="3200" dirty="0" smtClean="0"/>
              <a:t> ?</a:t>
            </a:r>
            <a:endParaRPr lang="en-US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396</TotalTime>
  <Words>119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বাড়ির কাজ</vt:lpstr>
      <vt:lpstr>সবাই কে  শুভেচ্ছা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52</cp:revision>
  <dcterms:created xsi:type="dcterms:W3CDTF">2006-08-16T00:00:00Z</dcterms:created>
  <dcterms:modified xsi:type="dcterms:W3CDTF">2025-02-11T06:01:01Z</dcterms:modified>
</cp:coreProperties>
</file>