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7" r:id="rId3"/>
    <p:sldId id="268" r:id="rId4"/>
    <p:sldId id="260" r:id="rId5"/>
    <p:sldId id="272" r:id="rId6"/>
    <p:sldId id="265" r:id="rId7"/>
    <p:sldId id="267" r:id="rId8"/>
    <p:sldId id="258" r:id="rId9"/>
    <p:sldId id="261" r:id="rId10"/>
    <p:sldId id="278" r:id="rId11"/>
    <p:sldId id="259" r:id="rId12"/>
    <p:sldId id="266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4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4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5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79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4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1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39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3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7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9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3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3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7E5456-3D88-4772-8F0A-98E088FE8A9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D2B9EF-08AE-4C7F-BC77-9B2E8B66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3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8053-8820-4377-9BA8-BA2D50B8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603500"/>
          </a:xfr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FEE374-EBC8-4AB5-BA07-F082E3CF3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2" y="2603501"/>
            <a:ext cx="3922642" cy="4254499"/>
          </a:xfrm>
        </p:spPr>
      </p:pic>
    </p:spTree>
    <p:extLst>
      <p:ext uri="{BB962C8B-B14F-4D97-AF65-F5344CB8AC3E}">
        <p14:creationId xmlns:p14="http://schemas.microsoft.com/office/powerpoint/2010/main" val="2703678326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74B9-18B3-4A79-9A68-9761C103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গত কাজ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15E4A-21A4-4BD3-8328-A801466A4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84107" cy="3416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ৎস হিসেবে ব্যাটারি , ফিউজ , সুইচ ,৬০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পরিবাহী তার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7047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C08C-711C-4C0D-BAC9-BD1988EE82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1A5AC-C04D-49F5-8E6F-A4180DD0D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453950" cy="3678031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য়টি উপাদান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৫ টি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ফিউজের কাজ কি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রক্ষন করা।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সুইচ কি হিসেবে কাজ করে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 যন্ত্র হিসেবে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E57C-183B-4BBA-B798-D5CB0A25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6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5FF0-A278-419E-B524-68D961AF2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2603500"/>
            <a:ext cx="11251096" cy="34163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ফিউ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্কিট ব্রেকার 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াল্বের জায়গায় ফ্যান নিয়ে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করবে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2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3E8D-6791-4916-A4A9-0658D1DB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790811-6F68-47EC-964E-AC3A55ADB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16" y="1988193"/>
            <a:ext cx="3896139" cy="3896139"/>
          </a:xfrm>
        </p:spPr>
      </p:pic>
    </p:spTree>
    <p:extLst>
      <p:ext uri="{BB962C8B-B14F-4D97-AF65-F5344CB8AC3E}">
        <p14:creationId xmlns:p14="http://schemas.microsoft.com/office/powerpoint/2010/main" val="255004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9E65-A980-4E52-9C34-14E099D6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530087"/>
            <a:ext cx="11237844" cy="1150545"/>
          </a:xfrm>
        </p:spPr>
        <p:txBody>
          <a:bodyPr/>
          <a:lstStyle/>
          <a:p>
            <a:pPr algn="ctr"/>
            <a:r>
              <a:rPr lang="en-US" sz="4400" dirty="0"/>
              <a:t>শিক্ষক পরিচিতি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3A06-86C0-4960-9AC8-21667F3F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603500"/>
            <a:ext cx="11237844" cy="34163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মোঃ মনিরুল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(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 )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বিরিশিরি পার্সি চার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োরিয়াল উচ্চ বিদ্যালয়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নেত্র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োনা।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ং - ০১৭২৪৯৫৭০৯৪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 – monir957094.bpcnallmhs@gmail.com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ব্যাচ নং – ১৩  আইডি নং - ০১১২০১৩১১৭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14430F-9CAE-4EA1-A163-4CDEF0681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6" y="2166178"/>
            <a:ext cx="4320209" cy="3416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78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D4EA-5660-414C-8CB5-829A4EFC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ঠ পরিচিতি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1FBC0-A9BE-4F7F-8C1C-CFE0001CEF32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জেনারেল ইলেকট্রিকাল ওয়ার্কস-০১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৩য়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ইলেকট্রিকাল সার্কিট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০৭/০১/২০২৫ ইং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1CE4-F879-476B-A709-D1769BDC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২</a:t>
            </a:r>
            <a:r>
              <a:rPr lang="as-IN" sz="3200" dirty="0"/>
              <a:t>য়</a:t>
            </a:r>
            <a:r>
              <a:rPr lang="en-US" sz="3200" dirty="0"/>
              <a:t> প্রজন্মের বিস্ময়কর আবিস্কার </a:t>
            </a:r>
          </a:p>
        </p:txBody>
      </p:sp>
      <p:pic>
        <p:nvPicPr>
          <p:cNvPr id="8" name="circuit_20video [1]">
            <a:hlinkClick r:id="" action="ppaction://media"/>
            <a:extLst>
              <a:ext uri="{FF2B5EF4-FFF2-40B4-BE49-F238E27FC236}">
                <a16:creationId xmlns:a16="http://schemas.microsoft.com/office/drawing/2014/main" id="{EE2EC1B0-6C3D-41A6-9560-D6B8E756E41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3913" y="2385391"/>
            <a:ext cx="10495722" cy="3498941"/>
          </a:xfrm>
        </p:spPr>
      </p:pic>
    </p:spTree>
    <p:extLst>
      <p:ext uri="{BB962C8B-B14F-4D97-AF65-F5344CB8AC3E}">
        <p14:creationId xmlns:p14="http://schemas.microsoft.com/office/powerpoint/2010/main" val="30130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C29B-E5C3-41AB-B5D2-4CB3F44F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শির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0E0F7-2A9D-405E-8130-1E2D959A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551582"/>
            <a:ext cx="8825659" cy="24682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ইলেক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্কিট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2517-5ECA-4FD6-A03A-4E603918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as-IN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D8D3B-DA12-4982-B0AF-D44A5FEEC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299790"/>
            <a:ext cx="10281672" cy="272000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সার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াখ্যা করতে পারবে ।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সার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 বিভিন্ন উপাদান বর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 ও সুইচের কাজ বর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13FB-F720-4A4B-8E1A-AE042A99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বৈদ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 সার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66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29870A-6813-479C-9941-C06B363C9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2266123"/>
            <a:ext cx="11529392" cy="4591878"/>
          </a:xfrm>
        </p:spPr>
      </p:pic>
    </p:spTree>
    <p:extLst>
      <p:ext uri="{BB962C8B-B14F-4D97-AF65-F5344CB8AC3E}">
        <p14:creationId xmlns:p14="http://schemas.microsoft.com/office/powerpoint/2010/main" val="39186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42D6-F9DE-4597-9B82-41D14EA4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আদর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ট ডায়াগ্রাম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F3C65DA5-F1AE-426E-9418-D77E9C60F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07099" y="4087078"/>
            <a:ext cx="741730" cy="927653"/>
          </a:xfr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4925910-E409-4C24-AE47-6B0C0BCE0E80}"/>
              </a:ext>
            </a:extLst>
          </p:cNvPr>
          <p:cNvSpPr/>
          <p:nvPr/>
        </p:nvSpPr>
        <p:spPr>
          <a:xfrm>
            <a:off x="10336696" y="4370148"/>
            <a:ext cx="1533260" cy="1442853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1F565BA-D61B-4E2B-95E4-A147FC34BE6E}"/>
              </a:ext>
            </a:extLst>
          </p:cNvPr>
          <p:cNvSpPr/>
          <p:nvPr/>
        </p:nvSpPr>
        <p:spPr>
          <a:xfrm>
            <a:off x="437322" y="132522"/>
            <a:ext cx="45719" cy="4571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0836F75-68F1-48BF-AA8C-E55FA8AF3A9E}"/>
              </a:ext>
            </a:extLst>
          </p:cNvPr>
          <p:cNvCxnSpPr>
            <a:cxnSpLocks/>
          </p:cNvCxnSpPr>
          <p:nvPr/>
        </p:nvCxnSpPr>
        <p:spPr>
          <a:xfrm>
            <a:off x="4714024" y="5299062"/>
            <a:ext cx="821636" cy="58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799DAE7-CC12-417A-9B6F-E567940C8874}"/>
              </a:ext>
            </a:extLst>
          </p:cNvPr>
          <p:cNvSpPr/>
          <p:nvPr/>
        </p:nvSpPr>
        <p:spPr>
          <a:xfrm>
            <a:off x="4714025" y="5884332"/>
            <a:ext cx="1643270" cy="83452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পরিবাহী তার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1307092-573E-4C11-95FC-423AD0FB4DD1}"/>
              </a:ext>
            </a:extLst>
          </p:cNvPr>
          <p:cNvCxnSpPr/>
          <p:nvPr/>
        </p:nvCxnSpPr>
        <p:spPr>
          <a:xfrm>
            <a:off x="1987826" y="4532246"/>
            <a:ext cx="781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9E39436-A15E-41ED-B958-E701E7866EA5}"/>
              </a:ext>
            </a:extLst>
          </p:cNvPr>
          <p:cNvGrpSpPr/>
          <p:nvPr/>
        </p:nvGrpSpPr>
        <p:grpSpPr>
          <a:xfrm>
            <a:off x="2160104" y="3399310"/>
            <a:ext cx="6519829" cy="1870272"/>
            <a:chOff x="2160104" y="3399310"/>
            <a:chExt cx="6519829" cy="187027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2FE74C1-CCAF-4F9E-B37E-3D150CB49C28}"/>
                </a:ext>
              </a:extLst>
            </p:cNvPr>
            <p:cNvCxnSpPr>
              <a:cxnSpLocks/>
            </p:cNvCxnSpPr>
            <p:nvPr/>
          </p:nvCxnSpPr>
          <p:spPr>
            <a:xfrm>
              <a:off x="2345635" y="3429000"/>
              <a:ext cx="148424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6370B6-65EF-4BD3-8D17-48C3BB51A219}"/>
                </a:ext>
              </a:extLst>
            </p:cNvPr>
            <p:cNvCxnSpPr>
              <a:cxnSpLocks/>
              <a:endCxn id="103" idx="2"/>
            </p:cNvCxnSpPr>
            <p:nvPr/>
          </p:nvCxnSpPr>
          <p:spPr>
            <a:xfrm flipV="1">
              <a:off x="4200939" y="3399310"/>
              <a:ext cx="1789041" cy="29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6F135F1-C4A1-40F7-BD9D-4661F84FEA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7392" y="3405725"/>
              <a:ext cx="1722541" cy="259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847837-9935-49FF-BF19-AC761C4FAF00}"/>
                </a:ext>
              </a:extLst>
            </p:cNvPr>
            <p:cNvCxnSpPr>
              <a:cxnSpLocks/>
            </p:cNvCxnSpPr>
            <p:nvPr/>
          </p:nvCxnSpPr>
          <p:spPr>
            <a:xfrm>
              <a:off x="8679933" y="3410778"/>
              <a:ext cx="0" cy="1140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0B08550-D413-46A2-AD38-F52D8E52ED0C}"/>
                </a:ext>
              </a:extLst>
            </p:cNvPr>
            <p:cNvCxnSpPr/>
            <p:nvPr/>
          </p:nvCxnSpPr>
          <p:spPr>
            <a:xfrm>
              <a:off x="2345635" y="3429000"/>
              <a:ext cx="0" cy="705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4EE415-D152-4B02-9307-77A0A3D9FE6D}"/>
                </a:ext>
              </a:extLst>
            </p:cNvPr>
            <p:cNvCxnSpPr/>
            <p:nvPr/>
          </p:nvCxnSpPr>
          <p:spPr>
            <a:xfrm>
              <a:off x="2345635" y="4532243"/>
              <a:ext cx="0" cy="728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3D50D7-4105-4D12-9A9C-5A744081B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5635" y="5269581"/>
              <a:ext cx="633429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2910EAA-40A0-49DB-939D-145BDD049E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9933" y="4550904"/>
              <a:ext cx="0" cy="718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7D0880-2100-49F9-BD15-7502D61775E0}"/>
                </a:ext>
              </a:extLst>
            </p:cNvPr>
            <p:cNvCxnSpPr/>
            <p:nvPr/>
          </p:nvCxnSpPr>
          <p:spPr>
            <a:xfrm>
              <a:off x="2160104" y="4399720"/>
              <a:ext cx="4505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A120638-D53F-4BD8-A5B7-365E8837B75C}"/>
                </a:ext>
              </a:extLst>
            </p:cNvPr>
            <p:cNvCxnSpPr>
              <a:cxnSpLocks/>
            </p:cNvCxnSpPr>
            <p:nvPr/>
          </p:nvCxnSpPr>
          <p:spPr>
            <a:xfrm>
              <a:off x="2199862" y="4254342"/>
              <a:ext cx="3445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A8956B5-F99D-415B-9206-7A0E7B18576F}"/>
                </a:ext>
              </a:extLst>
            </p:cNvPr>
            <p:cNvCxnSpPr>
              <a:cxnSpLocks/>
            </p:cNvCxnSpPr>
            <p:nvPr/>
          </p:nvCxnSpPr>
          <p:spPr>
            <a:xfrm>
              <a:off x="2226365" y="4121424"/>
              <a:ext cx="2716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4B9C6D58-12C5-4E1F-A9FA-A921659A9FB6}"/>
              </a:ext>
            </a:extLst>
          </p:cNvPr>
          <p:cNvSpPr/>
          <p:nvPr/>
        </p:nvSpPr>
        <p:spPr>
          <a:xfrm>
            <a:off x="108439" y="4785124"/>
            <a:ext cx="1485779" cy="1027877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উ</a:t>
            </a:r>
            <a:r>
              <a:rPr lang="as-IN" sz="1400" b="1" dirty="0">
                <a:solidFill>
                  <a:schemeClr val="bg1"/>
                </a:solidFill>
              </a:rPr>
              <a:t>ৎ</a:t>
            </a:r>
            <a:r>
              <a:rPr lang="en-US" sz="1400" b="1" dirty="0">
                <a:solidFill>
                  <a:schemeClr val="bg1"/>
                </a:solidFill>
              </a:rPr>
              <a:t>স বা লোড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93A2FFB-130E-4784-B5B9-CB5D2168EA4D}"/>
              </a:ext>
            </a:extLst>
          </p:cNvPr>
          <p:cNvCxnSpPr>
            <a:cxnSpLocks/>
          </p:cNvCxnSpPr>
          <p:nvPr/>
        </p:nvCxnSpPr>
        <p:spPr>
          <a:xfrm flipH="1">
            <a:off x="1225828" y="4343399"/>
            <a:ext cx="781878" cy="46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D761CBF6-A343-4BCC-94FF-620F98B5A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1956" y="2906408"/>
            <a:ext cx="895450" cy="9665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B893A9E-34A1-4C42-9A98-593C0851B27D}"/>
              </a:ext>
            </a:extLst>
          </p:cNvPr>
          <p:cNvCxnSpPr>
            <a:cxnSpLocks/>
          </p:cNvCxnSpPr>
          <p:nvPr/>
        </p:nvCxnSpPr>
        <p:spPr>
          <a:xfrm>
            <a:off x="1563760" y="3781838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7917D96-2AD8-4F65-A39C-352C6FC34E2E}"/>
              </a:ext>
            </a:extLst>
          </p:cNvPr>
          <p:cNvCxnSpPr>
            <a:cxnSpLocks/>
          </p:cNvCxnSpPr>
          <p:nvPr/>
        </p:nvCxnSpPr>
        <p:spPr>
          <a:xfrm flipV="1">
            <a:off x="1702908" y="3638254"/>
            <a:ext cx="0" cy="287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C1CF673-1D9B-4C1B-8B3D-373D0A637AB3}"/>
              </a:ext>
            </a:extLst>
          </p:cNvPr>
          <p:cNvCxnSpPr/>
          <p:nvPr/>
        </p:nvCxnSpPr>
        <p:spPr>
          <a:xfrm>
            <a:off x="1855304" y="4810736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A1BCE9C-5413-43D2-8475-9CEBFB34B977}"/>
              </a:ext>
            </a:extLst>
          </p:cNvPr>
          <p:cNvCxnSpPr>
            <a:cxnSpLocks/>
          </p:cNvCxnSpPr>
          <p:nvPr/>
        </p:nvCxnSpPr>
        <p:spPr>
          <a:xfrm>
            <a:off x="9415238" y="4613506"/>
            <a:ext cx="921458" cy="328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FE320A8F-BB67-4749-8730-6A735F248B84}"/>
              </a:ext>
            </a:extLst>
          </p:cNvPr>
          <p:cNvSpPr/>
          <p:nvPr/>
        </p:nvSpPr>
        <p:spPr>
          <a:xfrm>
            <a:off x="224215" y="2040673"/>
            <a:ext cx="1631089" cy="117959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ফিউ</a:t>
            </a:r>
            <a:r>
              <a:rPr lang="as-IN" sz="1400" b="1" dirty="0"/>
              <a:t>জ</a:t>
            </a:r>
            <a:endParaRPr lang="en-US" sz="1400" b="1" dirty="0"/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বা রক্ষণ যন্ত্র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9582E2D-EFDE-4D9B-9F6C-CFB38DB14756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1855304" y="2459565"/>
            <a:ext cx="1631089" cy="93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79C0D0DA-0CFA-42E9-83B8-E2CA7B274EA3}"/>
              </a:ext>
            </a:extLst>
          </p:cNvPr>
          <p:cNvSpPr/>
          <p:nvPr/>
        </p:nvSpPr>
        <p:spPr>
          <a:xfrm>
            <a:off x="5989980" y="3284625"/>
            <a:ext cx="185531" cy="229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18BACEC-7813-4274-8D28-12CFDE3B4236}"/>
              </a:ext>
            </a:extLst>
          </p:cNvPr>
          <p:cNvSpPr/>
          <p:nvPr/>
        </p:nvSpPr>
        <p:spPr>
          <a:xfrm>
            <a:off x="6755675" y="3314315"/>
            <a:ext cx="185531" cy="229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144A2BC-C958-4AA8-B015-64E9A1094E4A}"/>
              </a:ext>
            </a:extLst>
          </p:cNvPr>
          <p:cNvCxnSpPr>
            <a:cxnSpLocks/>
          </p:cNvCxnSpPr>
          <p:nvPr/>
        </p:nvCxnSpPr>
        <p:spPr>
          <a:xfrm flipV="1">
            <a:off x="6096000" y="3039960"/>
            <a:ext cx="592949" cy="2432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8635162-9EAD-417B-8D25-1BBC653B7712}"/>
              </a:ext>
            </a:extLst>
          </p:cNvPr>
          <p:cNvCxnSpPr>
            <a:cxnSpLocks/>
            <a:stCxn id="103" idx="6"/>
          </p:cNvCxnSpPr>
          <p:nvPr/>
        </p:nvCxnSpPr>
        <p:spPr>
          <a:xfrm flipV="1">
            <a:off x="6175511" y="3162079"/>
            <a:ext cx="580164" cy="237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4518B43-C66B-4217-8C96-BB1F1C44AD10}"/>
              </a:ext>
            </a:extLst>
          </p:cNvPr>
          <p:cNvCxnSpPr>
            <a:cxnSpLocks/>
          </p:cNvCxnSpPr>
          <p:nvPr/>
        </p:nvCxnSpPr>
        <p:spPr>
          <a:xfrm flipH="1" flipV="1">
            <a:off x="6692285" y="3047394"/>
            <a:ext cx="60054" cy="114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91680CE1-1ADF-48B8-A303-8E5537FE652E}"/>
              </a:ext>
            </a:extLst>
          </p:cNvPr>
          <p:cNvSpPr/>
          <p:nvPr/>
        </p:nvSpPr>
        <p:spPr>
          <a:xfrm>
            <a:off x="8911673" y="2114098"/>
            <a:ext cx="1954281" cy="1275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সুইচ বা  নিয়ন্ত্রন যন্ত্র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08544688-B193-486D-9DAA-CC916BBF0BA4}"/>
              </a:ext>
            </a:extLst>
          </p:cNvPr>
          <p:cNvCxnSpPr>
            <a:cxnSpLocks/>
          </p:cNvCxnSpPr>
          <p:nvPr/>
        </p:nvCxnSpPr>
        <p:spPr>
          <a:xfrm flipV="1">
            <a:off x="6957392" y="2941971"/>
            <a:ext cx="1894227" cy="247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E6AF1059-CBD1-46AD-9329-4E5ACCF78B2E}"/>
              </a:ext>
            </a:extLst>
          </p:cNvPr>
          <p:cNvSpPr/>
          <p:nvPr/>
        </p:nvSpPr>
        <p:spPr>
          <a:xfrm>
            <a:off x="6649655" y="3012850"/>
            <a:ext cx="185531" cy="135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B2D4A7E6-43D3-424C-BE99-EC5EA10F8345}"/>
              </a:ext>
            </a:extLst>
          </p:cNvPr>
          <p:cNvSpPr/>
          <p:nvPr/>
        </p:nvSpPr>
        <p:spPr>
          <a:xfrm>
            <a:off x="2091945" y="4429174"/>
            <a:ext cx="490330" cy="46750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38C37B11-C8AF-4B8A-803A-F1660297F55B}"/>
              </a:ext>
            </a:extLst>
          </p:cNvPr>
          <p:cNvSpPr/>
          <p:nvPr/>
        </p:nvSpPr>
        <p:spPr>
          <a:xfrm>
            <a:off x="2126975" y="3892087"/>
            <a:ext cx="490330" cy="596023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C6FF17E-3F06-4296-9545-8BDAC177D85F}"/>
              </a:ext>
            </a:extLst>
          </p:cNvPr>
          <p:cNvSpPr/>
          <p:nvPr/>
        </p:nvSpPr>
        <p:spPr>
          <a:xfrm rot="5400000">
            <a:off x="1847017" y="5052554"/>
            <a:ext cx="489843" cy="253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10E9691-3415-40AF-A775-840839F6B9A4}"/>
              </a:ext>
            </a:extLst>
          </p:cNvPr>
          <p:cNvSpPr/>
          <p:nvPr/>
        </p:nvSpPr>
        <p:spPr>
          <a:xfrm rot="16200000">
            <a:off x="1888191" y="3583957"/>
            <a:ext cx="445197" cy="228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47 L 0.00104 0.00347 C 0.00065 -0.01875 0.00221 -0.04491 -0.00104 -0.06806 C -0.0013 -0.06991 -0.00169 -0.07199 -0.00221 -0.07384 C -0.00273 -0.07593 -0.00364 -0.07755 -0.0043 -0.07963 C -0.00586 -0.09051 -0.0069 -0.09444 -0.0043 -0.10857 C -0.00312 -0.11528 -0.00078 -0.10995 -1.25E-6 -0.10857 L -1.25E-6 -0.10857 L 0.51745 -0.11227 L 0.51628 0.02477 L 0.51628 0.1581 L -0.00221 0.16018 L -0.00325 0.04792 " pathEditMode="relative" ptsTypes="AAAAAAAAAAA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602 L -0.00365 0.00602 C -0.003 0.0125 -0.00222 0.01898 -0.00157 0.02523 C -0.00118 0.02917 -0.00052 0.0331 -0.00039 0.03681 C -0.00013 0.05741 -0.00039 0.07801 -0.00039 0.09884 L -0.00039 0.09884 L 0.52252 0.09283 L 0.52031 -0.18125 L -0.00039 -0.17755 L -0.00261 -0.05972 " pathEditMode="relative" ptsTypes="AAAAA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40" grpId="0" animBg="1"/>
      <p:bldP spid="49" grpId="0" animBg="1"/>
      <p:bldP spid="82" grpId="0" animBg="1"/>
      <p:bldP spid="113" grpId="0" animBg="1"/>
      <p:bldP spid="8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C270-2A2D-410D-A7B4-24B2EF18F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সার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বি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C60BD-E2A7-4017-B1E3-8486EC9F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33463" cy="34163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উৎস (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, জেন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টর , ব্যা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যাদি 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রক্ষণ যন্ত্র (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, রিলে , সার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/>
              <a:t> নিয়ন্ত্রন যন্ত্র</a:t>
            </a:r>
            <a:r>
              <a:rPr lang="en-US" sz="2000" dirty="0"/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/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 )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 ( বাতি , ফ্যান , ফ্রিজ 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৫. পরিবাহী তার</a:t>
            </a:r>
          </a:p>
          <a:p>
            <a:pPr marL="0" indent="0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47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511</TotalTime>
  <Words>505</Words>
  <Application>Microsoft Office PowerPoint</Application>
  <PresentationFormat>Widescreen</PresentationFormat>
  <Paragraphs>56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NikoshBAN</vt:lpstr>
      <vt:lpstr>Vrinda</vt:lpstr>
      <vt:lpstr>Wingdings 3</vt:lpstr>
      <vt:lpstr>Ion Boardroom</vt:lpstr>
      <vt:lpstr>স্বাগতম</vt:lpstr>
      <vt:lpstr>শিক্ষক পরিচিতি</vt:lpstr>
      <vt:lpstr>পাঠ পরিচিতি</vt:lpstr>
      <vt:lpstr>২য় প্রজন্মের বিস্ময়কর আবিস্কার </vt:lpstr>
      <vt:lpstr>পাঠ শিরোনাম</vt:lpstr>
      <vt:lpstr>শিখনফল </vt:lpstr>
      <vt:lpstr>বৈদ্যুতিক সার্কিট</vt:lpstr>
      <vt:lpstr>আদর্শ সার্কিট ডায়াগ্রাম</vt:lpstr>
      <vt:lpstr>আদর্শ সার্কিটের বিভিন্ন উপাদান</vt:lpstr>
      <vt:lpstr>দলগত কাজ</vt:lpstr>
      <vt:lpstr>মূল্যায়ন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SESIP</dc:creator>
  <cp:lastModifiedBy> </cp:lastModifiedBy>
  <cp:revision>98</cp:revision>
  <dcterms:created xsi:type="dcterms:W3CDTF">2025-01-02T09:33:02Z</dcterms:created>
  <dcterms:modified xsi:type="dcterms:W3CDTF">2025-01-07T04:51:02Z</dcterms:modified>
</cp:coreProperties>
</file>