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1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66C5D-CF9C-464B-AA9E-4CB63A652F24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39E5E-CC52-49BB-9123-5F06A502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39E5E-CC52-49BB-9123-5F06A5025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27DB-24FF-FE4B-661F-F36F8440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F1E01-0EC5-1745-84C7-7463F78D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F168-5420-7CF2-941E-CA47307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01C80-8313-6CE7-FBBB-C206CF11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5486B-F6EC-180A-B592-3AA8C8AD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E3FC-0544-648E-1894-500340C1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4F26-530A-9B92-DF21-31D691270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F083-BBEC-5824-95D0-67181D99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176F-B32F-9979-B65C-EAE99B6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8198-BC16-EA87-2A97-E0E1D69D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2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09D8-B9CB-7F34-6130-29F89C192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4E2B6-1EEB-6EDB-B5FB-934A60F37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0ED7-59CC-C198-5B78-E7AB7EAE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DAC5-88C9-32F0-0B2C-78DE7B12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D6F3-DB9D-C2A3-282E-58A4A7BC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EA47-98D0-1436-F0CC-BFE7832C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2BF0-7EA3-4760-3212-F024E4D4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D3A2C-39A0-D8B1-23A1-AE10D329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FE91-CF04-677E-390B-373EB338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B81D-379C-799D-EC0D-CD58C515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B046-F0FD-0A59-601D-6545BF10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E7ED1-3EA1-3DC9-76F7-7FC4A17A6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30D4-3297-B242-3AB4-A940E7F0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4403-BF1C-D139-F9C7-434237EA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E710C-F5A6-8028-83A2-5458AAC4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771D-87D7-BAAA-8E7D-FC745F91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9BBF-B7B4-2DDA-A506-C84F4160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1AD1D-B489-5241-BD7C-5732266AF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DEC9C-E751-19DD-930D-192B6265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3906-6D47-848F-50B1-E2C0DF84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C59A-A0E1-4C12-6F3E-3E1CE6F8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36BF-9524-2BA2-D684-9653FE02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5C878-9333-4B99-82D9-B892311E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6A818-0693-592A-8C06-E6BC9EAF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E6301-537A-AE3F-0A57-BF1A7B7B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7D2A8-EED4-3F7F-1E56-FECD644AB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93A5-FE1A-B70B-EF81-F8A579F5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0FF46-CE3A-8A95-C057-D76EF6EA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53290-929B-2C9F-0C45-802F0E9F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F9FB-557F-1987-9203-0B0E517E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5BC50-20BF-0CAC-85EB-210B13CB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B6E07-2C16-6785-EDE8-BF201E9C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37FB2-F6D2-3C70-9831-B906B0D8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B1A35-2B5C-A923-9C89-3537B5FD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A00B4-9150-80AD-0F5B-AE900189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3F0B-79A1-7609-0657-7C7C2C82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8C2A-956C-6845-E381-7FA34441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3F80-12FA-D8DC-FFE0-AD3E66A2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CE83E-A385-0E02-DFB8-03F9EB67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042C7-83BC-7046-85ED-A782136E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BE9F4-AE04-9F09-4E53-BD2E7947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ED923-8B56-9FFD-E68D-C0E0FCA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4B9B-77B9-A9EA-6B7A-7DF8FFB2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0D4E9-CB92-49DD-8F48-B447B5CB4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553D-5042-239F-8E91-666CC555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5C978-8E23-6C0D-26EC-9C07FA2B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8B672-0A77-6531-F4BF-A414AC40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D4CD4-67A4-772E-0C6D-4A82FA66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4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CF1AA-4630-B20C-B26A-A69A7AFA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8C10-7594-0042-35DC-B3B7DE92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04833-7A3B-1C43-93BB-83C35D7CB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A22C-0952-4FEE-89A9-AA1DE173C8F7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FB448-726B-87B6-3249-7404294D9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0D2B-C793-764E-D30A-C65134842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674-A734-4317-8A18-02209B89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62902C-9563-BBEF-A1F7-9A1ECF6B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b="27432"/>
          <a:stretch/>
        </p:blipFill>
        <p:spPr>
          <a:xfrm>
            <a:off x="-1" y="0"/>
            <a:ext cx="121625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14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BC9307-AEA3-4F4D-D48A-A5639EFBA8AF}"/>
              </a:ext>
            </a:extLst>
          </p:cNvPr>
          <p:cNvSpPr txBox="1"/>
          <p:nvPr/>
        </p:nvSpPr>
        <p:spPr>
          <a:xfrm>
            <a:off x="65815" y="78656"/>
            <a:ext cx="161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4C37D-B86F-861A-19D5-2073E92AF4DF}"/>
              </a:ext>
            </a:extLst>
          </p:cNvPr>
          <p:cNvSpPr txBox="1"/>
          <p:nvPr/>
        </p:nvSpPr>
        <p:spPr>
          <a:xfrm>
            <a:off x="159776" y="2800260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আপিস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6BDD3-0B61-F71F-189E-5929D8F2A957}"/>
              </a:ext>
            </a:extLst>
          </p:cNvPr>
          <p:cNvSpPr txBox="1"/>
          <p:nvPr/>
        </p:nvSpPr>
        <p:spPr>
          <a:xfrm>
            <a:off x="9965046" y="1761919"/>
            <a:ext cx="1736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27628-1D36-497F-C0CF-B79FF2F26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25" y="635461"/>
            <a:ext cx="8109004" cy="608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53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3CFEA-7EDF-00F5-FCE6-CD400041BF8D}"/>
              </a:ext>
            </a:extLst>
          </p:cNvPr>
          <p:cNvSpPr txBox="1"/>
          <p:nvPr/>
        </p:nvSpPr>
        <p:spPr>
          <a:xfrm>
            <a:off x="5224281" y="39328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ভাঁটা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F7107-01F3-7696-E89C-B5F309977822}"/>
              </a:ext>
            </a:extLst>
          </p:cNvPr>
          <p:cNvSpPr txBox="1"/>
          <p:nvPr/>
        </p:nvSpPr>
        <p:spPr>
          <a:xfrm>
            <a:off x="58992" y="5389081"/>
            <a:ext cx="12074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6B312-781F-9326-5D37-E1E9C5B8C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5945"/>
          <a:stretch/>
        </p:blipFill>
        <p:spPr>
          <a:xfrm>
            <a:off x="58992" y="747253"/>
            <a:ext cx="12074012" cy="45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3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F93E30-B341-5924-933D-8AD97673E407}"/>
              </a:ext>
            </a:extLst>
          </p:cNvPr>
          <p:cNvSpPr txBox="1"/>
          <p:nvPr/>
        </p:nvSpPr>
        <p:spPr>
          <a:xfrm>
            <a:off x="4009242" y="1046976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99B3AE-C139-E68A-ABD8-C4171DF0EAD0}"/>
              </a:ext>
            </a:extLst>
          </p:cNvPr>
          <p:cNvSpPr txBox="1"/>
          <p:nvPr/>
        </p:nvSpPr>
        <p:spPr>
          <a:xfrm>
            <a:off x="1755709" y="3837148"/>
            <a:ext cx="86805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আপিস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92D215-38C4-3AF0-8344-F1943E0F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/>
          <a:stretch/>
        </p:blipFill>
        <p:spPr>
          <a:xfrm>
            <a:off x="8539316" y="311984"/>
            <a:ext cx="3200400" cy="27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11498-C5EC-24A1-D986-489855A2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/>
          <a:stretch/>
        </p:blipFill>
        <p:spPr>
          <a:xfrm>
            <a:off x="0" y="766915"/>
            <a:ext cx="12192000" cy="6084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3822B-43D1-147E-820A-948DD26ACDFC}"/>
              </a:ext>
            </a:extLst>
          </p:cNvPr>
          <p:cNvSpPr txBox="1"/>
          <p:nvPr/>
        </p:nvSpPr>
        <p:spPr>
          <a:xfrm>
            <a:off x="4913625" y="157766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7141F-6962-BB97-F9FE-896102F6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" y="-34019"/>
            <a:ext cx="12157933" cy="6877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003C4F-0AD4-CEAB-7DB5-30B84BC5D7E7}"/>
              </a:ext>
            </a:extLst>
          </p:cNvPr>
          <p:cNvSpPr txBox="1"/>
          <p:nvPr/>
        </p:nvSpPr>
        <p:spPr>
          <a:xfrm>
            <a:off x="117765" y="99060"/>
            <a:ext cx="8915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8DF02-1D73-D540-245E-F90F693A3A41}"/>
              </a:ext>
            </a:extLst>
          </p:cNvPr>
          <p:cNvSpPr txBox="1"/>
          <p:nvPr/>
        </p:nvSpPr>
        <p:spPr>
          <a:xfrm>
            <a:off x="152401" y="34290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71243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DEF106-EE63-979A-075C-13B69E6BB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7" y="2910347"/>
            <a:ext cx="3688324" cy="2689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D8D5A-31DF-F569-54DF-3BC69CE795BF}"/>
              </a:ext>
            </a:extLst>
          </p:cNvPr>
          <p:cNvSpPr txBox="1"/>
          <p:nvPr/>
        </p:nvSpPr>
        <p:spPr>
          <a:xfrm>
            <a:off x="3522519" y="317091"/>
            <a:ext cx="5146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41DCA-EFC0-3932-5BE7-78619F8C1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2035502"/>
            <a:ext cx="7128387" cy="4752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5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2C9CB1-1D6D-FA0E-3E41-E19570AC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0" y="0"/>
            <a:ext cx="1219347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0FCF8-D21F-39CD-3EF0-C1066502E896}"/>
              </a:ext>
            </a:extLst>
          </p:cNvPr>
          <p:cNvSpPr txBox="1"/>
          <p:nvPr/>
        </p:nvSpPr>
        <p:spPr>
          <a:xfrm>
            <a:off x="2170471" y="590829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সেইখানে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মাঝনদীতে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ভাঁটার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824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E4A9D-1990-7AF8-1E19-A777FDDA3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" y="-4916"/>
            <a:ext cx="121895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D3D25-0425-C3B5-9123-45A061CDCD50}"/>
              </a:ext>
            </a:extLst>
          </p:cNvPr>
          <p:cNvSpPr txBox="1"/>
          <p:nvPr/>
        </p:nvSpPr>
        <p:spPr>
          <a:xfrm>
            <a:off x="2509683" y="3058844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সেখানেতে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415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2D17D-530D-31E3-035A-24AA39759256}"/>
              </a:ext>
            </a:extLst>
          </p:cNvPr>
          <p:cNvSpPr txBox="1"/>
          <p:nvPr/>
        </p:nvSpPr>
        <p:spPr>
          <a:xfrm>
            <a:off x="5776060" y="362347"/>
            <a:ext cx="6258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418BD-3DAD-4E75-5540-94B38D7B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69" y="3283974"/>
            <a:ext cx="6528031" cy="3574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AE4C8-C0A1-E047-035D-355A7C6C1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" y="13854"/>
            <a:ext cx="5672096" cy="3781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1EF1B-0138-B251-2B13-A506B8299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795251"/>
            <a:ext cx="5670896" cy="30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3A84BC-B5A2-C6F6-C447-3185129E4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61729-F2D6-E1DE-C4C7-36DD828D4AA4}"/>
              </a:ext>
            </a:extLst>
          </p:cNvPr>
          <p:cNvSpPr txBox="1"/>
          <p:nvPr/>
        </p:nvSpPr>
        <p:spPr>
          <a:xfrm>
            <a:off x="267929" y="3674806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বনগুলি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endParaRPr 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8724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676FB7-00B3-3670-4A4D-1091B2BEC609}"/>
              </a:ext>
            </a:extLst>
          </p:cNvPr>
          <p:cNvSpPr/>
          <p:nvPr/>
        </p:nvSpPr>
        <p:spPr>
          <a:xfrm>
            <a:off x="5820698" y="1465774"/>
            <a:ext cx="60545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1CDCE-91CD-E447-F47D-B5CE1379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9" y="816078"/>
            <a:ext cx="5707871" cy="47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CC858-B328-6396-E3BF-620AA74E2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05B6D-6B02-B638-E6F8-45CD7FD00917}"/>
              </a:ext>
            </a:extLst>
          </p:cNvPr>
          <p:cNvSpPr txBox="1"/>
          <p:nvPr/>
        </p:nvSpPr>
        <p:spPr>
          <a:xfrm>
            <a:off x="3163529" y="935077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পাহাড়-চূড়া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সাজে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ডিঙিয়ে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না-যে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235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38EE8C-184B-3081-82FD-74E5D1BD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6"/>
          <a:stretch/>
        </p:blipFill>
        <p:spPr>
          <a:xfrm>
            <a:off x="8290130" y="2400606"/>
            <a:ext cx="3901870" cy="4457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D6022-DDDD-CD23-A330-5606378E4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3586" cy="334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398CA-8009-5CBF-5D71-5575F29F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0" y="4060721"/>
            <a:ext cx="3738731" cy="2720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B8E8C-CD7D-2913-1D3C-B9C2FC707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43" y="1883057"/>
            <a:ext cx="1345944" cy="1324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0C328-653D-D1E2-3096-0F1DB7E91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5" y="59830"/>
            <a:ext cx="1506014" cy="152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36ACC-B319-EB79-B4CE-A6D9E6720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56" y="0"/>
            <a:ext cx="1655744" cy="1324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AEFA30-C7FB-D1AC-3C78-66F1074E1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16" y="94564"/>
            <a:ext cx="1514812" cy="1576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C4B85-44A6-FBBA-88A3-6B36DA2C20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49" y="94564"/>
            <a:ext cx="1514812" cy="1514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3D960-CC15-C1B5-B351-7877D82DF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4" y="1345959"/>
            <a:ext cx="1490079" cy="14900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BE7CCE-65D9-19BF-52CA-997B9D1EF422}"/>
              </a:ext>
            </a:extLst>
          </p:cNvPr>
          <p:cNvSpPr txBox="1"/>
          <p:nvPr/>
        </p:nvSpPr>
        <p:spPr>
          <a:xfrm>
            <a:off x="3333136" y="4015280"/>
            <a:ext cx="5152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466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2AF9C-CDD5-0984-DC6B-0100E659D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/>
          <a:stretch/>
        </p:blipFill>
        <p:spPr>
          <a:xfrm>
            <a:off x="7393394" y="0"/>
            <a:ext cx="4798606" cy="33854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626DC6-C8DD-7170-2A72-1A01FC0B7D28}"/>
              </a:ext>
            </a:extLst>
          </p:cNvPr>
          <p:cNvGrpSpPr/>
          <p:nvPr/>
        </p:nvGrpSpPr>
        <p:grpSpPr>
          <a:xfrm>
            <a:off x="-1" y="3470056"/>
            <a:ext cx="12192002" cy="3369141"/>
            <a:chOff x="-1" y="3470056"/>
            <a:chExt cx="9144001" cy="33691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AC2A41-C4FD-DDEF-ED0F-9742E1F3A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6"/>
            <a:stretch/>
          </p:blipFill>
          <p:spPr>
            <a:xfrm>
              <a:off x="-1" y="3470056"/>
              <a:ext cx="4648200" cy="33666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F634FA-B318-20CF-6A87-8E964AFE3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" r="7956"/>
            <a:stretch/>
          </p:blipFill>
          <p:spPr>
            <a:xfrm flipH="1">
              <a:off x="4622800" y="3472542"/>
              <a:ext cx="4521200" cy="336665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6E4C49-CBDC-214E-8D9D-FA9BBF2BC500}"/>
              </a:ext>
            </a:extLst>
          </p:cNvPr>
          <p:cNvSpPr txBox="1"/>
          <p:nvPr/>
        </p:nvSpPr>
        <p:spPr>
          <a:xfrm>
            <a:off x="530942" y="169235"/>
            <a:ext cx="6351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আপিসে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973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D8537-3766-8521-0AF0-22B04447C45A}"/>
              </a:ext>
            </a:extLst>
          </p:cNvPr>
          <p:cNvSpPr txBox="1"/>
          <p:nvPr/>
        </p:nvSpPr>
        <p:spPr>
          <a:xfrm>
            <a:off x="1086465" y="2633376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84CE6-76F7-33DE-4EF7-833E95C3DEAB}"/>
              </a:ext>
            </a:extLst>
          </p:cNvPr>
          <p:cNvSpPr txBox="1"/>
          <p:nvPr/>
        </p:nvSpPr>
        <p:spPr>
          <a:xfrm>
            <a:off x="10127226" y="604929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102F8-548D-6124-D6E2-BC8E70C81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21" y="100818"/>
            <a:ext cx="2638005" cy="22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6E350-2675-0F19-41CF-0ACA298F09CB}"/>
              </a:ext>
            </a:extLst>
          </p:cNvPr>
          <p:cNvSpPr txBox="1"/>
          <p:nvPr/>
        </p:nvSpPr>
        <p:spPr>
          <a:xfrm>
            <a:off x="4707454" y="151464"/>
            <a:ext cx="2193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4981B-8D47-2E89-24F6-98C07FFA4586}"/>
              </a:ext>
            </a:extLst>
          </p:cNvPr>
          <p:cNvSpPr txBox="1"/>
          <p:nvPr/>
        </p:nvSpPr>
        <p:spPr>
          <a:xfrm>
            <a:off x="1081549" y="157706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মৃতুবরণ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AE70A-2E14-B3A8-29D6-8968A0A1B969}"/>
              </a:ext>
            </a:extLst>
          </p:cNvPr>
          <p:cNvSpPr txBox="1"/>
          <p:nvPr/>
        </p:nvSpPr>
        <p:spPr>
          <a:xfrm>
            <a:off x="886692" y="410735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E6C689-7F2E-3E82-4D30-50F328615954}"/>
              </a:ext>
            </a:extLst>
          </p:cNvPr>
          <p:cNvGrpSpPr/>
          <p:nvPr/>
        </p:nvGrpSpPr>
        <p:grpSpPr>
          <a:xfrm>
            <a:off x="1513833" y="2394460"/>
            <a:ext cx="9134503" cy="1323439"/>
            <a:chOff x="786245" y="2486561"/>
            <a:chExt cx="9134503" cy="1323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49E253-C1A9-1B12-9C55-8DE4F3CC20AE}"/>
                </a:ext>
              </a:extLst>
            </p:cNvPr>
            <p:cNvSpPr txBox="1"/>
            <p:nvPr/>
          </p:nvSpPr>
          <p:spPr>
            <a:xfrm>
              <a:off x="800100" y="2486561"/>
              <a:ext cx="91206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আষাঢ়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	খ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শ্রাবণ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ভাদ্র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		ঘ  ২২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আশ্বিন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0FA5F8-3F7D-EBBE-CF45-22E85D27B6C7}"/>
                </a:ext>
              </a:extLst>
            </p:cNvPr>
            <p:cNvSpPr/>
            <p:nvPr/>
          </p:nvSpPr>
          <p:spPr>
            <a:xfrm>
              <a:off x="800100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F4E4E7-4972-0CD6-9DA8-27E46565305F}"/>
                </a:ext>
              </a:extLst>
            </p:cNvPr>
            <p:cNvSpPr/>
            <p:nvPr/>
          </p:nvSpPr>
          <p:spPr>
            <a:xfrm>
              <a:off x="78624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443018-AE5E-96EB-441C-AF16431C047E}"/>
                </a:ext>
              </a:extLst>
            </p:cNvPr>
            <p:cNvSpPr/>
            <p:nvPr/>
          </p:nvSpPr>
          <p:spPr>
            <a:xfrm>
              <a:off x="7176656" y="2526475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8494AB-E527-DA3C-1648-E9B4A83D7C85}"/>
                </a:ext>
              </a:extLst>
            </p:cNvPr>
            <p:cNvSpPr/>
            <p:nvPr/>
          </p:nvSpPr>
          <p:spPr>
            <a:xfrm>
              <a:off x="7170847" y="3169233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46E84-EF5B-4EE7-AEEA-FDB5075919CC}"/>
              </a:ext>
            </a:extLst>
          </p:cNvPr>
          <p:cNvGrpSpPr/>
          <p:nvPr/>
        </p:nvGrpSpPr>
        <p:grpSpPr>
          <a:xfrm>
            <a:off x="1368137" y="4829099"/>
            <a:ext cx="10194599" cy="1323439"/>
            <a:chOff x="758536" y="4848761"/>
            <a:chExt cx="10194599" cy="1323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E99695-B421-13B5-1C31-0E6EFEB673ED}"/>
                </a:ext>
              </a:extLst>
            </p:cNvPr>
            <p:cNvSpPr txBox="1"/>
            <p:nvPr/>
          </p:nvSpPr>
          <p:spPr>
            <a:xfrm>
              <a:off x="772391" y="4848761"/>
              <a:ext cx="10180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১৯১৩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					খ  ১৮১৩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১৭১৩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				ঘ  ১৬১৩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সালে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FA7692-9691-3353-B3CF-38F996C522C4}"/>
                </a:ext>
              </a:extLst>
            </p:cNvPr>
            <p:cNvSpPr/>
            <p:nvPr/>
          </p:nvSpPr>
          <p:spPr>
            <a:xfrm>
              <a:off x="758536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ADD018-C9DD-E867-E39F-859D874988BF}"/>
                </a:ext>
              </a:extLst>
            </p:cNvPr>
            <p:cNvSpPr/>
            <p:nvPr/>
          </p:nvSpPr>
          <p:spPr>
            <a:xfrm>
              <a:off x="7140818" y="5540309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1C42D4-3FD2-2910-7AD4-44CCBD4D2D38}"/>
                </a:ext>
              </a:extLst>
            </p:cNvPr>
            <p:cNvSpPr/>
            <p:nvPr/>
          </p:nvSpPr>
          <p:spPr>
            <a:xfrm>
              <a:off x="7160482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C73B67-2AF1-21B0-C45E-1C96F3D92CB4}"/>
                </a:ext>
              </a:extLst>
            </p:cNvPr>
            <p:cNvSpPr/>
            <p:nvPr/>
          </p:nvSpPr>
          <p:spPr>
            <a:xfrm>
              <a:off x="758536" y="491803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06EF068-A782-952F-5B71-77196406C9CE}"/>
              </a:ext>
            </a:extLst>
          </p:cNvPr>
          <p:cNvSpPr/>
          <p:nvPr/>
        </p:nvSpPr>
        <p:spPr>
          <a:xfrm>
            <a:off x="7898435" y="2440183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E01FE3-7A28-B1AB-8651-C6A861886CB4}"/>
              </a:ext>
            </a:extLst>
          </p:cNvPr>
          <p:cNvSpPr/>
          <p:nvPr/>
        </p:nvSpPr>
        <p:spPr>
          <a:xfrm>
            <a:off x="1365055" y="4885810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320AA-20BA-EA04-52FD-6C590FD3453D}"/>
              </a:ext>
            </a:extLst>
          </p:cNvPr>
          <p:cNvSpPr txBox="1"/>
          <p:nvPr/>
        </p:nvSpPr>
        <p:spPr>
          <a:xfrm>
            <a:off x="8730885" y="956100"/>
            <a:ext cx="3174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93FED-AAB3-70B7-C0AF-FF5358A813EE}"/>
              </a:ext>
            </a:extLst>
          </p:cNvPr>
          <p:cNvSpPr txBox="1"/>
          <p:nvPr/>
        </p:nvSpPr>
        <p:spPr>
          <a:xfrm>
            <a:off x="8524569" y="2284875"/>
            <a:ext cx="3586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FC07C-BA78-CB5A-13C4-9CF364F9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815"/>
            <a:ext cx="9069866" cy="60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385311-8CE9-441C-8248-F3697D524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521"/>
            <a:ext cx="12191999" cy="5519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87910-E87F-4A71-5F51-80DBB2E0C101}"/>
              </a:ext>
            </a:extLst>
          </p:cNvPr>
          <p:cNvSpPr txBox="1"/>
          <p:nvPr/>
        </p:nvSpPr>
        <p:spPr>
          <a:xfrm>
            <a:off x="3510117" y="606938"/>
            <a:ext cx="8137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3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43046-D536-97D5-62E2-5B946818F103}"/>
              </a:ext>
            </a:extLst>
          </p:cNvPr>
          <p:cNvSpPr txBox="1"/>
          <p:nvPr/>
        </p:nvSpPr>
        <p:spPr>
          <a:xfrm>
            <a:off x="358878" y="686276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2E602-EFD6-C007-5D12-7B6EA6329A0F}"/>
              </a:ext>
            </a:extLst>
          </p:cNvPr>
          <p:cNvSpPr txBox="1"/>
          <p:nvPr/>
        </p:nvSpPr>
        <p:spPr>
          <a:xfrm>
            <a:off x="358878" y="2057400"/>
            <a:ext cx="8839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মঞ্জুর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মোর্শেদ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হালসা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ডাকঘর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01936011102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payel_cworld@yahoo.com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2C92A-BCC8-89E7-4E6C-9AE7507D7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50" y="88491"/>
            <a:ext cx="2161176" cy="2703871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442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D2EE6C-A685-ADCD-29D8-3728FAF3ACA0}"/>
              </a:ext>
            </a:extLst>
          </p:cNvPr>
          <p:cNvSpPr txBox="1"/>
          <p:nvPr/>
        </p:nvSpPr>
        <p:spPr>
          <a:xfrm>
            <a:off x="3691381" y="152400"/>
            <a:ext cx="43268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29816-D379-6946-6974-C52E1ED97244}"/>
              </a:ext>
            </a:extLst>
          </p:cNvPr>
          <p:cNvSpPr txBox="1"/>
          <p:nvPr/>
        </p:nvSpPr>
        <p:spPr>
          <a:xfrm>
            <a:off x="459409" y="1627287"/>
            <a:ext cx="819968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সপ্তবর্ণা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19/০1/২০25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DB38A-756A-E1B9-3FAB-B5997F74AFB9}"/>
              </a:ext>
            </a:extLst>
          </p:cNvPr>
          <p:cNvSpPr txBox="1"/>
          <p:nvPr/>
        </p:nvSpPr>
        <p:spPr>
          <a:xfrm>
            <a:off x="3363832" y="677473"/>
            <a:ext cx="3369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9A03F-3A85-0B0A-3F0F-3120E78D8735}"/>
              </a:ext>
            </a:extLst>
          </p:cNvPr>
          <p:cNvSpPr txBox="1"/>
          <p:nvPr/>
        </p:nvSpPr>
        <p:spPr>
          <a:xfrm>
            <a:off x="1241767" y="1832722"/>
            <a:ext cx="8010526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1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524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4080AE8-880E-D706-0A9D-CE8A2190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3297" r="1306" b="3656"/>
          <a:stretch/>
        </p:blipFill>
        <p:spPr>
          <a:xfrm>
            <a:off x="2363741" y="868387"/>
            <a:ext cx="7464517" cy="4234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251E44-3A7B-275A-AC33-EA71661A5700}"/>
              </a:ext>
            </a:extLst>
          </p:cNvPr>
          <p:cNvSpPr txBox="1"/>
          <p:nvPr/>
        </p:nvSpPr>
        <p:spPr>
          <a:xfrm>
            <a:off x="141585" y="98946"/>
            <a:ext cx="3673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A718E0-340C-3A4A-F7F7-4BC880415D1C}"/>
              </a:ext>
            </a:extLst>
          </p:cNvPr>
          <p:cNvSpPr txBox="1"/>
          <p:nvPr/>
        </p:nvSpPr>
        <p:spPr>
          <a:xfrm>
            <a:off x="8813637" y="137583"/>
            <a:ext cx="3378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9ADD83-96A9-6AE1-134F-7875A886D5DF}"/>
              </a:ext>
            </a:extLst>
          </p:cNvPr>
          <p:cNvSpPr txBox="1"/>
          <p:nvPr/>
        </p:nvSpPr>
        <p:spPr>
          <a:xfrm>
            <a:off x="141585" y="5184059"/>
            <a:ext cx="1075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0F3357-A662-BE0E-8D8B-D61009D340FD}"/>
              </a:ext>
            </a:extLst>
          </p:cNvPr>
          <p:cNvSpPr txBox="1"/>
          <p:nvPr/>
        </p:nvSpPr>
        <p:spPr>
          <a:xfrm>
            <a:off x="121919" y="5959391"/>
            <a:ext cx="4993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0369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BAA75-5A97-F4DE-510F-5F5D0923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r="28617"/>
          <a:stretch/>
        </p:blipFill>
        <p:spPr>
          <a:xfrm>
            <a:off x="9134884" y="3026468"/>
            <a:ext cx="3047284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63A94-2FAA-1753-07AF-B148D950D955}"/>
              </a:ext>
            </a:extLst>
          </p:cNvPr>
          <p:cNvSpPr txBox="1"/>
          <p:nvPr/>
        </p:nvSpPr>
        <p:spPr>
          <a:xfrm>
            <a:off x="2585276" y="2108335"/>
            <a:ext cx="54040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B06B3-6FEA-EFA9-AA00-3DEE9DC59782}"/>
              </a:ext>
            </a:extLst>
          </p:cNvPr>
          <p:cNvSpPr txBox="1"/>
          <p:nvPr/>
        </p:nvSpPr>
        <p:spPr>
          <a:xfrm>
            <a:off x="5744498" y="4911804"/>
            <a:ext cx="4232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0C928-39C6-6A41-D000-9985A54D49CA}"/>
              </a:ext>
            </a:extLst>
          </p:cNvPr>
          <p:cNvSpPr txBox="1"/>
          <p:nvPr/>
        </p:nvSpPr>
        <p:spPr>
          <a:xfrm>
            <a:off x="1577628" y="698681"/>
            <a:ext cx="3709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1130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102A4-FE9A-024E-8415-DD29FBFF73C9}"/>
              </a:ext>
            </a:extLst>
          </p:cNvPr>
          <p:cNvSpPr txBox="1"/>
          <p:nvPr/>
        </p:nvSpPr>
        <p:spPr>
          <a:xfrm>
            <a:off x="524797" y="5934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BCA67-113A-DB69-5AE2-1F0478F1D584}"/>
              </a:ext>
            </a:extLst>
          </p:cNvPr>
          <p:cNvSpPr txBox="1"/>
          <p:nvPr/>
        </p:nvSpPr>
        <p:spPr>
          <a:xfrm>
            <a:off x="4892778" y="88693"/>
            <a:ext cx="7207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১৮৬১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(২৫শে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১২৬৮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বঙ্গাব্দ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কলকতার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0DE92-C491-C0D2-6DDB-33DB80967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45"/>
            <a:ext cx="4630994" cy="5909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2FF12-4938-5A27-ED05-DBFC1704BE9A}"/>
              </a:ext>
            </a:extLst>
          </p:cNvPr>
          <p:cNvSpPr txBox="1"/>
          <p:nvPr/>
        </p:nvSpPr>
        <p:spPr>
          <a:xfrm>
            <a:off x="5004619" y="2338173"/>
            <a:ext cx="709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১৩৪৮।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24EE3-F3F8-94F9-D82C-469F56A0E072}"/>
              </a:ext>
            </a:extLst>
          </p:cNvPr>
          <p:cNvSpPr txBox="1"/>
          <p:nvPr/>
        </p:nvSpPr>
        <p:spPr>
          <a:xfrm>
            <a:off x="5004619" y="3928871"/>
            <a:ext cx="7095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1913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562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CD411B-5175-546A-7287-95C8584B59DE}"/>
              </a:ext>
            </a:extLst>
          </p:cNvPr>
          <p:cNvGrpSpPr/>
          <p:nvPr/>
        </p:nvGrpSpPr>
        <p:grpSpPr>
          <a:xfrm>
            <a:off x="124690" y="2998839"/>
            <a:ext cx="11949323" cy="3716593"/>
            <a:chOff x="2133600" y="533400"/>
            <a:chExt cx="6096001" cy="2076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689E81-4317-5849-CD07-26B958FD0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36"/>
            <a:stretch/>
          </p:blipFill>
          <p:spPr>
            <a:xfrm>
              <a:off x="3629891" y="533400"/>
              <a:ext cx="4599710" cy="20764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2128FB-6FA5-E135-D392-5943EBE1F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00"/>
            <a:stretch/>
          </p:blipFill>
          <p:spPr>
            <a:xfrm>
              <a:off x="2133600" y="533400"/>
              <a:ext cx="1524000" cy="20764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C2FB97-EBCF-94A2-9FBC-6EC937802123}"/>
              </a:ext>
            </a:extLst>
          </p:cNvPr>
          <p:cNvSpPr txBox="1"/>
          <p:nvPr/>
        </p:nvSpPr>
        <p:spPr>
          <a:xfrm>
            <a:off x="124691" y="235803"/>
            <a:ext cx="886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31AB2-092B-70D0-F7F6-B707B00309EF}"/>
              </a:ext>
            </a:extLst>
          </p:cNvPr>
          <p:cNvSpPr txBox="1"/>
          <p:nvPr/>
        </p:nvSpPr>
        <p:spPr>
          <a:xfrm>
            <a:off x="138546" y="1128735"/>
            <a:ext cx="886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3AA7B-1BA3-CADD-BE55-8832AEA091F9}"/>
              </a:ext>
            </a:extLst>
          </p:cNvPr>
          <p:cNvSpPr txBox="1"/>
          <p:nvPr/>
        </p:nvSpPr>
        <p:spPr>
          <a:xfrm>
            <a:off x="124690" y="1940579"/>
            <a:ext cx="1187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378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516</Words>
  <Application>Microsoft Office PowerPoint</Application>
  <PresentationFormat>Widescreen</PresentationFormat>
  <Paragraphs>93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Morshed</dc:creator>
  <cp:lastModifiedBy>Mohammed Morshed</cp:lastModifiedBy>
  <cp:revision>15</cp:revision>
  <dcterms:created xsi:type="dcterms:W3CDTF">2025-01-12T13:39:56Z</dcterms:created>
  <dcterms:modified xsi:type="dcterms:W3CDTF">2025-01-18T01:57:54Z</dcterms:modified>
</cp:coreProperties>
</file>