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4" r:id="rId8"/>
    <p:sldId id="265" r:id="rId9"/>
    <p:sldId id="273" r:id="rId10"/>
    <p:sldId id="267" r:id="rId11"/>
    <p:sldId id="270" r:id="rId12"/>
    <p:sldId id="271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196EAF-A1FF-4E5C-91BD-73233810448C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EE22F-F907-4107-80CF-D3E1EA18078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79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84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6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948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376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725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733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8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0374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964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476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537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3DF0D-5103-4480-9ABE-9D5A972F85B7}" type="datetimeFigureOut">
              <a:rPr lang="en-US" smtClean="0"/>
              <a:pPr/>
              <a:t>7/8/2025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C905B6-E3E5-4E04-B476-966544D76E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89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12954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000" dirty="0" smtClean="0">
                <a:solidFill>
                  <a:schemeClr val="accent4"/>
                </a:solidFill>
              </a:rPr>
              <a:t>السلام عليكم و رحمة الله وبركاته</a:t>
            </a:r>
            <a:endParaRPr lang="en-US" sz="4000" dirty="0">
              <a:solidFill>
                <a:schemeClr val="accent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133600"/>
            <a:ext cx="6248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8000" dirty="0" smtClean="0">
                <a:solidFill>
                  <a:srgbClr val="FF0000"/>
                </a:solidFill>
              </a:rPr>
              <a:t>اهلا و سهلا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33800" y="457200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3600" dirty="0" smtClean="0"/>
              <a:t>بسم الله الرحمن الرحيم</a:t>
            </a:r>
            <a:endParaRPr lang="en-US" sz="36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1800"/>
            <a:ext cx="5829300" cy="38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6270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10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19200"/>
            <a:ext cx="57912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dirty="0" smtClean="0">
                <a:solidFill>
                  <a:srgbClr val="FF0000"/>
                </a:solidFill>
              </a:rPr>
              <a:t>تعريف الاستاذ</a:t>
            </a:r>
            <a:endParaRPr lang="en-US" sz="5400" dirty="0" smtClean="0">
              <a:solidFill>
                <a:srgbClr val="FF0000"/>
              </a:solidFill>
            </a:endParaRPr>
          </a:p>
          <a:p>
            <a:pPr algn="ctr"/>
            <a:r>
              <a:rPr lang="ar-SA" sz="5400" dirty="0" smtClean="0">
                <a:solidFill>
                  <a:srgbClr val="FF0000"/>
                </a:solidFill>
                <a:cs typeface="+mj-cs"/>
              </a:rPr>
              <a:t>محمد شمس العام</a:t>
            </a:r>
          </a:p>
          <a:p>
            <a:pPr algn="ctr"/>
            <a:r>
              <a:rPr lang="ar-SA" sz="4800" dirty="0" smtClean="0">
                <a:solidFill>
                  <a:srgbClr val="FF0000"/>
                </a:solidFill>
                <a:cs typeface="+mj-cs"/>
              </a:rPr>
              <a:t>المشرف </a:t>
            </a:r>
            <a:endParaRPr lang="ar-SA" sz="5400" dirty="0" smtClean="0">
              <a:solidFill>
                <a:srgbClr val="FF0000"/>
              </a:solidFill>
              <a:cs typeface="+mj-cs"/>
            </a:endParaRPr>
          </a:p>
          <a:p>
            <a:pPr algn="ctr"/>
            <a:r>
              <a:rPr lang="ar-SA" sz="4000" dirty="0" smtClean="0">
                <a:solidFill>
                  <a:srgbClr val="FF0000"/>
                </a:solidFill>
                <a:cs typeface="+mj-cs"/>
              </a:rPr>
              <a:t>كا جويراشاعة العلوم الاسلامية</a:t>
            </a:r>
          </a:p>
          <a:p>
            <a:pPr algn="ctr"/>
            <a:r>
              <a:rPr lang="ar-SA" sz="4000" dirty="0" smtClean="0">
                <a:solidFill>
                  <a:srgbClr val="FF0000"/>
                </a:solidFill>
                <a:cs typeface="+mj-cs"/>
              </a:rPr>
              <a:t>داخل مدرسة</a:t>
            </a:r>
          </a:p>
          <a:p>
            <a:pPr algn="ctr"/>
            <a:r>
              <a:rPr lang="ar-SA" sz="4000" dirty="0" smtClean="0">
                <a:solidFill>
                  <a:srgbClr val="FF0000"/>
                </a:solidFill>
                <a:cs typeface="+mj-cs"/>
              </a:rPr>
              <a:t>دانغا بذارو بلاش  نرسيندي</a:t>
            </a:r>
            <a:endParaRPr lang="bn-IN" sz="4000" dirty="0" smtClean="0">
              <a:solidFill>
                <a:srgbClr val="FF0000"/>
              </a:solidFill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3048000"/>
            <a:ext cx="693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dirty="0" smtClean="0">
              <a:solidFill>
                <a:srgbClr val="0070C0"/>
              </a:solidFill>
            </a:endParaRPr>
          </a:p>
          <a:p>
            <a:endParaRPr lang="en-US" sz="2400" dirty="0"/>
          </a:p>
        </p:txBody>
      </p:sp>
      <p:pic>
        <p:nvPicPr>
          <p:cNvPr id="5" name="Picture 4" descr="AD=71195..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0" y="800100"/>
            <a:ext cx="2316480" cy="289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24400" cy="6858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10233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8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2" y="17260"/>
            <a:ext cx="9164782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1714500" y="1524000"/>
            <a:ext cx="586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>
                <a:solidFill>
                  <a:srgbClr val="FF0000"/>
                </a:solidFill>
              </a:rPr>
              <a:t>تعريف الدرس</a:t>
            </a:r>
            <a:endParaRPr lang="en-US" sz="4800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33600" y="2537602"/>
            <a:ext cx="4724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0070C0"/>
                </a:solidFill>
              </a:rPr>
              <a:t> </a:t>
            </a:r>
            <a:r>
              <a:rPr lang="ar-SA" sz="3200" dirty="0" smtClean="0">
                <a:solidFill>
                  <a:srgbClr val="0070C0"/>
                </a:solidFill>
              </a:rPr>
              <a:t>الصف التاسع</a:t>
            </a:r>
            <a:endParaRPr lang="en-US" sz="3200" dirty="0" smtClean="0">
              <a:solidFill>
                <a:srgbClr val="0070C0"/>
              </a:solidFill>
            </a:endParaRPr>
          </a:p>
          <a:p>
            <a:pPr algn="ctr"/>
            <a:r>
              <a:rPr lang="ar-SA" sz="3200" dirty="0" smtClean="0">
                <a:solidFill>
                  <a:srgbClr val="0070C0"/>
                </a:solidFill>
              </a:rPr>
              <a:t>المؤض: الحديث الشريف        </a:t>
            </a:r>
            <a:endParaRPr lang="en-US" sz="3200" dirty="0" smtClean="0">
              <a:solidFill>
                <a:srgbClr val="0070C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410" y="1728675"/>
            <a:ext cx="1257299" cy="22389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1693196"/>
            <a:ext cx="1066800" cy="189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685539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44" y="76200"/>
            <a:ext cx="903839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1033790"/>
            <a:ext cx="41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2800" dirty="0" smtClean="0"/>
              <a:t>اختبار الذهن</a:t>
            </a:r>
          </a:p>
          <a:p>
            <a:pPr algn="ctr"/>
            <a:r>
              <a:rPr lang="en-US" sz="2800" dirty="0" err="1" smtClean="0">
                <a:solidFill>
                  <a:srgbClr val="FF0000"/>
                </a:solidFill>
              </a:rPr>
              <a:t>মেধা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</a:rPr>
              <a:t>যাচাই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2133600"/>
            <a:ext cx="4164911" cy="301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7445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839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0" y="495880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200" dirty="0" smtClean="0">
                <a:solidFill>
                  <a:srgbClr val="002060"/>
                </a:solidFill>
              </a:rPr>
              <a:t>اعلان الدرس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286000" y="1295400"/>
            <a:ext cx="4724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ঘোষণা</a:t>
            </a:r>
            <a:endParaRPr lang="en-US" sz="6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0" y="2438400"/>
            <a:ext cx="4724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হাদিসের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7695784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6200"/>
            <a:ext cx="9144000" cy="6934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685800"/>
            <a:ext cx="381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3600" dirty="0" smtClean="0">
                <a:solidFill>
                  <a:srgbClr val="FF0000"/>
                </a:solidFill>
              </a:rPr>
              <a:t>نتائج الدرس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14478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ফল</a:t>
            </a:r>
            <a:endParaRPr lang="en-US" sz="3600" u="sng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43000" y="2209800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এই</a:t>
            </a:r>
            <a:r>
              <a:rPr lang="en-US" sz="2000" dirty="0" smtClean="0"/>
              <a:t> </a:t>
            </a:r>
            <a:r>
              <a:rPr lang="en-US" sz="2000" dirty="0" err="1" smtClean="0"/>
              <a:t>পাঠ</a:t>
            </a:r>
            <a:r>
              <a:rPr lang="en-US" sz="2000" dirty="0" smtClean="0"/>
              <a:t> </a:t>
            </a:r>
            <a:r>
              <a:rPr lang="en-US" sz="2000" dirty="0" err="1" smtClean="0"/>
              <a:t>শেষে</a:t>
            </a:r>
            <a:r>
              <a:rPr lang="en-US" sz="2000" dirty="0" smtClean="0"/>
              <a:t> </a:t>
            </a:r>
            <a:r>
              <a:rPr lang="en-US" sz="2000" dirty="0" err="1" smtClean="0"/>
              <a:t>শিক্ষার্থীরা</a:t>
            </a:r>
            <a:r>
              <a:rPr lang="en-US" sz="2000" dirty="0" smtClean="0"/>
              <a:t> -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990600" y="2642466"/>
            <a:ext cx="7315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হাদিস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বলতে পারবে । 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হাদিসের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6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সনদ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মতন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ব্যাখা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088573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25" y="533400"/>
            <a:ext cx="8667750" cy="57912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59" y="228600"/>
            <a:ext cx="91440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66167" y="1066800"/>
            <a:ext cx="457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হাদিস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1499" y="2461727"/>
            <a:ext cx="777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পারিভাষিক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অর্থঃ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করিম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সঃ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)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ও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মৌন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সমর্থন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অনুরুপ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সাহাবী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তাহেয়ীগণের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কথা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ও </a:t>
            </a:r>
            <a:r>
              <a:rPr lang="en-US" sz="32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মৌন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সমর্থনকে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হাদীস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8200" y="1815396"/>
            <a:ext cx="7772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আভিধানিক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কথ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বাণী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উপদেশ</a:t>
            </a:r>
            <a:r>
              <a:rPr lang="en-US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ইত্যাদি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3608" y="4071053"/>
            <a:ext cx="74435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الحدبث مااضيف الي النبي صلي الله عليه وسلم من قول اوفعل او تقرير وكذالك يطلق علي اقوال الصحبه والتبصين وافعالهم وتقاربرهم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325778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1" y="0"/>
            <a:ext cx="903839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95399" y="2043624"/>
            <a:ext cx="6857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2800" dirty="0" smtClean="0">
                <a:solidFill>
                  <a:srgbClr val="0070C0"/>
                </a:solidFill>
              </a:rPr>
              <a:t>موضوع الحديت ذات النبي صلي الله عليه وسلم من حيث انه رسول الله صله الله عبيه وسلم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8198" y="3124200"/>
            <a:ext cx="777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হাদিসের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আলোচ্য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আল্লাহ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তাআলার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রসুল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হিসাবে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হজরত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নবী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করিম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সঃ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সত্ত্বা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জীবনের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দিকের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66998" y="1392074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হাদীসের</a:t>
            </a:r>
            <a:r>
              <a:rPr lang="en-US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আলোচ্য</a:t>
            </a:r>
            <a:r>
              <a:rPr lang="en-US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u="sng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9597945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01" y="0"/>
            <a:ext cx="9038397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514600" y="1277261"/>
            <a:ext cx="32969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হাদিসের</a:t>
            </a:r>
            <a:r>
              <a:rPr lang="en-US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u="sng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3600" u="sng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u="sng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2057400"/>
            <a:ext cx="7543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সমগ্র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মানব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জাতিকে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পথ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ভ্রষ্টতার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অন্ধকার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মুক্ত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ইহকালীন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কল্যাণ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পরকালীন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মুক্তি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নিশ্চিত</a:t>
            </a:r>
            <a:r>
              <a:rPr lang="en-US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করা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1999" y="3967609"/>
            <a:ext cx="76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ar-SA" sz="32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تركت فيكم امرين لن تضلوا ماتمسكتم بهماكتاب الله وسنة نبسه(موطا مالك)</a:t>
            </a:r>
            <a:endParaRPr lang="en-US" sz="32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0518" y="3249697"/>
            <a:ext cx="3886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ব্যাপারে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নবিজী</a:t>
            </a:r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বলেন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411"/>
            <a:ext cx="9144000" cy="69434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81200" y="1143000"/>
            <a:ext cx="3124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>
                <a:solidFill>
                  <a:srgbClr val="FF0000"/>
                </a:solidFill>
              </a:rPr>
              <a:t>مهمة واحدة</a:t>
            </a:r>
            <a:endParaRPr lang="en-US" sz="4800" dirty="0">
              <a:solidFill>
                <a:srgbClr val="FF0000"/>
              </a:solidFill>
            </a:endParaRPr>
          </a:p>
        </p:txBody>
      </p:sp>
      <p:pic>
        <p:nvPicPr>
          <p:cNvPr id="26626" name="Picture 2" descr="One Student Cartoon Png, Transparent Png - kindpng"/>
          <p:cNvPicPr>
            <a:picLocks noChangeAspect="1" noChangeArrowheads="1"/>
          </p:cNvPicPr>
          <p:nvPr/>
        </p:nvPicPr>
        <p:blipFill>
          <a:blip r:embed="rId3" cstate="print"/>
          <a:srcRect l="28798" t="3613" r="29341" b="3484"/>
          <a:stretch>
            <a:fillRect/>
          </a:stretch>
        </p:blipFill>
        <p:spPr bwMode="auto">
          <a:xfrm>
            <a:off x="5791200" y="1143000"/>
            <a:ext cx="2819400" cy="5562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90600" y="2133600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হাদিস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? </a:t>
            </a:r>
            <a:endParaRPr lang="en-US" sz="44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47800" y="2903041"/>
            <a:ext cx="281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?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52171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34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19400" y="9906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>
                <a:solidFill>
                  <a:srgbClr val="FF0000"/>
                </a:solidFill>
              </a:rPr>
              <a:t>العمل في ازواج 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23554" name="AutoShape 2" descr="Mark Student Work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3556" name="AutoShape 4" descr="Mark Student Work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1524000" y="1893518"/>
            <a:ext cx="6477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হাদিসের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আলোচ্য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 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3000" y="2706666"/>
            <a:ext cx="7239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হাদিসের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আলোচ্য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আরবীতে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4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292" y="3450827"/>
            <a:ext cx="4705416" cy="3559311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434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9144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800" dirty="0" smtClean="0">
                <a:solidFill>
                  <a:srgbClr val="FF0000"/>
                </a:solidFill>
              </a:rPr>
              <a:t>العمل الجماعي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2252" y="2117942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হাদিসের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আরবী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8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বাংলায়</a:t>
            </a:r>
            <a:r>
              <a:rPr lang="en-US" sz="4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495" y="2892571"/>
            <a:ext cx="4627911" cy="3472938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2929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914400"/>
            <a:ext cx="396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4400" b="1" dirty="0" smtClean="0">
                <a:solidFill>
                  <a:srgbClr val="FF0000"/>
                </a:solidFill>
                <a:cs typeface="+mj-cs"/>
              </a:rPr>
              <a:t>العمل البيت </a:t>
            </a:r>
            <a:endParaRPr lang="en-US" sz="4400" b="1" u="sng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35636" y="1839776"/>
            <a:ext cx="70580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হাদিস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আলোচ্য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বিষয়,উদ্দেশ্য,লিখে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4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4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3205481"/>
            <a:ext cx="6343650" cy="357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52903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3839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90800" y="914400"/>
            <a:ext cx="4038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SA" sz="5400" dirty="0" smtClean="0">
                <a:solidFill>
                  <a:srgbClr val="FF0000"/>
                </a:solidFill>
              </a:rPr>
              <a:t>شكرا</a:t>
            </a:r>
          </a:p>
          <a:p>
            <a:pPr algn="ctr"/>
            <a:r>
              <a:rPr lang="ar-SA" sz="5400" dirty="0" smtClean="0">
                <a:solidFill>
                  <a:srgbClr val="FF0000"/>
                </a:solidFill>
              </a:rPr>
              <a:t>الي لقاء </a:t>
            </a:r>
            <a:endParaRPr lang="en-US" sz="5400" dirty="0">
              <a:solidFill>
                <a:srgbClr val="FF0000"/>
              </a:solidFill>
            </a:endParaRPr>
          </a:p>
        </p:txBody>
      </p:sp>
      <p:pic>
        <p:nvPicPr>
          <p:cNvPr id="24578" name="Picture 2" descr="goodbye (good-bye) in Tawasol · Global Symbo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133600"/>
            <a:ext cx="4191000" cy="4191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6077077"/>
      </p:ext>
    </p:extLst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245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245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1041</TotalTime>
  <Words>266</Words>
  <Application>Microsoft Office PowerPoint</Application>
  <PresentationFormat>On-screen Show (4:3)</PresentationFormat>
  <Paragraphs>46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user</cp:lastModifiedBy>
  <cp:revision>136</cp:revision>
  <dcterms:created xsi:type="dcterms:W3CDTF">2021-06-30T14:24:17Z</dcterms:created>
  <dcterms:modified xsi:type="dcterms:W3CDTF">2025-07-08T13:59:05Z</dcterms:modified>
</cp:coreProperties>
</file>