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1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CBE7-700E-4D1B-8E63-30B2A481689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D7CA-9EC3-4B34-942C-13D9251F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382137"/>
            <a:ext cx="1035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4924" y="1212060"/>
            <a:ext cx="2934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26" y="2441812"/>
            <a:ext cx="9526137" cy="42672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40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84" y="179197"/>
            <a:ext cx="7706721" cy="5133672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73457" y="5650174"/>
            <a:ext cx="1049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80" y="221064"/>
            <a:ext cx="7983874" cy="4814959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2263" y="5268037"/>
            <a:ext cx="11054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4000" dirty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52" y="347093"/>
            <a:ext cx="8605357" cy="4839056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3362829" y="5404513"/>
            <a:ext cx="5786651" cy="1105469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11" y="254758"/>
            <a:ext cx="8469857" cy="4839919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5038724" y="5308979"/>
            <a:ext cx="1951630" cy="1310186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225470"/>
            <a:ext cx="9321421" cy="5629419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46914" y="5993025"/>
            <a:ext cx="719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4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44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2" y="648553"/>
            <a:ext cx="8064831" cy="5376554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570794" y="1596788"/>
            <a:ext cx="3370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8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8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8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৩,৮৪,৪০০ </a:t>
            </a:r>
            <a:r>
              <a:rPr lang="en-US" sz="6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6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8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7" y="340057"/>
            <a:ext cx="5249839" cy="5009866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69" y="340057"/>
            <a:ext cx="5641075" cy="50098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75729" y="5472753"/>
            <a:ext cx="4490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54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1487" y="5472753"/>
            <a:ext cx="330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41" y="142022"/>
            <a:ext cx="8706632" cy="5440092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24473" y="5800297"/>
            <a:ext cx="9307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১৫,০০,০০,০০০ </a:t>
            </a:r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65" y="245516"/>
            <a:ext cx="8605517" cy="4995224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10185" y="5540991"/>
            <a:ext cx="10140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৩,০০,০০০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9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7" y="253193"/>
            <a:ext cx="9267752" cy="4984832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785445" y="1960779"/>
            <a:ext cx="2306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মিল্কিওয়ে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41" y="5398083"/>
            <a:ext cx="1158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পারতাম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মিল্কিওয়ে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১,৩০,০০০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63" y="1525720"/>
            <a:ext cx="3042122" cy="382420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91570" y="2400046"/>
            <a:ext cx="6646460" cy="2554545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endParaRPr lang="en-US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দেবরাজ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মোরেলগঞ্জ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5" y="148988"/>
            <a:ext cx="8878386" cy="5815084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688281" y="5964072"/>
            <a:ext cx="4667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US" sz="44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3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7" y="0"/>
            <a:ext cx="9812836" cy="5973030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96962" y="6077186"/>
            <a:ext cx="4667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US" sz="44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98" y="184812"/>
            <a:ext cx="9574891" cy="5697373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68370" y="6088559"/>
            <a:ext cx="6974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0 L -3.95833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5445457" y="2671550"/>
            <a:ext cx="1091820" cy="106452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89863" y="1733266"/>
            <a:ext cx="3766782" cy="292062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73002" y="1608731"/>
            <a:ext cx="764275" cy="3957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47917" y="914399"/>
            <a:ext cx="6400800" cy="4937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76066" y="238836"/>
            <a:ext cx="9594376" cy="6550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47463" y="1337481"/>
            <a:ext cx="928048" cy="5868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1372" y="1419367"/>
            <a:ext cx="873463" cy="7233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6 4.07407E-6 C 0.07956 4.07407E-6 0.15 0.09259 0.15 0.20694 C 0.15 0.32152 0.07956 0.41527 -0.0056 0.41527 C -0.09219 0.41527 -0.1612 0.32152 -0.1612 0.20694 C -0.1612 0.09259 -0.09219 4.07407E-6 -0.0056 4.07407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7851 -0.1044 C -0.03138 -0.1044 0.08854 0.05718 0.08854 0.25648 C 0.08854 0.45579 -0.03138 0.61806 -0.17851 0.61806 C -0.32617 0.61806 -0.44544 0.45579 -0.44544 0.25648 C -0.44544 0.05718 -0.32617 -0.1044 -0.17851 -0.1044 Z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4532 -0.225 C 0.56211 -0.225 0.73881 -0.00926 0.73881 0.25741 C 0.73881 0.52361 0.56211 0.74028 0.34532 0.74028 C 0.128 0.74028 -0.04804 0.52361 -0.04804 0.25741 C -0.04804 -0.00926 0.128 -0.225 0.34532 -0.225 Z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91246"/>
              </p:ext>
            </p:extLst>
          </p:nvPr>
        </p:nvGraphicFramePr>
        <p:xfrm>
          <a:off x="1144896" y="1705970"/>
          <a:ext cx="10018974" cy="30980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9432"/>
                <a:gridCol w="3729884"/>
                <a:gridCol w="3339658"/>
              </a:tblGrid>
              <a:tr h="1021139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দূরত্ব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কত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লাগে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03845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৩,৮৪,৪০০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কি.মি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03845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১৫,০০,০০,০০০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কি.মি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6286" y="5054895"/>
            <a:ext cx="475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৩,০০,০০০ </a:t>
            </a:r>
            <a:r>
              <a:rPr lang="en-US" sz="36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36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005015" y="5054895"/>
            <a:ext cx="5663820" cy="1412038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989462" y="2238233"/>
            <a:ext cx="10181229" cy="2579426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ও ৫৩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752" y="1348800"/>
            <a:ext cx="110410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৩,৮৪,৪০০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সৌরজগতের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70" y="1337481"/>
            <a:ext cx="102494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৫/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উত্তর:৩,০০,০০০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৬/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9" name="Flowchart: Multidocument 8"/>
          <p:cNvSpPr/>
          <p:nvPr/>
        </p:nvSpPr>
        <p:spPr>
          <a:xfrm>
            <a:off x="2866031" y="846162"/>
            <a:ext cx="6687403" cy="4176215"/>
          </a:xfrm>
          <a:prstGeom prst="flowChartMultidocument">
            <a:avLst/>
          </a:prstGeom>
          <a:solidFill>
            <a:srgbClr val="00206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027" y="1937983"/>
            <a:ext cx="9103057" cy="3046988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: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: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: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569492" y="2142698"/>
            <a:ext cx="9266830" cy="2825086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১২.১.১  মহাবিশ্বের বিস্তৃতি বর্ণনা করতে পারবে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1331509"/>
            <a:ext cx="6741993" cy="4872251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833815" y="2538484"/>
            <a:ext cx="3985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54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54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54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54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3" y="314326"/>
            <a:ext cx="5533262" cy="6345782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492622" y="2770496"/>
            <a:ext cx="319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54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59307"/>
            <a:ext cx="10577015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98342" y="1282889"/>
            <a:ext cx="7963469" cy="1897039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: 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31" y="3372513"/>
            <a:ext cx="8450525" cy="3261815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49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254757"/>
            <a:ext cx="8911987" cy="4699380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14650" y="5336274"/>
            <a:ext cx="9949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তাকালে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07" y="260446"/>
            <a:ext cx="8133097" cy="4584510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23332" y="5117910"/>
            <a:ext cx="10781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নক্ষত্রসমূহকে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বস্তুও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40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364</Words>
  <Application>Microsoft Office PowerPoint</Application>
  <PresentationFormat>Widescreen</PresentationFormat>
  <Paragraphs>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2025-07-14T16:13:23Z</dcterms:created>
  <dcterms:modified xsi:type="dcterms:W3CDTF">2025-07-18T14:21:01Z</dcterms:modified>
</cp:coreProperties>
</file>