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83" r:id="rId3"/>
    <p:sldId id="256" r:id="rId4"/>
    <p:sldId id="257" r:id="rId5"/>
    <p:sldId id="280" r:id="rId6"/>
    <p:sldId id="261" r:id="rId7"/>
    <p:sldId id="258" r:id="rId8"/>
    <p:sldId id="282" r:id="rId9"/>
    <p:sldId id="277" r:id="rId10"/>
    <p:sldId id="259" r:id="rId11"/>
    <p:sldId id="278" r:id="rId12"/>
    <p:sldId id="276" r:id="rId13"/>
    <p:sldId id="279" r:id="rId14"/>
    <p:sldId id="281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5FFB9-C297-4966-A19D-69D66548A0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BF537-A39B-41E9-8EBD-7C2689017661}">
      <dgm:prSet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১৩.১.১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কোন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স্থানের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আবহাওয়া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বুঝায়</a:t>
          </a:r>
          <a:endParaRPr lang="en-US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      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F184287-BF40-4902-A861-388D2906A9D4}" type="parTrans" cxnId="{0E43A0A4-F363-44AC-B7E0-F00BEB23A98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4FF53E7-1714-48AD-8A5B-E5B1F30EF4E4}" type="sibTrans" cxnId="{0E43A0A4-F363-44AC-B7E0-F00BEB23A984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40726E-7ECE-4D07-9E8A-45B159EB0990}">
      <dgm:prSet/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১৩.১.২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আবহাওয়ার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উপাদানগুলোর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FB4C01F-21FB-47A9-8EAA-ADAD660A8C47}" type="parTrans" cxnId="{82FF331F-17F9-446D-AE7E-07B95EA0A2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3EFAC5-C73F-47AA-8E9C-9B8D5CA183FE}" type="sibTrans" cxnId="{82FF331F-17F9-446D-AE7E-07B95EA0A2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EF2C47-28D3-47A1-99C7-93611A3A2B3E}" type="pres">
      <dgm:prSet presAssocID="{0F15FFB9-C297-4966-A19D-69D66548A0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65F7B4-C0B3-43E4-9C34-4BB5C9AF29FA}" type="pres">
      <dgm:prSet presAssocID="{43EBF537-A39B-41E9-8EBD-7C2689017661}" presName="parentText" presStyleLbl="node1" presStyleIdx="0" presStyleCnt="2" custLinFactY="-191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9D3DF-4D88-445E-BB5C-B22287AC6954}" type="pres">
      <dgm:prSet presAssocID="{34FF53E7-1714-48AD-8A5B-E5B1F30EF4E4}" presName="spacer" presStyleCnt="0"/>
      <dgm:spPr/>
    </dgm:pt>
    <dgm:pt modelId="{47FDF37E-E1BE-4F57-916C-7812DC3563AC}" type="pres">
      <dgm:prSet presAssocID="{8140726E-7ECE-4D07-9E8A-45B159EB09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F331F-17F9-446D-AE7E-07B95EA0A297}" srcId="{0F15FFB9-C297-4966-A19D-69D66548A0FE}" destId="{8140726E-7ECE-4D07-9E8A-45B159EB0990}" srcOrd="1" destOrd="0" parTransId="{1FB4C01F-21FB-47A9-8EAA-ADAD660A8C47}" sibTransId="{EA3EFAC5-C73F-47AA-8E9C-9B8D5CA183FE}"/>
    <dgm:cxn modelId="{561510CF-838B-4603-83A6-2B02D485F479}" type="presOf" srcId="{43EBF537-A39B-41E9-8EBD-7C2689017661}" destId="{5F65F7B4-C0B3-43E4-9C34-4BB5C9AF29FA}" srcOrd="0" destOrd="0" presId="urn:microsoft.com/office/officeart/2005/8/layout/vList2"/>
    <dgm:cxn modelId="{0E43A0A4-F363-44AC-B7E0-F00BEB23A984}" srcId="{0F15FFB9-C297-4966-A19D-69D66548A0FE}" destId="{43EBF537-A39B-41E9-8EBD-7C2689017661}" srcOrd="0" destOrd="0" parTransId="{6F184287-BF40-4902-A861-388D2906A9D4}" sibTransId="{34FF53E7-1714-48AD-8A5B-E5B1F30EF4E4}"/>
    <dgm:cxn modelId="{A0C2DE99-39BA-4A23-A36A-F994F93A2E69}" type="presOf" srcId="{8140726E-7ECE-4D07-9E8A-45B159EB0990}" destId="{47FDF37E-E1BE-4F57-916C-7812DC3563AC}" srcOrd="0" destOrd="0" presId="urn:microsoft.com/office/officeart/2005/8/layout/vList2"/>
    <dgm:cxn modelId="{A9080C7F-CD0E-4574-A9D8-53985BA748DB}" type="presOf" srcId="{0F15FFB9-C297-4966-A19D-69D66548A0FE}" destId="{D2EF2C47-28D3-47A1-99C7-93611A3A2B3E}" srcOrd="0" destOrd="0" presId="urn:microsoft.com/office/officeart/2005/8/layout/vList2"/>
    <dgm:cxn modelId="{2169F207-6C08-4DBE-9389-6AA028D8F150}" type="presParOf" srcId="{D2EF2C47-28D3-47A1-99C7-93611A3A2B3E}" destId="{5F65F7B4-C0B3-43E4-9C34-4BB5C9AF29FA}" srcOrd="0" destOrd="0" presId="urn:microsoft.com/office/officeart/2005/8/layout/vList2"/>
    <dgm:cxn modelId="{54A99C2F-CC81-4D3D-BC23-4A5D88BF7B3B}" type="presParOf" srcId="{D2EF2C47-28D3-47A1-99C7-93611A3A2B3E}" destId="{52D9D3DF-4D88-445E-BB5C-B22287AC6954}" srcOrd="1" destOrd="0" presId="urn:microsoft.com/office/officeart/2005/8/layout/vList2"/>
    <dgm:cxn modelId="{67E27934-F5F1-4FD6-9F59-61E21B1AC4FB}" type="presParOf" srcId="{D2EF2C47-28D3-47A1-99C7-93611A3A2B3E}" destId="{47FDF37E-E1BE-4F57-916C-7812DC3563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323AB-1416-41D2-BC65-3B1B413D9D8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4AAD4-12AC-485A-9C64-41DAF5D8F11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আবহাওয়া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70F3FA6-99BD-4E83-A101-8C251DA7075F}" type="parTrans" cxnId="{1C933A83-B253-4420-B092-BB0CD7B1D5FB}">
      <dgm:prSet/>
      <dgm:spPr/>
      <dgm:t>
        <a:bodyPr/>
        <a:lstStyle/>
        <a:p>
          <a:endParaRPr lang="en-US"/>
        </a:p>
      </dgm:t>
    </dgm:pt>
    <dgm:pt modelId="{3E717724-C879-4BAE-8D17-D97CF1637CAC}" type="sibTrans" cxnId="{1C933A83-B253-4420-B092-BB0CD7B1D5FB}">
      <dgm:prSet/>
      <dgm:spPr/>
      <dgm:t>
        <a:bodyPr/>
        <a:lstStyle/>
        <a:p>
          <a:endParaRPr lang="en-US"/>
        </a:p>
      </dgm:t>
    </dgm:pt>
    <dgm:pt modelId="{B0776236-747F-4990-8BC2-1979F789E58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E550F9C-40F0-4E53-BD3E-53591A9D4E52}" type="parTrans" cxnId="{BDD99223-870D-4D30-AA88-CA1B040DAE45}">
      <dgm:prSet/>
      <dgm:spPr/>
      <dgm:t>
        <a:bodyPr/>
        <a:lstStyle/>
        <a:p>
          <a:endParaRPr lang="en-US"/>
        </a:p>
      </dgm:t>
    </dgm:pt>
    <dgm:pt modelId="{4AE1B14B-D33E-4BAD-B54B-38F8ED9AD90D}" type="sibTrans" cxnId="{BDD99223-870D-4D30-AA88-CA1B040DAE4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2FC211C-2D00-4120-9CC3-13F3A386A0D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মেঘ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C7B066C-DEE5-4D5C-B331-9ED699E46A83}" type="parTrans" cxnId="{BF0ED339-2827-4726-8BFB-821E77F89446}">
      <dgm:prSet/>
      <dgm:spPr/>
      <dgm:t>
        <a:bodyPr/>
        <a:lstStyle/>
        <a:p>
          <a:endParaRPr lang="en-US"/>
        </a:p>
      </dgm:t>
    </dgm:pt>
    <dgm:pt modelId="{2BECEDB7-5256-45C1-AC07-E39A5F4A4764}" type="sibTrans" cxnId="{BF0ED339-2827-4726-8BFB-821E77F8944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8D6C5C-9F41-4AF1-A3AF-5E49290517F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কুয়াশা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77DCB2D-604C-437C-B736-3BD65252D329}" type="parTrans" cxnId="{5038A097-0221-40D2-8331-9BA78E907B45}">
      <dgm:prSet/>
      <dgm:spPr/>
      <dgm:t>
        <a:bodyPr/>
        <a:lstStyle/>
        <a:p>
          <a:endParaRPr lang="en-US"/>
        </a:p>
      </dgm:t>
    </dgm:pt>
    <dgm:pt modelId="{18955316-96B8-432B-BC98-386440AA9AB2}" type="sibTrans" cxnId="{5038A097-0221-40D2-8331-9BA78E907B4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4FED951-7A79-40D0-A55C-52DA67DD259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বায়ুপ্রবাহ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9670B31-9E16-48DF-9308-509CF3722DE8}" type="parTrans" cxnId="{F3059A73-6C33-4F06-A72F-3669DDBB568C}">
      <dgm:prSet/>
      <dgm:spPr/>
      <dgm:t>
        <a:bodyPr/>
        <a:lstStyle/>
        <a:p>
          <a:endParaRPr lang="en-US"/>
        </a:p>
      </dgm:t>
    </dgm:pt>
    <dgm:pt modelId="{FE23B1A9-6673-42CD-99AC-1B81B87CF3E6}" type="sibTrans" cxnId="{F3059A73-6C33-4F06-A72F-3669DDBB568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711F72-6F67-47AC-8DB0-588FC6EAFC00}">
      <dgm:prSet custRadScaleRad="88837" custRadScaleInc="115127"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6E2230-A710-4225-9654-97BC8065C228}" type="parTrans" cxnId="{2D5139C5-E1C5-4786-A1F3-A7FE98263EEA}">
      <dgm:prSet/>
      <dgm:spPr/>
      <dgm:t>
        <a:bodyPr/>
        <a:lstStyle/>
        <a:p>
          <a:endParaRPr lang="en-US"/>
        </a:p>
      </dgm:t>
    </dgm:pt>
    <dgm:pt modelId="{4E71062B-1A4F-40F4-9198-B10E4872CEBA}" type="sibTrans" cxnId="{2D5139C5-E1C5-4786-A1F3-A7FE98263EEA}">
      <dgm:prSet/>
      <dgm:spPr/>
      <dgm:t>
        <a:bodyPr/>
        <a:lstStyle/>
        <a:p>
          <a:endParaRPr lang="en-US"/>
        </a:p>
      </dgm:t>
    </dgm:pt>
    <dgm:pt modelId="{19365F8A-A042-4580-8557-1DE11C0A9B71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তাপমাত্রা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D4590F5-FB0F-4584-A77C-7D243EA2E9C8}" type="parTrans" cxnId="{978E5708-A770-4438-B864-11270C77D776}">
      <dgm:prSet/>
      <dgm:spPr/>
      <dgm:t>
        <a:bodyPr/>
        <a:lstStyle/>
        <a:p>
          <a:endParaRPr lang="en-US"/>
        </a:p>
      </dgm:t>
    </dgm:pt>
    <dgm:pt modelId="{70014690-8CF4-4F8F-A8A5-F512448CA827}" type="sibTrans" cxnId="{978E5708-A770-4438-B864-11270C77D77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0F6919F-BDC8-48C1-B9AC-B5E4FAF2C611}">
      <dgm:prSet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রোদ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9AD078-369F-4FF2-916A-5EE580014D61}" type="parTrans" cxnId="{15E6B1EB-21D6-416C-8ECC-53702D011E95}">
      <dgm:prSet/>
      <dgm:spPr/>
      <dgm:t>
        <a:bodyPr/>
        <a:lstStyle/>
        <a:p>
          <a:endParaRPr lang="en-US"/>
        </a:p>
      </dgm:t>
    </dgm:pt>
    <dgm:pt modelId="{0E3717F0-8B83-49AD-8CA8-8431C6264139}" type="sibTrans" cxnId="{15E6B1EB-21D6-416C-8ECC-53702D011E9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C6F79E3-0699-4A43-B8CB-4F7BB4048CEB}" type="pres">
      <dgm:prSet presAssocID="{B0C323AB-1416-41D2-BC65-3B1B413D9D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31E85-3E27-45A1-9D2D-AF7026CB0C98}" type="pres">
      <dgm:prSet presAssocID="{9E84AAD4-12AC-485A-9C64-41DAF5D8F11F}" presName="centerShape" presStyleLbl="node0" presStyleIdx="0" presStyleCnt="1" custLinFactNeighborX="-1811" custLinFactNeighborY="-4118"/>
      <dgm:spPr/>
      <dgm:t>
        <a:bodyPr/>
        <a:lstStyle/>
        <a:p>
          <a:endParaRPr lang="en-US"/>
        </a:p>
      </dgm:t>
    </dgm:pt>
    <dgm:pt modelId="{AB46BC6D-4F85-4F70-86E5-D47DC632BEB0}" type="pres">
      <dgm:prSet presAssocID="{B0776236-747F-4990-8BC2-1979F789E58B}" presName="node" presStyleLbl="node1" presStyleIdx="0" presStyleCnt="6" custRadScaleRad="100230" custRadScaleInc="-10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65D4C-88F0-48B8-AA81-3A423D373E91}" type="pres">
      <dgm:prSet presAssocID="{B0776236-747F-4990-8BC2-1979F789E58B}" presName="dummy" presStyleCnt="0"/>
      <dgm:spPr/>
    </dgm:pt>
    <dgm:pt modelId="{DEEC227E-05BC-4496-A6CE-4F29F80CC710}" type="pres">
      <dgm:prSet presAssocID="{4AE1B14B-D33E-4BAD-B54B-38F8ED9AD90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E109311-111F-445A-BD24-B2AB0CE265EB}" type="pres">
      <dgm:prSet presAssocID="{B2FC211C-2D00-4120-9CC3-13F3A386A0DD}" presName="node" presStyleLbl="node1" presStyleIdx="1" presStyleCnt="6" custRadScaleRad="101268" custRadScaleInc="-17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F218C-2E1E-4774-A650-EF20BC1829E6}" type="pres">
      <dgm:prSet presAssocID="{B2FC211C-2D00-4120-9CC3-13F3A386A0DD}" presName="dummy" presStyleCnt="0"/>
      <dgm:spPr/>
    </dgm:pt>
    <dgm:pt modelId="{CCBD9B76-D0D2-4014-8EA7-D9C87B8BC4E5}" type="pres">
      <dgm:prSet presAssocID="{2BECEDB7-5256-45C1-AC07-E39A5F4A476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0720A3E-B28A-4279-A092-F5560177E12F}" type="pres">
      <dgm:prSet presAssocID="{19365F8A-A042-4580-8557-1DE11C0A9B71}" presName="node" presStyleLbl="node1" presStyleIdx="2" presStyleCnt="6" custRadScaleRad="99359" custRadScaleInc="-20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9CB18-B908-4299-94B1-7ECF472E6E87}" type="pres">
      <dgm:prSet presAssocID="{19365F8A-A042-4580-8557-1DE11C0A9B71}" presName="dummy" presStyleCnt="0"/>
      <dgm:spPr/>
    </dgm:pt>
    <dgm:pt modelId="{448375D6-2FFC-4866-84E6-EE39E27DB2E9}" type="pres">
      <dgm:prSet presAssocID="{70014690-8CF4-4F8F-A8A5-F512448CA82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59F93A8-2812-46E8-97A2-2623B99CC0B2}" type="pres">
      <dgm:prSet presAssocID="{B4FED951-7A79-40D0-A55C-52DA67DD2595}" presName="node" presStyleLbl="node1" presStyleIdx="3" presStyleCnt="6" custRadScaleRad="89258" custRadScaleInc="11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93826-9F10-48B0-92FA-790D947F304A}" type="pres">
      <dgm:prSet presAssocID="{B4FED951-7A79-40D0-A55C-52DA67DD2595}" presName="dummy" presStyleCnt="0"/>
      <dgm:spPr/>
    </dgm:pt>
    <dgm:pt modelId="{E03881C4-DFF7-4E60-A498-BF4815F1DD4F}" type="pres">
      <dgm:prSet presAssocID="{FE23B1A9-6673-42CD-99AC-1B81B87CF3E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8327520-6E59-422C-83D8-74ADB74EB49B}" type="pres">
      <dgm:prSet presAssocID="{AE8D6C5C-9F41-4AF1-A3AF-5E49290517F5}" presName="node" presStyleLbl="node1" presStyleIdx="4" presStyleCnt="6" custRadScaleRad="100031" custRadScaleInc="29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705B8-861A-4476-8C75-A93C5D19DB86}" type="pres">
      <dgm:prSet presAssocID="{AE8D6C5C-9F41-4AF1-A3AF-5E49290517F5}" presName="dummy" presStyleCnt="0"/>
      <dgm:spPr/>
    </dgm:pt>
    <dgm:pt modelId="{45FD6680-5425-4F34-B331-F40A25BC2493}" type="pres">
      <dgm:prSet presAssocID="{18955316-96B8-432B-BC98-386440AA9AB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C91493B-CC70-482B-A980-199951E796A9}" type="pres">
      <dgm:prSet presAssocID="{50F6919F-BDC8-48C1-B9AC-B5E4FAF2C611}" presName="node" presStyleLbl="node1" presStyleIdx="5" presStyleCnt="6" custRadScaleRad="110123" custRadScaleInc="22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938CC-D8D5-42E4-AA6A-695BEF5E0B36}" type="pres">
      <dgm:prSet presAssocID="{50F6919F-BDC8-48C1-B9AC-B5E4FAF2C611}" presName="dummy" presStyleCnt="0"/>
      <dgm:spPr/>
    </dgm:pt>
    <dgm:pt modelId="{DBAF52AD-35C4-4D55-8D3C-9E9375A4C8CF}" type="pres">
      <dgm:prSet presAssocID="{0E3717F0-8B83-49AD-8CA8-8431C626413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DD99223-870D-4D30-AA88-CA1B040DAE45}" srcId="{9E84AAD4-12AC-485A-9C64-41DAF5D8F11F}" destId="{B0776236-747F-4990-8BC2-1979F789E58B}" srcOrd="0" destOrd="0" parTransId="{5E550F9C-40F0-4E53-BD3E-53591A9D4E52}" sibTransId="{4AE1B14B-D33E-4BAD-B54B-38F8ED9AD90D}"/>
    <dgm:cxn modelId="{2D5139C5-E1C5-4786-A1F3-A7FE98263EEA}" srcId="{B0C323AB-1416-41D2-BC65-3B1B413D9D8F}" destId="{1E711F72-6F67-47AC-8DB0-588FC6EAFC00}" srcOrd="1" destOrd="0" parTransId="{3C6E2230-A710-4225-9654-97BC8065C228}" sibTransId="{4E71062B-1A4F-40F4-9198-B10E4872CEBA}"/>
    <dgm:cxn modelId="{BBCD9A81-9E5D-4818-8192-77107101EF7F}" type="presOf" srcId="{2BECEDB7-5256-45C1-AC07-E39A5F4A4764}" destId="{CCBD9B76-D0D2-4014-8EA7-D9C87B8BC4E5}" srcOrd="0" destOrd="0" presId="urn:microsoft.com/office/officeart/2005/8/layout/radial6"/>
    <dgm:cxn modelId="{62F105E2-CEEB-4AC7-B7AE-689DA811D7D1}" type="presOf" srcId="{FE23B1A9-6673-42CD-99AC-1B81B87CF3E6}" destId="{E03881C4-DFF7-4E60-A498-BF4815F1DD4F}" srcOrd="0" destOrd="0" presId="urn:microsoft.com/office/officeart/2005/8/layout/radial6"/>
    <dgm:cxn modelId="{78339954-970F-4FBE-8362-887A9449D1CD}" type="presOf" srcId="{B2FC211C-2D00-4120-9CC3-13F3A386A0DD}" destId="{3E109311-111F-445A-BD24-B2AB0CE265EB}" srcOrd="0" destOrd="0" presId="urn:microsoft.com/office/officeart/2005/8/layout/radial6"/>
    <dgm:cxn modelId="{978E5708-A770-4438-B864-11270C77D776}" srcId="{9E84AAD4-12AC-485A-9C64-41DAF5D8F11F}" destId="{19365F8A-A042-4580-8557-1DE11C0A9B71}" srcOrd="2" destOrd="0" parTransId="{9D4590F5-FB0F-4584-A77C-7D243EA2E9C8}" sibTransId="{70014690-8CF4-4F8F-A8A5-F512448CA827}"/>
    <dgm:cxn modelId="{BF0ED339-2827-4726-8BFB-821E77F89446}" srcId="{9E84AAD4-12AC-485A-9C64-41DAF5D8F11F}" destId="{B2FC211C-2D00-4120-9CC3-13F3A386A0DD}" srcOrd="1" destOrd="0" parTransId="{8C7B066C-DEE5-4D5C-B331-9ED699E46A83}" sibTransId="{2BECEDB7-5256-45C1-AC07-E39A5F4A4764}"/>
    <dgm:cxn modelId="{008932A9-4F4F-4068-A83F-F461F066F99B}" type="presOf" srcId="{B4FED951-7A79-40D0-A55C-52DA67DD2595}" destId="{259F93A8-2812-46E8-97A2-2623B99CC0B2}" srcOrd="0" destOrd="0" presId="urn:microsoft.com/office/officeart/2005/8/layout/radial6"/>
    <dgm:cxn modelId="{5038A097-0221-40D2-8331-9BA78E907B45}" srcId="{9E84AAD4-12AC-485A-9C64-41DAF5D8F11F}" destId="{AE8D6C5C-9F41-4AF1-A3AF-5E49290517F5}" srcOrd="4" destOrd="0" parTransId="{477DCB2D-604C-437C-B736-3BD65252D329}" sibTransId="{18955316-96B8-432B-BC98-386440AA9AB2}"/>
    <dgm:cxn modelId="{FD0CF576-6A03-4A28-BBE9-1D1BF0923480}" type="presOf" srcId="{18955316-96B8-432B-BC98-386440AA9AB2}" destId="{45FD6680-5425-4F34-B331-F40A25BC2493}" srcOrd="0" destOrd="0" presId="urn:microsoft.com/office/officeart/2005/8/layout/radial6"/>
    <dgm:cxn modelId="{59D97158-F1BA-4A94-AB5F-8A6C859213B0}" type="presOf" srcId="{0E3717F0-8B83-49AD-8CA8-8431C6264139}" destId="{DBAF52AD-35C4-4D55-8D3C-9E9375A4C8CF}" srcOrd="0" destOrd="0" presId="urn:microsoft.com/office/officeart/2005/8/layout/radial6"/>
    <dgm:cxn modelId="{3106E4F1-D0CA-446B-95A0-42F0DC179949}" type="presOf" srcId="{9E84AAD4-12AC-485A-9C64-41DAF5D8F11F}" destId="{EAE31E85-3E27-45A1-9D2D-AF7026CB0C98}" srcOrd="0" destOrd="0" presId="urn:microsoft.com/office/officeart/2005/8/layout/radial6"/>
    <dgm:cxn modelId="{D9B03EE6-683B-447D-AFB7-7030F363FAC3}" type="presOf" srcId="{4AE1B14B-D33E-4BAD-B54B-38F8ED9AD90D}" destId="{DEEC227E-05BC-4496-A6CE-4F29F80CC710}" srcOrd="0" destOrd="0" presId="urn:microsoft.com/office/officeart/2005/8/layout/radial6"/>
    <dgm:cxn modelId="{F3918A1C-D336-4747-9BED-53912853E586}" type="presOf" srcId="{19365F8A-A042-4580-8557-1DE11C0A9B71}" destId="{70720A3E-B28A-4279-A092-F5560177E12F}" srcOrd="0" destOrd="0" presId="urn:microsoft.com/office/officeart/2005/8/layout/radial6"/>
    <dgm:cxn modelId="{EDB29023-28DD-41D1-97DD-FF2843B47D94}" type="presOf" srcId="{B0776236-747F-4990-8BC2-1979F789E58B}" destId="{AB46BC6D-4F85-4F70-86E5-D47DC632BEB0}" srcOrd="0" destOrd="0" presId="urn:microsoft.com/office/officeart/2005/8/layout/radial6"/>
    <dgm:cxn modelId="{C6ED85C8-83AC-43FB-A192-0D27340D1C64}" type="presOf" srcId="{B0C323AB-1416-41D2-BC65-3B1B413D9D8F}" destId="{2C6F79E3-0699-4A43-B8CB-4F7BB4048CEB}" srcOrd="0" destOrd="0" presId="urn:microsoft.com/office/officeart/2005/8/layout/radial6"/>
    <dgm:cxn modelId="{15E6B1EB-21D6-416C-8ECC-53702D011E95}" srcId="{9E84AAD4-12AC-485A-9C64-41DAF5D8F11F}" destId="{50F6919F-BDC8-48C1-B9AC-B5E4FAF2C611}" srcOrd="5" destOrd="0" parTransId="{A29AD078-369F-4FF2-916A-5EE580014D61}" sibTransId="{0E3717F0-8B83-49AD-8CA8-8431C6264139}"/>
    <dgm:cxn modelId="{F3059A73-6C33-4F06-A72F-3669DDBB568C}" srcId="{9E84AAD4-12AC-485A-9C64-41DAF5D8F11F}" destId="{B4FED951-7A79-40D0-A55C-52DA67DD2595}" srcOrd="3" destOrd="0" parTransId="{B9670B31-9E16-48DF-9308-509CF3722DE8}" sibTransId="{FE23B1A9-6673-42CD-99AC-1B81B87CF3E6}"/>
    <dgm:cxn modelId="{C4F10151-D776-4BDE-86D9-9F60A070DD9E}" type="presOf" srcId="{AE8D6C5C-9F41-4AF1-A3AF-5E49290517F5}" destId="{C8327520-6E59-422C-83D8-74ADB74EB49B}" srcOrd="0" destOrd="0" presId="urn:microsoft.com/office/officeart/2005/8/layout/radial6"/>
    <dgm:cxn modelId="{14AE1DC9-41A3-4D41-AAEC-2547DAB0B5BE}" type="presOf" srcId="{70014690-8CF4-4F8F-A8A5-F512448CA827}" destId="{448375D6-2FFC-4866-84E6-EE39E27DB2E9}" srcOrd="0" destOrd="0" presId="urn:microsoft.com/office/officeart/2005/8/layout/radial6"/>
    <dgm:cxn modelId="{EE421A06-BBC5-49A5-8354-0DBC0D01F39E}" type="presOf" srcId="{50F6919F-BDC8-48C1-B9AC-B5E4FAF2C611}" destId="{6C91493B-CC70-482B-A980-199951E796A9}" srcOrd="0" destOrd="0" presId="urn:microsoft.com/office/officeart/2005/8/layout/radial6"/>
    <dgm:cxn modelId="{1C933A83-B253-4420-B092-BB0CD7B1D5FB}" srcId="{B0C323AB-1416-41D2-BC65-3B1B413D9D8F}" destId="{9E84AAD4-12AC-485A-9C64-41DAF5D8F11F}" srcOrd="0" destOrd="0" parTransId="{A70F3FA6-99BD-4E83-A101-8C251DA7075F}" sibTransId="{3E717724-C879-4BAE-8D17-D97CF1637CAC}"/>
    <dgm:cxn modelId="{17B67D2B-7C91-4C16-AB9F-8CF66EBD8EB9}" type="presParOf" srcId="{2C6F79E3-0699-4A43-B8CB-4F7BB4048CEB}" destId="{EAE31E85-3E27-45A1-9D2D-AF7026CB0C98}" srcOrd="0" destOrd="0" presId="urn:microsoft.com/office/officeart/2005/8/layout/radial6"/>
    <dgm:cxn modelId="{8EFBD56A-3C64-422D-86E5-A3E5A2603D8A}" type="presParOf" srcId="{2C6F79E3-0699-4A43-B8CB-4F7BB4048CEB}" destId="{AB46BC6D-4F85-4F70-86E5-D47DC632BEB0}" srcOrd="1" destOrd="0" presId="urn:microsoft.com/office/officeart/2005/8/layout/radial6"/>
    <dgm:cxn modelId="{28ACE775-5AD5-4C0C-A42C-5809D82D3E71}" type="presParOf" srcId="{2C6F79E3-0699-4A43-B8CB-4F7BB4048CEB}" destId="{71C65D4C-88F0-48B8-AA81-3A423D373E91}" srcOrd="2" destOrd="0" presId="urn:microsoft.com/office/officeart/2005/8/layout/radial6"/>
    <dgm:cxn modelId="{50BBFC78-050D-4308-A325-799F92159F0F}" type="presParOf" srcId="{2C6F79E3-0699-4A43-B8CB-4F7BB4048CEB}" destId="{DEEC227E-05BC-4496-A6CE-4F29F80CC710}" srcOrd="3" destOrd="0" presId="urn:microsoft.com/office/officeart/2005/8/layout/radial6"/>
    <dgm:cxn modelId="{3A97094C-D419-4FAF-91F9-5357AE50EBA8}" type="presParOf" srcId="{2C6F79E3-0699-4A43-B8CB-4F7BB4048CEB}" destId="{3E109311-111F-445A-BD24-B2AB0CE265EB}" srcOrd="4" destOrd="0" presId="urn:microsoft.com/office/officeart/2005/8/layout/radial6"/>
    <dgm:cxn modelId="{3701141E-FAD2-45CC-B23C-2AEDB95EB85F}" type="presParOf" srcId="{2C6F79E3-0699-4A43-B8CB-4F7BB4048CEB}" destId="{383F218C-2E1E-4774-A650-EF20BC1829E6}" srcOrd="5" destOrd="0" presId="urn:microsoft.com/office/officeart/2005/8/layout/radial6"/>
    <dgm:cxn modelId="{707EC732-8C4C-4342-8C0B-322DDD0AB5FF}" type="presParOf" srcId="{2C6F79E3-0699-4A43-B8CB-4F7BB4048CEB}" destId="{CCBD9B76-D0D2-4014-8EA7-D9C87B8BC4E5}" srcOrd="6" destOrd="0" presId="urn:microsoft.com/office/officeart/2005/8/layout/radial6"/>
    <dgm:cxn modelId="{9A5C2C40-FB8C-4CB7-96A5-BDBC7C1CA2EC}" type="presParOf" srcId="{2C6F79E3-0699-4A43-B8CB-4F7BB4048CEB}" destId="{70720A3E-B28A-4279-A092-F5560177E12F}" srcOrd="7" destOrd="0" presId="urn:microsoft.com/office/officeart/2005/8/layout/radial6"/>
    <dgm:cxn modelId="{CA0A3894-D8B3-4B77-96FA-755A8D8501B2}" type="presParOf" srcId="{2C6F79E3-0699-4A43-B8CB-4F7BB4048CEB}" destId="{9E69CB18-B908-4299-94B1-7ECF472E6E87}" srcOrd="8" destOrd="0" presId="urn:microsoft.com/office/officeart/2005/8/layout/radial6"/>
    <dgm:cxn modelId="{8C1E80D1-2AAC-4832-AAF0-C49D15671FA5}" type="presParOf" srcId="{2C6F79E3-0699-4A43-B8CB-4F7BB4048CEB}" destId="{448375D6-2FFC-4866-84E6-EE39E27DB2E9}" srcOrd="9" destOrd="0" presId="urn:microsoft.com/office/officeart/2005/8/layout/radial6"/>
    <dgm:cxn modelId="{5E509033-14E1-4ADE-AE74-9EB6D16927E5}" type="presParOf" srcId="{2C6F79E3-0699-4A43-B8CB-4F7BB4048CEB}" destId="{259F93A8-2812-46E8-97A2-2623B99CC0B2}" srcOrd="10" destOrd="0" presId="urn:microsoft.com/office/officeart/2005/8/layout/radial6"/>
    <dgm:cxn modelId="{E11296E9-A9A4-4928-9EA5-8CBE649E2034}" type="presParOf" srcId="{2C6F79E3-0699-4A43-B8CB-4F7BB4048CEB}" destId="{0D893826-9F10-48B0-92FA-790D947F304A}" srcOrd="11" destOrd="0" presId="urn:microsoft.com/office/officeart/2005/8/layout/radial6"/>
    <dgm:cxn modelId="{0E0D0CC9-A6ED-4829-8DEA-4A9BA8BCD6BC}" type="presParOf" srcId="{2C6F79E3-0699-4A43-B8CB-4F7BB4048CEB}" destId="{E03881C4-DFF7-4E60-A498-BF4815F1DD4F}" srcOrd="12" destOrd="0" presId="urn:microsoft.com/office/officeart/2005/8/layout/radial6"/>
    <dgm:cxn modelId="{6FE1236F-2B2C-43CE-AE90-4A135AA4C773}" type="presParOf" srcId="{2C6F79E3-0699-4A43-B8CB-4F7BB4048CEB}" destId="{C8327520-6E59-422C-83D8-74ADB74EB49B}" srcOrd="13" destOrd="0" presId="urn:microsoft.com/office/officeart/2005/8/layout/radial6"/>
    <dgm:cxn modelId="{EAD50E52-6E6A-4E17-AAE8-3A59732197AC}" type="presParOf" srcId="{2C6F79E3-0699-4A43-B8CB-4F7BB4048CEB}" destId="{D3E705B8-861A-4476-8C75-A93C5D19DB86}" srcOrd="14" destOrd="0" presId="urn:microsoft.com/office/officeart/2005/8/layout/radial6"/>
    <dgm:cxn modelId="{EBF6191E-A96B-4CCC-B596-EA32786E0011}" type="presParOf" srcId="{2C6F79E3-0699-4A43-B8CB-4F7BB4048CEB}" destId="{45FD6680-5425-4F34-B331-F40A25BC2493}" srcOrd="15" destOrd="0" presId="urn:microsoft.com/office/officeart/2005/8/layout/radial6"/>
    <dgm:cxn modelId="{D2F670E6-707F-4C2A-B2BE-4B8F8A7CBFBD}" type="presParOf" srcId="{2C6F79E3-0699-4A43-B8CB-4F7BB4048CEB}" destId="{6C91493B-CC70-482B-A980-199951E796A9}" srcOrd="16" destOrd="0" presId="urn:microsoft.com/office/officeart/2005/8/layout/radial6"/>
    <dgm:cxn modelId="{13186C71-A387-40F4-85CC-8B609247EE46}" type="presParOf" srcId="{2C6F79E3-0699-4A43-B8CB-4F7BB4048CEB}" destId="{643938CC-D8D5-42E4-AA6A-695BEF5E0B36}" srcOrd="17" destOrd="0" presId="urn:microsoft.com/office/officeart/2005/8/layout/radial6"/>
    <dgm:cxn modelId="{D52B5EF4-A285-42E9-A898-3CB4B36CAB32}" type="presParOf" srcId="{2C6F79E3-0699-4A43-B8CB-4F7BB4048CEB}" destId="{DBAF52AD-35C4-4D55-8D3C-9E9375A4C8C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F7B4-C0B3-43E4-9C34-4BB5C9AF29FA}">
      <dsp:nvSpPr>
        <dsp:cNvPr id="0" name=""/>
        <dsp:cNvSpPr/>
      </dsp:nvSpPr>
      <dsp:spPr>
        <a:xfrm>
          <a:off x="0" y="0"/>
          <a:ext cx="8276026" cy="160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১৩.১.১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কোন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স্থানের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আবহাওয়া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বুঝায়</a:t>
          </a:r>
          <a:endParaRPr lang="en-US" sz="36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      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তা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করতে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8133" y="78133"/>
        <a:ext cx="8119760" cy="1444293"/>
      </dsp:txXfrm>
    </dsp:sp>
    <dsp:sp modelId="{47FDF37E-E1BE-4F57-916C-7812DC3563AC}">
      <dsp:nvSpPr>
        <dsp:cNvPr id="0" name=""/>
        <dsp:cNvSpPr/>
      </dsp:nvSpPr>
      <dsp:spPr>
        <a:xfrm>
          <a:off x="0" y="1711855"/>
          <a:ext cx="8276026" cy="160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১৩.১.২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আবহাওয়ার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উপাদানগুলোর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8133" y="1789988"/>
        <a:ext cx="8119760" cy="1444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F52AD-35C4-4D55-8D3C-9E9375A4C8CF}">
      <dsp:nvSpPr>
        <dsp:cNvPr id="0" name=""/>
        <dsp:cNvSpPr/>
      </dsp:nvSpPr>
      <dsp:spPr>
        <a:xfrm>
          <a:off x="2969370" y="780021"/>
          <a:ext cx="5414896" cy="5414896"/>
        </a:xfrm>
        <a:prstGeom prst="blockArc">
          <a:avLst>
            <a:gd name="adj1" fmla="val 13089111"/>
            <a:gd name="adj2" fmla="val 16495857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6680-5425-4F34-B331-F40A25BC2493}">
      <dsp:nvSpPr>
        <dsp:cNvPr id="0" name=""/>
        <dsp:cNvSpPr/>
      </dsp:nvSpPr>
      <dsp:spPr>
        <a:xfrm>
          <a:off x="3150049" y="519234"/>
          <a:ext cx="5414896" cy="5414896"/>
        </a:xfrm>
        <a:prstGeom prst="blockArc">
          <a:avLst>
            <a:gd name="adj1" fmla="val 8952745"/>
            <a:gd name="adj2" fmla="val 12676697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81C4-DFF7-4E60-A498-BF4815F1DD4F}">
      <dsp:nvSpPr>
        <dsp:cNvPr id="0" name=""/>
        <dsp:cNvSpPr/>
      </dsp:nvSpPr>
      <dsp:spPr>
        <a:xfrm>
          <a:off x="3142332" y="506366"/>
          <a:ext cx="5414896" cy="5414896"/>
        </a:xfrm>
        <a:prstGeom prst="blockArc">
          <a:avLst>
            <a:gd name="adj1" fmla="val 5329208"/>
            <a:gd name="adj2" fmla="val 8933253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375D6-2FFC-4866-84E6-EE39E27DB2E9}">
      <dsp:nvSpPr>
        <dsp:cNvPr id="0" name=""/>
        <dsp:cNvSpPr/>
      </dsp:nvSpPr>
      <dsp:spPr>
        <a:xfrm>
          <a:off x="3427383" y="515869"/>
          <a:ext cx="5414896" cy="5414896"/>
        </a:xfrm>
        <a:prstGeom prst="blockArc">
          <a:avLst>
            <a:gd name="adj1" fmla="val 1949758"/>
            <a:gd name="adj2" fmla="val 5699915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D9B76-D0D2-4014-8EA7-D9C87B8BC4E5}">
      <dsp:nvSpPr>
        <dsp:cNvPr id="0" name=""/>
        <dsp:cNvSpPr/>
      </dsp:nvSpPr>
      <dsp:spPr>
        <a:xfrm>
          <a:off x="3299250" y="740560"/>
          <a:ext cx="5414896" cy="5414896"/>
        </a:xfrm>
        <a:prstGeom prst="blockArc">
          <a:avLst>
            <a:gd name="adj1" fmla="val 19642910"/>
            <a:gd name="adj2" fmla="val 1613590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C227E-05BC-4496-A6CE-4F29F80CC710}">
      <dsp:nvSpPr>
        <dsp:cNvPr id="0" name=""/>
        <dsp:cNvSpPr/>
      </dsp:nvSpPr>
      <dsp:spPr>
        <a:xfrm>
          <a:off x="3329323" y="786495"/>
          <a:ext cx="5414896" cy="5414896"/>
        </a:xfrm>
        <a:prstGeom prst="blockArc">
          <a:avLst>
            <a:gd name="adj1" fmla="val 16027789"/>
            <a:gd name="adj2" fmla="val 19571581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31E85-3E27-45A1-9D2D-AF7026CB0C98}">
      <dsp:nvSpPr>
        <dsp:cNvPr id="0" name=""/>
        <dsp:cNvSpPr/>
      </dsp:nvSpPr>
      <dsp:spPr>
        <a:xfrm>
          <a:off x="4688443" y="2065665"/>
          <a:ext cx="2431695" cy="243169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আবহাওয়া</a:t>
          </a:r>
          <a:endParaRPr lang="en-US" sz="4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44556" y="2421778"/>
        <a:ext cx="1719469" cy="1719469"/>
      </dsp:txXfrm>
    </dsp:sp>
    <dsp:sp modelId="{AB46BC6D-4F85-4F70-86E5-D47DC632BEB0}">
      <dsp:nvSpPr>
        <dsp:cNvPr id="0" name=""/>
        <dsp:cNvSpPr/>
      </dsp:nvSpPr>
      <dsp:spPr>
        <a:xfrm>
          <a:off x="5053176" y="0"/>
          <a:ext cx="1702186" cy="1702186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বৃষ্টি</a:t>
          </a:r>
          <a:endParaRPr lang="en-US" sz="3200" kern="1200" dirty="0">
            <a:solidFill>
              <a:schemeClr val="bg2">
                <a:lumMod val="1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302455" y="249279"/>
        <a:ext cx="1203628" cy="1203628"/>
      </dsp:txXfrm>
    </dsp:sp>
    <dsp:sp modelId="{3E109311-111F-445A-BD24-B2AB0CE265EB}">
      <dsp:nvSpPr>
        <dsp:cNvPr id="0" name=""/>
        <dsp:cNvSpPr/>
      </dsp:nvSpPr>
      <dsp:spPr>
        <a:xfrm>
          <a:off x="7384425" y="1170529"/>
          <a:ext cx="1702186" cy="170218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মেঘ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633704" y="1419808"/>
        <a:ext cx="1203628" cy="1203628"/>
      </dsp:txXfrm>
    </dsp:sp>
    <dsp:sp modelId="{70720A3E-B28A-4279-A092-F5560177E12F}">
      <dsp:nvSpPr>
        <dsp:cNvPr id="0" name=""/>
        <dsp:cNvSpPr/>
      </dsp:nvSpPr>
      <dsp:spPr>
        <a:xfrm>
          <a:off x="7515595" y="3793852"/>
          <a:ext cx="1702186" cy="1702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তাপমাত্রা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764874" y="4043131"/>
        <a:ext cx="1203628" cy="1203628"/>
      </dsp:txXfrm>
    </dsp:sp>
    <dsp:sp modelId="{259F93A8-2812-46E8-97A2-2623B99CC0B2}">
      <dsp:nvSpPr>
        <dsp:cNvPr id="0" name=""/>
        <dsp:cNvSpPr/>
      </dsp:nvSpPr>
      <dsp:spPr>
        <a:xfrm>
          <a:off x="5053174" y="5008330"/>
          <a:ext cx="1702186" cy="1702186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বায়ুপ্রবাহ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302453" y="5257609"/>
        <a:ext cx="1203628" cy="1203628"/>
      </dsp:txXfrm>
    </dsp:sp>
    <dsp:sp modelId="{C8327520-6E59-422C-83D8-74ADB74EB49B}">
      <dsp:nvSpPr>
        <dsp:cNvPr id="0" name=""/>
        <dsp:cNvSpPr/>
      </dsp:nvSpPr>
      <dsp:spPr>
        <a:xfrm>
          <a:off x="2733156" y="3730048"/>
          <a:ext cx="1702186" cy="1702186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কুয়াশা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82435" y="3979327"/>
        <a:ext cx="1203628" cy="1203628"/>
      </dsp:txXfrm>
    </dsp:sp>
    <dsp:sp modelId="{6C91493B-CC70-482B-A980-199951E796A9}">
      <dsp:nvSpPr>
        <dsp:cNvPr id="0" name=""/>
        <dsp:cNvSpPr/>
      </dsp:nvSpPr>
      <dsp:spPr>
        <a:xfrm>
          <a:off x="2744839" y="1001710"/>
          <a:ext cx="1702186" cy="1702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রোদ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94118" y="1250989"/>
        <a:ext cx="1203628" cy="120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8F9D-6168-442D-BF5C-AE1A948E74B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02B64-8741-4587-BB71-42A759D6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C943-BEC3-F560-46BB-4BD1BEF7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AC653-181C-1F14-10DA-3BC414D45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2F1F-1E5A-9585-488B-555E994C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700A-6C60-4151-9464-B3F4BA1701E7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F0C4-4B6D-3951-707F-A6B6C970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DDA6-175E-629D-6CA8-ACDED7FC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32FF-29CC-88C4-6744-8593A6CE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1DBC1-2B44-BE3B-ED33-A98E68ED6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1025A-A3D1-0016-A433-B8656109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51A7-B53F-4E90-9260-EA072FA410E8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9548A-F4D3-6DA6-3880-E127B24C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BE06-80B1-43B0-C444-E3A36D8A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AE314-E246-69EF-174C-FBF6FB661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EF213-81F9-F94B-F425-9B5DB0F81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4C59-BBE1-56D9-DA15-D3C134DD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32D7-35A5-4ECC-8453-DDD859FEB812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9A826-BB25-877F-BF05-6FDDAEA5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02F61-6E57-950D-E6F9-887FAF6C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65AFF4-DCD6-4D17-AE4C-6BDDF62C7A8F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4778-4BE7-400A-9F6C-1A856F44FA40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ECED-F0DA-4C01-A13C-6B0794FCE7EA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7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B15C-C351-42F8-BCF4-ED9E4A4FE102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CA6B-89E1-4B36-9EEC-FA779F6525D5}" type="uaqdatetime1">
              <a:rPr lang="ar-SA" smtClean="0"/>
              <a:t>23/01/1447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B524-DCEA-4920-887C-05F650CAA501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E476-34E2-42B2-BEF7-81970F1A66AC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0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5829-E74A-4AD4-B1B3-1722E4275FF1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466B-E25D-7BAE-D71D-BA3FBF74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B92D9-A1F1-33DE-59B9-5C19E5787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99C8C-B9AA-DB66-6802-DCF2D08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E1C2-6D85-4A40-87E3-C65389D069E4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D31A-1684-FE7C-882E-552A092C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45F41-FEF4-CD32-8715-EEBB6A77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1A7D-3DE9-41C5-A756-121208E8EAC1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19E8F-E297-4CBE-A76C-19939C6F2E86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8D85-6BD0-4C43-8526-73514B548300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6A9A-6B53-19D6-686F-F1385E5B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21186-41FF-9F86-8659-B579D7EBC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0C10F-8394-A95E-0739-9AF5753A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0ECA-936C-4889-8CD6-9C391014455F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3D317-AFA1-8578-7C8E-C63F475D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5C9B2-992A-842A-6616-84BED9DC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8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D6F-2A61-75B3-BB69-66F347C2B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C9FC-088B-936D-D925-411876398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68BC1-85FC-E4A4-EDD5-64500EEB2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9826D-685D-B147-09CA-D178D078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FB10-E3B1-4AB5-B3A4-E17CFE0E43C2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ACF1-5A47-2087-B3BF-8177423D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C7720-AB11-8CFC-B7F8-2EBD41B6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7026-9D78-27B1-E765-6863DA1E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D0FE3-713E-9E35-7B60-28D8484AA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7E5D6-045B-E0FC-116F-CFA9911CA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10990-5408-7A5E-8332-7624B2599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DEFA2-400C-F221-5D95-1733AE6F4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60D85-17C2-5C6B-0CFC-791D5865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30CB-BF86-49CE-99B6-EAF0D26F7D81}" type="uaqdatetime1">
              <a:rPr lang="ar-SA" smtClean="0"/>
              <a:t>23/01/1447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C1549-EF69-F245-8D55-A7DF6768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04E63-D50E-9A6B-EEA1-93B29727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A0E6-B073-21EE-78A2-89AD83B8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7B0F8-7B4D-8BAD-DAE5-8932AD6F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FF5D-A2C5-44DE-9B58-2A6405ADFA29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A8B14-3983-AA29-5801-15E8969E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90778-7210-5534-6C66-ACBEF691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B7C3F1-DDBC-946A-D76C-A7858A98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061-DAD8-4B33-BCC5-626B32E21CCE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60082-62A0-4659-8CAA-5EF96D1B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F69A-AEF0-C885-A66E-85F0571A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ED62-C8F7-DBFD-C803-84A5BE09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1A67E-2185-41B2-AD25-19528E25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13A8C-A07D-89F3-4C16-68522CC41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89214-0E3F-1774-8FA2-CFF36215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6151-8B89-4192-9D21-6A5FAD923A0A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98A37-6AF4-BF1B-C6C9-28FAD4F8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BCF9-8067-B328-CE42-1E033703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8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3ECE-56FB-9A7C-E633-04D7570A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2F0D3-7D6E-74A7-E7F1-6545FDD58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CC7B9-06F1-80EF-3EAA-E0E1E505D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66739-151A-368C-15AF-65975872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4240-B1A9-4D32-948E-2FF8DFADCCBD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0ECB-A132-2749-32FA-BF97C6F3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ABD45-210B-D064-DDA3-6318E257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22079-CED5-BBF6-46BE-B2F2B375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1A622-7B26-4DB8-FCF3-C728F6FBE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BE729-F2FA-2919-088A-DEC45BDE8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EB2E-B772-4A5B-985E-BC9EBC271772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A8B0-9FB0-0A81-92BD-15A4AC3ED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339F-4202-94C4-005D-CBC8671B0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D6DDF2-0AA9-402E-910A-06AA8E206093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25604C-4FD2-4D30-9CC4-4C1CC830D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oorock/44750934791/in/pool-29166935@N0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36748&amp;picture=fo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nk-cherry-blossoms.deviantart.com/art/the-scorching-sun-5964224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ublicdomainpictures.net/view-image.php?image=64794&amp;picture=tree-and-fog" TargetMode="Externa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0/04/palavras-leva-as-o-vento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214409/rain%20-%20coloured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e-limu.org/topic/view/?c=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pikist.com/free-photo-xtqkb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publicdomainpictures.net/view-image.php?image=64794&amp;picture=tree-and-fog" TargetMode="External"/><Relationship Id="rId7" Type="http://schemas.openxmlformats.org/officeDocument/2006/relationships/hyperlink" Target="https://www.pexels.com/photo/beautiful-clouds-cloudy-dramatic-209831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hyperlink" Target="https://www.flickr.com/photos/kerolic/5136920572" TargetMode="External"/><Relationship Id="rId5" Type="http://schemas.openxmlformats.org/officeDocument/2006/relationships/hyperlink" Target="http://pink-cherry-blossoms.deviantart.com/art/the-scorching-sun-59642248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15.jpg"/><Relationship Id="rId9" Type="http://schemas.openxmlformats.org/officeDocument/2006/relationships/hyperlink" Target="http://www.flickr.com/photos/tomgrundyphoto/2637179746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exels.com/de-de/foto/gruner-traktor-der-die-felder-auf-fokusfotografie-pflugt-293324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lickr.com/photos/hiroshimagab/2678764204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14452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3305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71" y="0"/>
            <a:ext cx="612913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7391-948B-438C-BB4B-467491AC64A2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0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24C284-9E2E-F39F-2389-DC1D3012F4F4}"/>
              </a:ext>
            </a:extLst>
          </p:cNvPr>
          <p:cNvSpPr/>
          <p:nvPr/>
        </p:nvSpPr>
        <p:spPr>
          <a:xfrm>
            <a:off x="170378" y="2505670"/>
            <a:ext cx="2706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kern="1200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5400" b="1" kern="1200" cap="none" spc="0" dirty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1200" cap="none" spc="0" dirty="0" err="1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পড়ছে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B6FC-B53B-40E5-A26A-80E2C93F1AE7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55" y="336142"/>
            <a:ext cx="8199335" cy="59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4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504730A3-DC08-DE29-4665-F04660C7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2790" y="107894"/>
            <a:ext cx="11817504" cy="59271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FA4C7C-54A2-6058-C442-E848B22782DC}"/>
              </a:ext>
            </a:extLst>
          </p:cNvPr>
          <p:cNvSpPr/>
          <p:nvPr/>
        </p:nvSpPr>
        <p:spPr>
          <a:xfrm>
            <a:off x="4923973" y="5985882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বইছে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2962-CE4C-4FBB-9BE0-ABE657027860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5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rt road in the fog&#10;&#10;Description automatically generated with low confidence">
            <a:extLst>
              <a:ext uri="{FF2B5EF4-FFF2-40B4-BE49-F238E27FC236}">
                <a16:creationId xmlns:a16="http://schemas.microsoft.com/office/drawing/2014/main" id="{DD99D0F7-C0D6-4850-80A1-4C88BAD3D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1800" y="923330"/>
            <a:ext cx="10391243" cy="59346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1583D2-44F5-B1D9-12B8-0D3CA5D7DFE6}"/>
              </a:ext>
            </a:extLst>
          </p:cNvPr>
          <p:cNvSpPr/>
          <p:nvPr/>
        </p:nvSpPr>
        <p:spPr>
          <a:xfrm>
            <a:off x="4757156" y="0"/>
            <a:ext cx="298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5400" b="1" kern="12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1200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BA08-82C0-4795-9708-A288B126E410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FB5AF-7E15-61AE-9BBD-44296EF26F64}"/>
              </a:ext>
            </a:extLst>
          </p:cNvPr>
          <p:cNvSpPr txBox="1"/>
          <p:nvPr/>
        </p:nvSpPr>
        <p:spPr>
          <a:xfrm>
            <a:off x="4130598" y="743925"/>
            <a:ext cx="3930805" cy="917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ea typeface="+mj-ea"/>
                <a:cs typeface="NikoshBAN" pitchFamily="2" charset="0"/>
              </a:rPr>
              <a:t>ঘোষণা</a:t>
            </a:r>
            <a:endParaRPr lang="en-US" sz="6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DCB09-48AB-D9C8-63DD-C5723FDD1ECB}"/>
              </a:ext>
            </a:extLst>
          </p:cNvPr>
          <p:cNvSpPr txBox="1"/>
          <p:nvPr/>
        </p:nvSpPr>
        <p:spPr>
          <a:xfrm>
            <a:off x="766916" y="3597874"/>
            <a:ext cx="2730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8A6723-E34F-501D-5453-3402133CB7F2}"/>
              </a:ext>
            </a:extLst>
          </p:cNvPr>
          <p:cNvGrpSpPr/>
          <p:nvPr/>
        </p:nvGrpSpPr>
        <p:grpSpPr>
          <a:xfrm>
            <a:off x="3914641" y="2862289"/>
            <a:ext cx="4657686" cy="2794611"/>
            <a:chOff x="600137" y="681338"/>
            <a:chExt cx="4657686" cy="279461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128704B-61B0-BC2A-3686-2950C0780875}"/>
                </a:ext>
              </a:extLst>
            </p:cNvPr>
            <p:cNvSpPr/>
            <p:nvPr/>
          </p:nvSpPr>
          <p:spPr>
            <a:xfrm>
              <a:off x="600137" y="681338"/>
              <a:ext cx="4657686" cy="27946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D8665602-FA4E-0A3C-CD71-DF0848A66E27}"/>
                </a:ext>
              </a:extLst>
            </p:cNvPr>
            <p:cNvSpPr txBox="1"/>
            <p:nvPr/>
          </p:nvSpPr>
          <p:spPr>
            <a:xfrm>
              <a:off x="681988" y="763189"/>
              <a:ext cx="4493984" cy="26309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 err="1">
                  <a:latin typeface="NikoshBAN" pitchFamily="2" charset="0"/>
                  <a:cs typeface="NikoshBAN" pitchFamily="2" charset="0"/>
                </a:rPr>
                <a:t>আবহাওয়া</a:t>
              </a:r>
              <a:r>
                <a:rPr lang="en-US" sz="6500" kern="12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6500" kern="1200" dirty="0" err="1">
                  <a:latin typeface="NikoshBAN" pitchFamily="2" charset="0"/>
                  <a:cs typeface="NikoshBAN" pitchFamily="2" charset="0"/>
                </a:rPr>
                <a:t>জলবায়ু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23E3-F23D-469B-A428-6383B0F42B6D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86C7E-5CFC-BC46-C3AB-BBE4C4079BC9}"/>
              </a:ext>
            </a:extLst>
          </p:cNvPr>
          <p:cNvSpPr txBox="1"/>
          <p:nvPr/>
        </p:nvSpPr>
        <p:spPr>
          <a:xfrm>
            <a:off x="2442596" y="2218838"/>
            <a:ext cx="730680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6B914-0249-406A-B1E0-7D8597063B1F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sun shining through the clouds&#10;&#10;Description automatically generated with low confidence">
            <a:extLst>
              <a:ext uri="{FF2B5EF4-FFF2-40B4-BE49-F238E27FC236}">
                <a16:creationId xmlns:a16="http://schemas.microsoft.com/office/drawing/2014/main" id="{1D0EE7B1-C00E-57F3-88DB-8266E5619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3893" y="422030"/>
            <a:ext cx="5547360" cy="4430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2B62E-2CB9-52CF-9837-1CDDB1F85D64}"/>
              </a:ext>
            </a:extLst>
          </p:cNvPr>
          <p:cNvSpPr txBox="1"/>
          <p:nvPr/>
        </p:nvSpPr>
        <p:spPr>
          <a:xfrm>
            <a:off x="2478185" y="5279921"/>
            <a:ext cx="1770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রোদ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 group of trees in a foggy field&#10;&#10;Description automatically generated with medium confidence">
            <a:extLst>
              <a:ext uri="{FF2B5EF4-FFF2-40B4-BE49-F238E27FC236}">
                <a16:creationId xmlns:a16="http://schemas.microsoft.com/office/drawing/2014/main" id="{AEA8EFA1-4B8E-811C-D56B-6506DDC93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25772" y="422030"/>
            <a:ext cx="5547359" cy="4430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E1BBFC-0A23-2F6D-15F1-4503D372769D}"/>
              </a:ext>
            </a:extLst>
          </p:cNvPr>
          <p:cNvSpPr txBox="1"/>
          <p:nvPr/>
        </p:nvSpPr>
        <p:spPr>
          <a:xfrm>
            <a:off x="8553157" y="5153313"/>
            <a:ext cx="304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E12F-2708-407C-8C25-01A07B92AE83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57E0BB-58EB-465F-AD1E-92692B4B6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53947"/>
            <a:ext cx="10515599" cy="822960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lose up of grass&#10;&#10;Description automatically generated with medium confidence">
            <a:extLst>
              <a:ext uri="{FF2B5EF4-FFF2-40B4-BE49-F238E27FC236}">
                <a16:creationId xmlns:a16="http://schemas.microsoft.com/office/drawing/2014/main" id="{5879F33C-319E-2E95-2C79-B6DE8FA0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17782" y="283804"/>
            <a:ext cx="5623468" cy="4015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0CC82E9-046D-0C0A-FF3D-DB295F9CA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278482" y="283804"/>
            <a:ext cx="5623468" cy="4015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17696"/>
            <a:ext cx="109728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075EF-4A90-E062-6FD6-EB471EAE8F3C}"/>
              </a:ext>
            </a:extLst>
          </p:cNvPr>
          <p:cNvSpPr txBox="1"/>
          <p:nvPr/>
        </p:nvSpPr>
        <p:spPr>
          <a:xfrm>
            <a:off x="1942326" y="4549688"/>
            <a:ext cx="280219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BABA7-0F2E-89B2-71E9-890D8002D76C}"/>
              </a:ext>
            </a:extLst>
          </p:cNvPr>
          <p:cNvSpPr txBox="1"/>
          <p:nvPr/>
        </p:nvSpPr>
        <p:spPr>
          <a:xfrm>
            <a:off x="8117058" y="4583481"/>
            <a:ext cx="239150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654F-B022-4FC6-9150-106AE4174A7E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94AA40-600A-1249-B725-55E3C9803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547793"/>
              </p:ext>
            </p:extLst>
          </p:nvPr>
        </p:nvGraphicFramePr>
        <p:xfrm>
          <a:off x="191729" y="147484"/>
          <a:ext cx="12000271" cy="699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D786-BA4A-45AB-82DF-62B7FCD27494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DC95B2-D211-D700-E23C-8B6A5C7ED9B6}"/>
              </a:ext>
            </a:extLst>
          </p:cNvPr>
          <p:cNvSpPr txBox="1"/>
          <p:nvPr/>
        </p:nvSpPr>
        <p:spPr>
          <a:xfrm>
            <a:off x="1263408" y="849195"/>
            <a:ext cx="966518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73087A-2370-ED26-30A5-A37228A43017}"/>
              </a:ext>
            </a:extLst>
          </p:cNvPr>
          <p:cNvSpPr/>
          <p:nvPr/>
        </p:nvSpPr>
        <p:spPr>
          <a:xfrm flipV="1">
            <a:off x="553063" y="997435"/>
            <a:ext cx="560439" cy="368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DED84-5477-AAF7-081D-246856CE5FF0}"/>
              </a:ext>
            </a:extLst>
          </p:cNvPr>
          <p:cNvSpPr txBox="1"/>
          <p:nvPr/>
        </p:nvSpPr>
        <p:spPr>
          <a:xfrm>
            <a:off x="1113502" y="2629459"/>
            <a:ext cx="947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AF5F1-23A1-B9DC-6B91-08605DCFC74D}"/>
              </a:ext>
            </a:extLst>
          </p:cNvPr>
          <p:cNvSpPr txBox="1"/>
          <p:nvPr/>
        </p:nvSpPr>
        <p:spPr>
          <a:xfrm>
            <a:off x="1113502" y="3451303"/>
            <a:ext cx="8716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60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275C1-3334-BB03-A5D9-D0F0D3FB16CD}"/>
              </a:ext>
            </a:extLst>
          </p:cNvPr>
          <p:cNvSpPr txBox="1"/>
          <p:nvPr/>
        </p:nvSpPr>
        <p:spPr>
          <a:xfrm>
            <a:off x="1814051" y="4539105"/>
            <a:ext cx="908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76BC27-92F0-E2F0-5269-0B77DAA58947}"/>
              </a:ext>
            </a:extLst>
          </p:cNvPr>
          <p:cNvSpPr/>
          <p:nvPr/>
        </p:nvSpPr>
        <p:spPr>
          <a:xfrm>
            <a:off x="1150374" y="4769937"/>
            <a:ext cx="575187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CF9A-40B6-45C0-B436-9577216D456B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0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 picture containing tree, sprinkler system, outdoor object, web&#10;&#10;Description automatically generated">
            <a:extLst>
              <a:ext uri="{FF2B5EF4-FFF2-40B4-BE49-F238E27FC236}">
                <a16:creationId xmlns:a16="http://schemas.microsoft.com/office/drawing/2014/main" id="{3365C3AA-4442-A433-28F3-5F1CF06C4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893"/>
          <a:stretch/>
        </p:blipFill>
        <p:spPr>
          <a:xfrm>
            <a:off x="693174" y="638915"/>
            <a:ext cx="4929010" cy="3811641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</p:pic>
      <p:pic>
        <p:nvPicPr>
          <p:cNvPr id="3" name="Picture 2" descr="Sun shining through clouds&#10;&#10;Description automatically generated with low confidence">
            <a:extLst>
              <a:ext uri="{FF2B5EF4-FFF2-40B4-BE49-F238E27FC236}">
                <a16:creationId xmlns:a16="http://schemas.microsoft.com/office/drawing/2014/main" id="{B7C77CBB-0AC7-2CDF-EAAB-C2679F42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9570" r="-3" b="-3"/>
          <a:stretch/>
        </p:blipFill>
        <p:spPr>
          <a:xfrm>
            <a:off x="6569818" y="638914"/>
            <a:ext cx="4929010" cy="381164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ln w="57150">
            <a:solidFill>
              <a:schemeClr val="tx1"/>
            </a:solidFill>
          </a:ln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728D7-CEC2-76BA-FD88-87C022E68365}"/>
              </a:ext>
            </a:extLst>
          </p:cNvPr>
          <p:cNvSpPr txBox="1"/>
          <p:nvPr/>
        </p:nvSpPr>
        <p:spPr>
          <a:xfrm>
            <a:off x="9179637" y="6657945"/>
            <a:ext cx="30123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NikoshBAN" pitchFamily="2" charset="0"/>
                <a:cs typeface="NikoshBAN" pitchFamily="2" charset="0"/>
                <a:hlinkClick r:id="rId3" tooltip="http://learn.e-limu.org/topic/view/?c=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NikoshBAN" pitchFamily="2" charset="0"/>
                <a:cs typeface="NikoshBAN" pitchFamily="2" charset="0"/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83552-B67D-683F-9399-A7E6D6793126}"/>
              </a:ext>
            </a:extLst>
          </p:cNvPr>
          <p:cNvSpPr txBox="1"/>
          <p:nvPr/>
        </p:nvSpPr>
        <p:spPr>
          <a:xfrm>
            <a:off x="693174" y="4630994"/>
            <a:ext cx="2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D745E-BC32-AC29-E4E8-53AB636C5308}"/>
              </a:ext>
            </a:extLst>
          </p:cNvPr>
          <p:cNvSpPr txBox="1"/>
          <p:nvPr/>
        </p:nvSpPr>
        <p:spPr>
          <a:xfrm>
            <a:off x="7851058" y="4630993"/>
            <a:ext cx="2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54A7A-4590-CAC6-02CF-82AF6100798E}"/>
              </a:ext>
            </a:extLst>
          </p:cNvPr>
          <p:cNvSpPr txBox="1"/>
          <p:nvPr/>
        </p:nvSpPr>
        <p:spPr>
          <a:xfrm>
            <a:off x="693174" y="4811432"/>
            <a:ext cx="2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65FAA-EE7C-FE8C-3037-5E2A4A2FF449}"/>
              </a:ext>
            </a:extLst>
          </p:cNvPr>
          <p:cNvSpPr txBox="1"/>
          <p:nvPr/>
        </p:nvSpPr>
        <p:spPr>
          <a:xfrm>
            <a:off x="7851058" y="4630992"/>
            <a:ext cx="2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5326C-5D89-44A9-4392-0A15DCECCCFD}"/>
              </a:ext>
            </a:extLst>
          </p:cNvPr>
          <p:cNvSpPr txBox="1"/>
          <p:nvPr/>
        </p:nvSpPr>
        <p:spPr>
          <a:xfrm>
            <a:off x="570271" y="4660487"/>
            <a:ext cx="21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4B15E-1B1E-F138-EA6C-1A2D5C92D851}"/>
              </a:ext>
            </a:extLst>
          </p:cNvPr>
          <p:cNvSpPr txBox="1"/>
          <p:nvPr/>
        </p:nvSpPr>
        <p:spPr>
          <a:xfrm>
            <a:off x="1921429" y="5280600"/>
            <a:ext cx="210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4CA1-ECEC-ED05-861E-0C3B326B6415}"/>
              </a:ext>
            </a:extLst>
          </p:cNvPr>
          <p:cNvSpPr txBox="1"/>
          <p:nvPr/>
        </p:nvSpPr>
        <p:spPr>
          <a:xfrm>
            <a:off x="7859332" y="5235363"/>
            <a:ext cx="34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রৌদ্রোজ্জ্বল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45F0-40EF-446D-A886-131CA20D16AB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1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77A03B-C86F-81A3-CCE8-DAF4A989A578}"/>
              </a:ext>
            </a:extLst>
          </p:cNvPr>
          <p:cNvSpPr txBox="1"/>
          <p:nvPr/>
        </p:nvSpPr>
        <p:spPr>
          <a:xfrm>
            <a:off x="890338" y="2302328"/>
            <a:ext cx="3474720" cy="1090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7D7F-B902-4C8B-8AAA-DE567047A02E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6CF8D1-B546-4677-E334-A87290C0575A}"/>
              </a:ext>
            </a:extLst>
          </p:cNvPr>
          <p:cNvSpPr/>
          <p:nvPr/>
        </p:nvSpPr>
        <p:spPr>
          <a:xfrm>
            <a:off x="159025" y="1147203"/>
            <a:ext cx="11777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আজকের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ক্লাসে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group of trees in a foggy field&#10;&#10;Description automatically generated with medium confidence">
            <a:extLst>
              <a:ext uri="{FF2B5EF4-FFF2-40B4-BE49-F238E27FC236}">
                <a16:creationId xmlns:a16="http://schemas.microsoft.com/office/drawing/2014/main" id="{05229977-1720-DB1D-8B8A-F49D2358D9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055" r="15684" b="2"/>
          <a:stretch/>
        </p:blipFill>
        <p:spPr>
          <a:xfrm>
            <a:off x="20" y="-1"/>
            <a:ext cx="3997732" cy="4469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 descr="The sun shining through the clouds&#10;&#10;Description automatically generated with low confidence">
            <a:extLst>
              <a:ext uri="{FF2B5EF4-FFF2-40B4-BE49-F238E27FC236}">
                <a16:creationId xmlns:a16="http://schemas.microsoft.com/office/drawing/2014/main" id="{4BE4D8DC-9CC0-D1DA-C7AE-8CE7E9A946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-1" b="1946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6" name="Picture 5" descr="Clouds in the sky&#10;&#10;Description automatically generated">
            <a:extLst>
              <a:ext uri="{FF2B5EF4-FFF2-40B4-BE49-F238E27FC236}">
                <a16:creationId xmlns:a16="http://schemas.microsoft.com/office/drawing/2014/main" id="{BA9D6F47-BA03-1D9A-0A4C-81F1FD6EFB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476" r="-6" b="-6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E6E1DA-6B11-E375-BE17-835BF805FF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14044" r="4984" b="5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8" name="Picture 7" descr="A picture containing water, nature, outdoor, lake&#10;&#10;Description automatically generated">
            <a:extLst>
              <a:ext uri="{FF2B5EF4-FFF2-40B4-BE49-F238E27FC236}">
                <a16:creationId xmlns:a16="http://schemas.microsoft.com/office/drawing/2014/main" id="{2BDC607C-5DAA-1A2E-7258-884170E944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t="5597" r="3" b="11484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DF57D1-336C-83E2-FF66-9FE9F4B7340B}"/>
              </a:ext>
            </a:extLst>
          </p:cNvPr>
          <p:cNvSpPr txBox="1"/>
          <p:nvPr/>
        </p:nvSpPr>
        <p:spPr>
          <a:xfrm>
            <a:off x="7352357" y="1926859"/>
            <a:ext cx="4689961" cy="3004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রোদ,বৃষ্টি,তাপমাত্রা,মেঘ,কুয়াশা,বায়ুপ্রবাহ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572B-4B0A-4EA1-8466-07FC173778F5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4836BD-E8BA-148B-191E-FD72461ACE3A}"/>
              </a:ext>
            </a:extLst>
          </p:cNvPr>
          <p:cNvSpPr txBox="1"/>
          <p:nvPr/>
        </p:nvSpPr>
        <p:spPr>
          <a:xfrm>
            <a:off x="3809999" y="707922"/>
            <a:ext cx="4513008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D1021-F62E-C470-EC73-CB1045212B90}"/>
              </a:ext>
            </a:extLst>
          </p:cNvPr>
          <p:cNvSpPr txBox="1"/>
          <p:nvPr/>
        </p:nvSpPr>
        <p:spPr>
          <a:xfrm>
            <a:off x="481100" y="2131142"/>
            <a:ext cx="53887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0E16-CD4B-41BC-BC2C-563E15153864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96" y="1809135"/>
            <a:ext cx="4163961" cy="41639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263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CA8989C-0B28-9290-0562-F069A1C96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23743" r="18702" b="19360"/>
          <a:stretch/>
        </p:blipFill>
        <p:spPr>
          <a:xfrm>
            <a:off x="363795" y="1071716"/>
            <a:ext cx="11464412" cy="5456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B151C-0CDE-E2A3-7EA7-2FCFDD9AD5DF}"/>
              </a:ext>
            </a:extLst>
          </p:cNvPr>
          <p:cNvSpPr txBox="1"/>
          <p:nvPr/>
        </p:nvSpPr>
        <p:spPr>
          <a:xfrm>
            <a:off x="98323" y="329644"/>
            <a:ext cx="1182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৬৮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প্রিস্টা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310-433A-4DF8-B73A-4EAE4EA8CADA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187CC8-EADF-CA85-2EA6-280E07611B7A}"/>
              </a:ext>
            </a:extLst>
          </p:cNvPr>
          <p:cNvSpPr txBox="1"/>
          <p:nvPr/>
        </p:nvSpPr>
        <p:spPr>
          <a:xfrm>
            <a:off x="4368246" y="265471"/>
            <a:ext cx="328125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B1EF5-FE06-B224-C0FF-855C49526202}"/>
              </a:ext>
            </a:extLst>
          </p:cNvPr>
          <p:cNvSpPr txBox="1"/>
          <p:nvPr/>
        </p:nvSpPr>
        <p:spPr>
          <a:xfrm>
            <a:off x="274092" y="2175632"/>
            <a:ext cx="4602709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70493-22A5-97B5-A2F2-2DB0A2DC7DE1}"/>
              </a:ext>
            </a:extLst>
          </p:cNvPr>
          <p:cNvSpPr txBox="1"/>
          <p:nvPr/>
        </p:nvSpPr>
        <p:spPr>
          <a:xfrm>
            <a:off x="291092" y="3643986"/>
            <a:ext cx="4625038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9521-03CD-4E76-851C-43D610CA6334}" type="uaqdatetime1">
              <a:rPr lang="ar-SA" smtClean="0"/>
              <a:t>23/01/1447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23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37" y="1501877"/>
            <a:ext cx="6577781" cy="493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796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F3BCA-44F8-0AFB-90AE-0E3E2C247148}"/>
              </a:ext>
            </a:extLst>
          </p:cNvPr>
          <p:cNvSpPr txBox="1"/>
          <p:nvPr/>
        </p:nvSpPr>
        <p:spPr>
          <a:xfrm>
            <a:off x="4773637" y="520500"/>
            <a:ext cx="2644726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71BB2-805F-6932-8057-4385B515C2D8}"/>
              </a:ext>
            </a:extLst>
          </p:cNvPr>
          <p:cNvSpPr txBox="1"/>
          <p:nvPr/>
        </p:nvSpPr>
        <p:spPr>
          <a:xfrm>
            <a:off x="5641144" y="29682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4BCA0-6F76-7673-D877-F673BCA3C986}"/>
              </a:ext>
            </a:extLst>
          </p:cNvPr>
          <p:cNvSpPr txBox="1"/>
          <p:nvPr/>
        </p:nvSpPr>
        <p:spPr>
          <a:xfrm>
            <a:off x="1538068" y="2668501"/>
            <a:ext cx="9115865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১.গাছের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নড়ে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২.কোনটি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6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৩.শীতকালে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14696-9715-4854-9EF4-ACA74E4173EC}" type="uaqdatetime1">
              <a:rPr lang="ar-SA" smtClean="0"/>
              <a:t>23/01/1447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2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5EBA7-6C4F-2335-6EA1-03CCE7D7243E}"/>
              </a:ext>
            </a:extLst>
          </p:cNvPr>
          <p:cNvSpPr txBox="1"/>
          <p:nvPr/>
        </p:nvSpPr>
        <p:spPr>
          <a:xfrm>
            <a:off x="4056185" y="674711"/>
            <a:ext cx="407963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0E1BE-752C-D6C1-1238-9374339D681E}"/>
              </a:ext>
            </a:extLst>
          </p:cNvPr>
          <p:cNvSpPr txBox="1"/>
          <p:nvPr/>
        </p:nvSpPr>
        <p:spPr>
          <a:xfrm>
            <a:off x="919089" y="3429000"/>
            <a:ext cx="617980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আগামীকাল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8FE64-D405-44F3-B674-47FDDF33B2C3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2" y="1691149"/>
            <a:ext cx="4697361" cy="489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22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FAF50-16FB-CD1A-5D2B-F239D7D519BA}"/>
              </a:ext>
            </a:extLst>
          </p:cNvPr>
          <p:cNvSpPr txBox="1"/>
          <p:nvPr/>
        </p:nvSpPr>
        <p:spPr>
          <a:xfrm>
            <a:off x="1976284" y="1622324"/>
            <a:ext cx="8180439" cy="2295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ক্লাসে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থাকার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জন্য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অসংখ্য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r>
              <a:rPr lang="en-US" sz="6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।  </a:t>
            </a:r>
            <a:endParaRPr lang="en-US" sz="66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61C8-4596-41CE-8DB6-814FCDF9BC63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14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9" name="Google Shape;54;p13"/>
          <p:cNvSpPr txBox="1"/>
          <p:nvPr/>
        </p:nvSpPr>
        <p:spPr>
          <a:xfrm>
            <a:off x="1045" y="1968473"/>
            <a:ext cx="6293778" cy="2569200"/>
          </a:xfrm>
          <a:prstGeom prst="rect">
            <a:avLst/>
          </a:prstGeom>
          <a:noFill/>
          <a:ln w="762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1" tIns="45699" rIns="91431" bIns="45699" anchor="t" anchorCtr="0">
            <a:no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Email:shohelkgps@gmail.com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sz="3200" b="1" dirty="0">
              <a:solidFill>
                <a:schemeClr val="bg1"/>
              </a:solidFill>
              <a:latin typeface="NikoshBAN" pitchFamily="2" charset="0"/>
              <a:ea typeface="Arial"/>
              <a:cs typeface="NikoshBAN" pitchFamily="2" charset="0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495" y="749508"/>
            <a:ext cx="6115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US" sz="7200" b="1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C7F-86C9-4AEE-B284-5C5B84CE8396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মিয়া, স শি, কংশেরকুল স প্রা বি, ভালুকা, ময়মনসিংহ। ০১৭২১৪৯১৪১১ 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77" y="1896194"/>
            <a:ext cx="4032439" cy="4961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3" y="1510748"/>
            <a:ext cx="2926225" cy="5088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0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7E24-7B53-4F3D-92BF-A543E29CF2DC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16" y="16243"/>
            <a:ext cx="6013095" cy="1603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08FE1F-1E33-330E-08C0-32697387394B}"/>
              </a:ext>
            </a:extLst>
          </p:cNvPr>
          <p:cNvSpPr txBox="1"/>
          <p:nvPr/>
        </p:nvSpPr>
        <p:spPr>
          <a:xfrm>
            <a:off x="5963" y="1988994"/>
            <a:ext cx="5401591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n w="0"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 smtClean="0">
                <a:ln w="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১৮/০৭/২০২৫ইং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D2F0DBD8-CA40-3E7B-EC75-AA62EB13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43" y="1263642"/>
            <a:ext cx="4135236" cy="491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16" y="1189704"/>
            <a:ext cx="3244645" cy="5093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6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6D89DF-D091-2B99-8977-2F4954C7F91E}"/>
              </a:ext>
            </a:extLst>
          </p:cNvPr>
          <p:cNvSpPr txBox="1"/>
          <p:nvPr/>
        </p:nvSpPr>
        <p:spPr>
          <a:xfrm>
            <a:off x="4119716" y="420820"/>
            <a:ext cx="3362633" cy="11887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lang="en-US" sz="88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85" name="TextBox 2">
            <a:extLst>
              <a:ext uri="{FF2B5EF4-FFF2-40B4-BE49-F238E27FC236}">
                <a16:creationId xmlns:a16="http://schemas.microsoft.com/office/drawing/2014/main" id="{27C7DB37-E71C-B431-6F34-831C62CE4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072646"/>
              </p:ext>
            </p:extLst>
          </p:nvPr>
        </p:nvGraphicFramePr>
        <p:xfrm>
          <a:off x="1957987" y="2431765"/>
          <a:ext cx="8276026" cy="33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0B93-5D1B-47EB-8E95-708B04E8F4BF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10F5C-3406-6180-204C-0B7AA9ED4486}"/>
              </a:ext>
            </a:extLst>
          </p:cNvPr>
          <p:cNvSpPr txBox="1"/>
          <p:nvPr/>
        </p:nvSpPr>
        <p:spPr>
          <a:xfrm>
            <a:off x="3516924" y="323107"/>
            <a:ext cx="564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tractor in a field&#10;&#10;Description automatically generated">
            <a:extLst>
              <a:ext uri="{FF2B5EF4-FFF2-40B4-BE49-F238E27FC236}">
                <a16:creationId xmlns:a16="http://schemas.microsoft.com/office/drawing/2014/main" id="{E7F50466-424D-FF20-3317-A13D4F1CC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551003" y="1030993"/>
            <a:ext cx="7291631" cy="4861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7C08C-1BD4-C31F-100E-B1C88A3CABDA}"/>
              </a:ext>
            </a:extLst>
          </p:cNvPr>
          <p:cNvSpPr txBox="1"/>
          <p:nvPr/>
        </p:nvSpPr>
        <p:spPr>
          <a:xfrm>
            <a:off x="4526846" y="5972537"/>
            <a:ext cx="2861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ট্রাক্টর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789A-BC2E-47DA-8F61-6909184F5EC1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সোহেল মিয়া, স শি, কংশেরকুল স প্রা বি, ভালুকা, ময়মনসিংহ। ০১৭২১৪৯১৪১১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pic>
        <p:nvPicPr>
          <p:cNvPr id="5" name="Picture 4" descr="A person driving a tractor&#10;&#10;Description automatically generated with low confidence">
            <a:extLst>
              <a:ext uri="{FF2B5EF4-FFF2-40B4-BE49-F238E27FC236}">
                <a16:creationId xmlns:a16="http://schemas.microsoft.com/office/drawing/2014/main" id="{36785C6C-B500-7557-37C1-BD3DE963B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13316" y="281352"/>
            <a:ext cx="7324579" cy="5493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D41CE8-09FA-E9BC-27D6-4DA4DA9D70D0}"/>
              </a:ext>
            </a:extLst>
          </p:cNvPr>
          <p:cNvSpPr txBox="1"/>
          <p:nvPr/>
        </p:nvSpPr>
        <p:spPr>
          <a:xfrm flipH="1">
            <a:off x="3628103" y="5655111"/>
            <a:ext cx="3406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রোপণ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7176-8AB6-4401-8F16-635B0DFD6E54}" type="uaqdatetime1">
              <a:rPr lang="ar-SA" smtClean="0"/>
              <a:t>23/01/1447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E7B5D3-9191-1947-0E3F-463FF6F65AB4}"/>
              </a:ext>
            </a:extLst>
          </p:cNvPr>
          <p:cNvSpPr txBox="1"/>
          <p:nvPr/>
        </p:nvSpPr>
        <p:spPr>
          <a:xfrm>
            <a:off x="1340874" y="1374980"/>
            <a:ext cx="93726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1022-AB3B-400C-B389-BC9A3D3E13CB}" type="uaqdatetime1">
              <a:rPr lang="ar-SA" smtClean="0"/>
              <a:t>23/01/1447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4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513" cy="6858000"/>
          </a:xfrm>
          <a:prstGeom prst="rect">
            <a:avLst/>
          </a:prstGeom>
        </p:spPr>
      </p:pic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C575E521-14CD-ECFB-3925-0D7077359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8101" r="13236" b="-1"/>
          <a:stretch/>
        </p:blipFill>
        <p:spPr>
          <a:xfrm>
            <a:off x="4188785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BCCC0-E7EE-6C1E-9E94-436025F1033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custGeom>
            <a:avLst/>
            <a:gdLst>
              <a:gd name="connsiteX0" fmla="*/ 0 w 1073096"/>
              <a:gd name="connsiteY0" fmla="*/ 0 h 625127"/>
              <a:gd name="connsiteX1" fmla="*/ 1073096 w 1073096"/>
              <a:gd name="connsiteY1" fmla="*/ 0 h 625127"/>
              <a:gd name="connsiteX2" fmla="*/ 1073096 w 1073096"/>
              <a:gd name="connsiteY2" fmla="*/ 625127 h 625127"/>
              <a:gd name="connsiteX3" fmla="*/ 0 w 1073096"/>
              <a:gd name="connsiteY3" fmla="*/ 625127 h 625127"/>
              <a:gd name="connsiteX4" fmla="*/ 0 w 1073096"/>
              <a:gd name="connsiteY4" fmla="*/ 0 h 6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096" h="625127" extrusionOk="0">
                <a:moveTo>
                  <a:pt x="0" y="0"/>
                </a:moveTo>
                <a:cubicBezTo>
                  <a:pt x="475899" y="-16244"/>
                  <a:pt x="614672" y="32712"/>
                  <a:pt x="1073096" y="0"/>
                </a:cubicBezTo>
                <a:cubicBezTo>
                  <a:pt x="1077330" y="132827"/>
                  <a:pt x="1087664" y="349291"/>
                  <a:pt x="1073096" y="625127"/>
                </a:cubicBezTo>
                <a:cubicBezTo>
                  <a:pt x="750164" y="567519"/>
                  <a:pt x="223885" y="697623"/>
                  <a:pt x="0" y="625127"/>
                </a:cubicBezTo>
                <a:cubicBezTo>
                  <a:pt x="-15938" y="482908"/>
                  <a:pt x="11499" y="273173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1A3D8-7B9D-3C30-FFF0-6D7902363F9A}"/>
              </a:ext>
            </a:extLst>
          </p:cNvPr>
          <p:cNvSpPr txBox="1"/>
          <p:nvPr/>
        </p:nvSpPr>
        <p:spPr>
          <a:xfrm>
            <a:off x="-337624" y="2194102"/>
            <a:ext cx="4626992" cy="235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0C7CDE-275D-FE71-B6F3-007E7396B567}"/>
              </a:ext>
            </a:extLst>
          </p:cNvPr>
          <p:cNvSpPr/>
          <p:nvPr/>
        </p:nvSpPr>
        <p:spPr>
          <a:xfrm>
            <a:off x="742698" y="2900342"/>
            <a:ext cx="2670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রোদ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ea typeface="+mj-ea"/>
                <a:cs typeface="NikoshBAN" pitchFamily="2" charset="0"/>
              </a:rPr>
              <a:t>উঠেছে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61BA-5ACB-4E35-9109-4167BC18BAD4}" type="uaqdatetime1">
              <a:rPr lang="ar-SA" smtClean="0"/>
              <a:t>23/01/1447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সোহেল মিয়া, স শি, কংশেরকুল স প্রা বি, ভালুকা, ময়মনসিংহ। ০১৭২১৪৯১৪১১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604C-4FD2-4D30-9CC4-4C1CC830DA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1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755</TotalTime>
  <Words>723</Words>
  <Application>Microsoft Office PowerPoint</Application>
  <PresentationFormat>Widescreen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NikoshBAN</vt:lpstr>
      <vt:lpstr>Tahoma</vt:lpstr>
      <vt:lpstr>Vrinda</vt:lpstr>
      <vt:lpstr>Office Theme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WPBX5105GRF032214413</dc:creator>
  <cp:lastModifiedBy>Stars</cp:lastModifiedBy>
  <cp:revision>134</cp:revision>
  <dcterms:created xsi:type="dcterms:W3CDTF">2023-04-11T14:00:46Z</dcterms:created>
  <dcterms:modified xsi:type="dcterms:W3CDTF">2025-07-18T14:28:32Z</dcterms:modified>
</cp:coreProperties>
</file>