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557" r:id="rId2"/>
    <p:sldId id="257" r:id="rId3"/>
    <p:sldId id="559" r:id="rId4"/>
    <p:sldId id="259" r:id="rId5"/>
    <p:sldId id="560" r:id="rId6"/>
    <p:sldId id="260" r:id="rId7"/>
    <p:sldId id="261" r:id="rId8"/>
    <p:sldId id="555" r:id="rId9"/>
    <p:sldId id="298" r:id="rId10"/>
    <p:sldId id="299" r:id="rId11"/>
    <p:sldId id="300" r:id="rId12"/>
    <p:sldId id="551" r:id="rId13"/>
    <p:sldId id="280" r:id="rId14"/>
    <p:sldId id="264" r:id="rId15"/>
    <p:sldId id="553" r:id="rId16"/>
    <p:sldId id="291" r:id="rId17"/>
    <p:sldId id="278" r:id="rId18"/>
    <p:sldId id="554" r:id="rId19"/>
    <p:sldId id="301" r:id="rId20"/>
    <p:sldId id="273" r:id="rId21"/>
    <p:sldId id="276" r:id="rId22"/>
    <p:sldId id="274" r:id="rId23"/>
    <p:sldId id="288" r:id="rId24"/>
  </p:sldIdLst>
  <p:sldSz cx="13716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02" y="48"/>
      </p:cViewPr>
      <p:guideLst>
        <p:guide orient="horz" pos="216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05C40-ED48-41B6-A476-EE2B39F0C06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8A0426-2617-4144-A9BB-81F37E994C6D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‘ক’-দল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04726B-F6D8-490C-BDEA-A4ADD55E1A19}" type="parTrans" cxnId="{52D52655-718C-4FFA-9C6B-D044DDABAB6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1D3252-0D9B-416F-A9BD-CFC3E5AF1B2B}" type="sibTrans" cxnId="{52D52655-718C-4FFA-9C6B-D044DDABAB6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876A9-B8D2-4952-B22A-6C8C584B90F5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দুরন্ত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বীরশ্রেষ্ঠ 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শব্দগুলোর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অর্থ লিখবে এবং তা দিয়ে বাক্য তৈরি করবে।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10C1C8-5D79-4F4F-B40F-79C002544352}" type="parTrans" cxnId="{D351568F-057F-4434-A915-831367201755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FBB76D-64F7-4AB3-9129-6795F35BC987}" type="sibTrans" cxnId="{D351568F-057F-4434-A915-831367201755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24B499-4001-48A9-907A-9DB684D92EAF}">
      <dgm:prSet phldrT="[Text]" custT="1"/>
      <dgm:spPr/>
      <dgm:t>
        <a:bodyPr/>
        <a:lstStyle/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‘খ’-দল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845425-2082-4A12-B177-97B6545C35E2}" type="parTrans" cxnId="{D21B99B1-DA58-4B01-A9D0-E491E7726CE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32DBE-CE32-492D-81EF-A9AC141500B6}" type="sibTrans" cxnId="{D21B99B1-DA58-4B01-A9D0-E491E7726CE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6C4163-C2EF-43B7-BF11-0967D34C1687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দ্ধ 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যুক্তব্যঞ্জ</a:t>
          </a:r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ভেঙ্গে দেখাবে এবং তা দিয়ে দুটি নতুন শব্দ তৈরি করবে।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713C3B-B8D3-4CD6-9B86-9ED3CB2686C4}" type="parTrans" cxnId="{79B0F446-4A9E-46E8-83AD-BF8146AAE51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E5D9B3-2A30-452C-8F52-50317C6A898F}" type="sibTrans" cxnId="{79B0F446-4A9E-46E8-83AD-BF8146AAE51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327EB5-F7ED-49B2-B330-474907DD2DE6}" type="pres">
      <dgm:prSet presAssocID="{50505C40-ED48-41B6-A476-EE2B39F0C06D}" presName="Name0" presStyleCnt="0">
        <dgm:presLayoutVars>
          <dgm:dir/>
          <dgm:animLvl val="lvl"/>
          <dgm:resizeHandles val="exact"/>
        </dgm:presLayoutVars>
      </dgm:prSet>
      <dgm:spPr/>
    </dgm:pt>
    <dgm:pt modelId="{CDDC17D4-DA3B-45D8-81FF-A36CCECD8CAA}" type="pres">
      <dgm:prSet presAssocID="{008A0426-2617-4144-A9BB-81F37E994C6D}" presName="linNode" presStyleCnt="0"/>
      <dgm:spPr/>
    </dgm:pt>
    <dgm:pt modelId="{B5295953-6B9D-4F60-8395-BDCA6FE0E798}" type="pres">
      <dgm:prSet presAssocID="{008A0426-2617-4144-A9BB-81F37E994C6D}" presName="parentText" presStyleLbl="node1" presStyleIdx="0" presStyleCnt="2" custScaleX="54111" custScaleY="62338" custLinFactNeighborX="-4474" custLinFactNeighborY="1406">
        <dgm:presLayoutVars>
          <dgm:chMax val="1"/>
          <dgm:bulletEnabled val="1"/>
        </dgm:presLayoutVars>
      </dgm:prSet>
      <dgm:spPr/>
    </dgm:pt>
    <dgm:pt modelId="{64649738-35E6-43F2-9BBA-BB6AE4BC2273}" type="pres">
      <dgm:prSet presAssocID="{008A0426-2617-4144-A9BB-81F37E994C6D}" presName="descendantText" presStyleLbl="alignAccFollowNode1" presStyleIdx="0" presStyleCnt="2" custScaleX="120139" custScaleY="61191" custLinFactNeighborX="-4032">
        <dgm:presLayoutVars>
          <dgm:bulletEnabled val="1"/>
        </dgm:presLayoutVars>
      </dgm:prSet>
      <dgm:spPr/>
    </dgm:pt>
    <dgm:pt modelId="{4EFE7F03-1D42-40D4-BC08-021F65D30C33}" type="pres">
      <dgm:prSet presAssocID="{D21D3252-0D9B-416F-A9BD-CFC3E5AF1B2B}" presName="sp" presStyleCnt="0"/>
      <dgm:spPr/>
    </dgm:pt>
    <dgm:pt modelId="{EB7066FD-A6B9-44A6-98A7-FF0A1837B7F8}" type="pres">
      <dgm:prSet presAssocID="{9F24B499-4001-48A9-907A-9DB684D92EAF}" presName="linNode" presStyleCnt="0"/>
      <dgm:spPr/>
    </dgm:pt>
    <dgm:pt modelId="{9C7AC980-FE43-4657-ACEE-0E34F2849463}" type="pres">
      <dgm:prSet presAssocID="{9F24B499-4001-48A9-907A-9DB684D92EAF}" presName="parentText" presStyleLbl="node1" presStyleIdx="1" presStyleCnt="2" custScaleX="55260" custScaleY="67037" custLinFactNeighborX="-4912" custLinFactNeighborY="-736">
        <dgm:presLayoutVars>
          <dgm:chMax val="1"/>
          <dgm:bulletEnabled val="1"/>
        </dgm:presLayoutVars>
      </dgm:prSet>
      <dgm:spPr/>
    </dgm:pt>
    <dgm:pt modelId="{F287DBD5-5DE8-4A89-B694-77A702792933}" type="pres">
      <dgm:prSet presAssocID="{9F24B499-4001-48A9-907A-9DB684D92EAF}" presName="descendantText" presStyleLbl="alignAccFollowNode1" presStyleIdx="1" presStyleCnt="2" custScaleX="120866" custScaleY="68664" custLinFactNeighborX="-3232" custLinFactNeighborY="-3180">
        <dgm:presLayoutVars>
          <dgm:bulletEnabled val="1"/>
        </dgm:presLayoutVars>
      </dgm:prSet>
      <dgm:spPr/>
    </dgm:pt>
  </dgm:ptLst>
  <dgm:cxnLst>
    <dgm:cxn modelId="{15313F0D-B0E7-422D-B163-4EEFCE7DE24F}" type="presOf" srcId="{369876A9-B8D2-4952-B22A-6C8C584B90F5}" destId="{64649738-35E6-43F2-9BBA-BB6AE4BC2273}" srcOrd="0" destOrd="0" presId="urn:microsoft.com/office/officeart/2005/8/layout/vList5"/>
    <dgm:cxn modelId="{26034019-E406-43C8-9A88-4AAAA9E6774A}" type="presOf" srcId="{946C4163-C2EF-43B7-BF11-0967D34C1687}" destId="{F287DBD5-5DE8-4A89-B694-77A702792933}" srcOrd="0" destOrd="0" presId="urn:microsoft.com/office/officeart/2005/8/layout/vList5"/>
    <dgm:cxn modelId="{79B0F446-4A9E-46E8-83AD-BF8146AAE519}" srcId="{9F24B499-4001-48A9-907A-9DB684D92EAF}" destId="{946C4163-C2EF-43B7-BF11-0967D34C1687}" srcOrd="0" destOrd="0" parTransId="{ED713C3B-B8D3-4CD6-9B86-9ED3CB2686C4}" sibTransId="{06E5D9B3-2A30-452C-8F52-50317C6A898F}"/>
    <dgm:cxn modelId="{31793E67-8CD5-4B1B-88DD-6572FBE23C3D}" type="presOf" srcId="{9F24B499-4001-48A9-907A-9DB684D92EAF}" destId="{9C7AC980-FE43-4657-ACEE-0E34F2849463}" srcOrd="0" destOrd="0" presId="urn:microsoft.com/office/officeart/2005/8/layout/vList5"/>
    <dgm:cxn modelId="{BE08496F-181D-47A6-9476-562EDC2D346D}" type="presOf" srcId="{50505C40-ED48-41B6-A476-EE2B39F0C06D}" destId="{84327EB5-F7ED-49B2-B330-474907DD2DE6}" srcOrd="0" destOrd="0" presId="urn:microsoft.com/office/officeart/2005/8/layout/vList5"/>
    <dgm:cxn modelId="{52D52655-718C-4FFA-9C6B-D044DDABAB6B}" srcId="{50505C40-ED48-41B6-A476-EE2B39F0C06D}" destId="{008A0426-2617-4144-A9BB-81F37E994C6D}" srcOrd="0" destOrd="0" parTransId="{A104726B-F6D8-490C-BDEA-A4ADD55E1A19}" sibTransId="{D21D3252-0D9B-416F-A9BD-CFC3E5AF1B2B}"/>
    <dgm:cxn modelId="{D351568F-057F-4434-A915-831367201755}" srcId="{008A0426-2617-4144-A9BB-81F37E994C6D}" destId="{369876A9-B8D2-4952-B22A-6C8C584B90F5}" srcOrd="0" destOrd="0" parTransId="{8D10C1C8-5D79-4F4F-B40F-79C002544352}" sibTransId="{23FBB76D-64F7-4AB3-9129-6795F35BC987}"/>
    <dgm:cxn modelId="{D21B99B1-DA58-4B01-A9D0-E491E7726CEB}" srcId="{50505C40-ED48-41B6-A476-EE2B39F0C06D}" destId="{9F24B499-4001-48A9-907A-9DB684D92EAF}" srcOrd="1" destOrd="0" parTransId="{BD845425-2082-4A12-B177-97B6545C35E2}" sibTransId="{5C632DBE-CE32-492D-81EF-A9AC141500B6}"/>
    <dgm:cxn modelId="{2E402DD2-D3AC-43D9-9CFB-8A1BAB2686D4}" type="presOf" srcId="{008A0426-2617-4144-A9BB-81F37E994C6D}" destId="{B5295953-6B9D-4F60-8395-BDCA6FE0E798}" srcOrd="0" destOrd="0" presId="urn:microsoft.com/office/officeart/2005/8/layout/vList5"/>
    <dgm:cxn modelId="{46FF7AC1-56E9-491A-8796-C0A5AAAE536B}" type="presParOf" srcId="{84327EB5-F7ED-49B2-B330-474907DD2DE6}" destId="{CDDC17D4-DA3B-45D8-81FF-A36CCECD8CAA}" srcOrd="0" destOrd="0" presId="urn:microsoft.com/office/officeart/2005/8/layout/vList5"/>
    <dgm:cxn modelId="{F9AC4156-915B-4361-A5B1-86250347495F}" type="presParOf" srcId="{CDDC17D4-DA3B-45D8-81FF-A36CCECD8CAA}" destId="{B5295953-6B9D-4F60-8395-BDCA6FE0E798}" srcOrd="0" destOrd="0" presId="urn:microsoft.com/office/officeart/2005/8/layout/vList5"/>
    <dgm:cxn modelId="{7CC45880-341A-4D92-96B9-43DF762BEFD1}" type="presParOf" srcId="{CDDC17D4-DA3B-45D8-81FF-A36CCECD8CAA}" destId="{64649738-35E6-43F2-9BBA-BB6AE4BC2273}" srcOrd="1" destOrd="0" presId="urn:microsoft.com/office/officeart/2005/8/layout/vList5"/>
    <dgm:cxn modelId="{049E94E5-7818-4526-A4BC-33F4B6A093B4}" type="presParOf" srcId="{84327EB5-F7ED-49B2-B330-474907DD2DE6}" destId="{4EFE7F03-1D42-40D4-BC08-021F65D30C33}" srcOrd="1" destOrd="0" presId="urn:microsoft.com/office/officeart/2005/8/layout/vList5"/>
    <dgm:cxn modelId="{5BF94118-B883-40E8-ADEE-9F3F1CB776C5}" type="presParOf" srcId="{84327EB5-F7ED-49B2-B330-474907DD2DE6}" destId="{EB7066FD-A6B9-44A6-98A7-FF0A1837B7F8}" srcOrd="2" destOrd="0" presId="urn:microsoft.com/office/officeart/2005/8/layout/vList5"/>
    <dgm:cxn modelId="{FD2D6BB1-72CF-43ED-9205-789817FDA799}" type="presParOf" srcId="{EB7066FD-A6B9-44A6-98A7-FF0A1837B7F8}" destId="{9C7AC980-FE43-4657-ACEE-0E34F2849463}" srcOrd="0" destOrd="0" presId="urn:microsoft.com/office/officeart/2005/8/layout/vList5"/>
    <dgm:cxn modelId="{1617862B-C814-4A0B-AEE0-13A15B207F4E}" type="presParOf" srcId="{EB7066FD-A6B9-44A6-98A7-FF0A1837B7F8}" destId="{F287DBD5-5DE8-4A89-B694-77A702792933}" srcOrd="1" destOrd="0" presId="urn:microsoft.com/office/officeart/2005/8/layout/vList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49738-35E6-43F2-9BBA-BB6AE4BC2273}">
      <dsp:nvSpPr>
        <dsp:cNvPr id="0" name=""/>
        <dsp:cNvSpPr/>
      </dsp:nvSpPr>
      <dsp:spPr>
        <a:xfrm rot="5400000">
          <a:off x="6183122" y="-3760059"/>
          <a:ext cx="1146190" cy="89799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দুরন্ত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বীরশ্রেষ্ঠ 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শব্দগুলোর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অর্থ লিখবে এবং তা দিয়ে বাক্য তৈরি করবে।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266264" y="212751"/>
        <a:ext cx="8923954" cy="1034286"/>
      </dsp:txXfrm>
    </dsp:sp>
    <dsp:sp modelId="{B5295953-6B9D-4F60-8395-BDCA6FE0E798}">
      <dsp:nvSpPr>
        <dsp:cNvPr id="0" name=""/>
        <dsp:cNvSpPr/>
      </dsp:nvSpPr>
      <dsp:spPr>
        <a:xfrm>
          <a:off x="0" y="33016"/>
          <a:ext cx="2275075" cy="14595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‘ক’-দল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252" y="104268"/>
        <a:ext cx="2132571" cy="1317090"/>
      </dsp:txXfrm>
    </dsp:sp>
    <dsp:sp modelId="{F287DBD5-5DE8-4A89-B694-77A702792933}">
      <dsp:nvSpPr>
        <dsp:cNvPr id="0" name=""/>
        <dsp:cNvSpPr/>
      </dsp:nvSpPr>
      <dsp:spPr>
        <a:xfrm rot="5400000">
          <a:off x="6222248" y="-2215118"/>
          <a:ext cx="1286170" cy="9034246"/>
        </a:xfrm>
        <a:prstGeom prst="round2Same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দ্ধ 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যুক্তব্যঞ্জ</a:t>
          </a: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ভেঙ্গে দেখাবে এবং তা দিয়ে দুটি নতুন শব্দ তৈরি করবে।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348210" y="1721706"/>
        <a:ext cx="8971460" cy="1160598"/>
      </dsp:txXfrm>
    </dsp:sp>
    <dsp:sp modelId="{9C7AC980-FE43-4657-ACEE-0E34F2849463}">
      <dsp:nvSpPr>
        <dsp:cNvPr id="0" name=""/>
        <dsp:cNvSpPr/>
      </dsp:nvSpPr>
      <dsp:spPr>
        <a:xfrm>
          <a:off x="0" y="1559528"/>
          <a:ext cx="2323385" cy="1569617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‘খ’-দল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22" y="1636150"/>
        <a:ext cx="2170141" cy="141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0210-54C1-4132-9A1D-99B7E0E801CC}" type="datetimeFigureOut">
              <a:rPr lang="en-US" smtClean="0"/>
              <a:t>12-Jun-25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5116-7E15-4F44-94B5-D6C15BB1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739" y="685800"/>
            <a:ext cx="9001125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739" y="3843868"/>
            <a:ext cx="72009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88D8-2979-4B73-B2D6-019A67804733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256514" y="8467"/>
            <a:ext cx="428625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71692" y="91546"/>
            <a:ext cx="6840737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40303" y="228600"/>
            <a:ext cx="5572125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52817" y="32279"/>
            <a:ext cx="5459613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26105" y="609602"/>
            <a:ext cx="4886324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71525" y="533400"/>
            <a:ext cx="12171164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28702" y="3843867"/>
            <a:ext cx="9342236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5BB3-4E6D-4306-AFE2-AD64BCFA909A}" type="datetime1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40" y="685800"/>
            <a:ext cx="113157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38" y="4114800"/>
            <a:ext cx="9602987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8805-FDCF-4CDE-816D-9A9DECE4EDA7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0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8" y="685800"/>
            <a:ext cx="10287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6989" y="3429000"/>
            <a:ext cx="96012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40" y="4301068"/>
            <a:ext cx="96012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B26F-359B-4D1C-94AD-FC729A20773F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288" y="812222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1089" y="2768601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70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39" y="3429000"/>
            <a:ext cx="96012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37" y="5132981"/>
            <a:ext cx="960298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A945-B1C6-4047-B965-64527D72861D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90" y="685800"/>
            <a:ext cx="10287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9739" y="3928534"/>
            <a:ext cx="96012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38" y="4978400"/>
            <a:ext cx="9601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4F4C-FBCD-4436-98F7-B0481CA7265E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8288" y="812222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71089" y="2768601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66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40" y="685800"/>
            <a:ext cx="113157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9739" y="3928534"/>
            <a:ext cx="96012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38" y="4766733"/>
            <a:ext cx="96012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07E4-8A05-4E0C-8585-F2A9CE9182EB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E9A-A153-4ABF-BD32-CC34F8C0B4F9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0864" y="685800"/>
            <a:ext cx="2314575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85800"/>
            <a:ext cx="88011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64AA-C3D1-432E-8A7C-B89E786C3E40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192-7BAA-432D-93A0-1A7C006C5734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38" y="2006600"/>
            <a:ext cx="96012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40" y="4495800"/>
            <a:ext cx="96012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E7D8-FAEF-40D7-8320-E1E4B87555A2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738" y="685801"/>
            <a:ext cx="5554862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4150" y="685801"/>
            <a:ext cx="555128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17FB-D347-44E9-962F-AC9BB8BCA878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91" y="685800"/>
            <a:ext cx="52310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738" y="1270529"/>
            <a:ext cx="5554862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8949" y="685800"/>
            <a:ext cx="524827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363" y="1262062"/>
            <a:ext cx="5545337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E89D-5FCB-4AB1-B844-1F983125C9D7}" type="datetime1">
              <a:rPr lang="en-US" smtClean="0"/>
              <a:t>12-Jun-25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5B4-8484-4E5A-B3B6-B9C028140FD7}" type="datetime1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6985-9391-4246-8788-BD9219CCE3D6}" type="datetime1">
              <a:rPr lang="en-US" smtClean="0"/>
              <a:t>12-Jun-25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639" y="685800"/>
            <a:ext cx="41148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39" y="685800"/>
            <a:ext cx="668655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0639" y="2209800"/>
            <a:ext cx="41148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566B-A0BC-46E4-930D-716ED6A97E78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164" y="1447800"/>
            <a:ext cx="6772275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2638" y="914400"/>
            <a:ext cx="3691096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163" y="2777067"/>
            <a:ext cx="6774062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521B-0D6E-4945-A989-D93BC35C0B6D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357840" y="2963334"/>
            <a:ext cx="3354590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739" y="4487333"/>
            <a:ext cx="96012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739" y="685801"/>
            <a:ext cx="96012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2464" y="6172201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AECD94-ACC7-4FD6-8BED-181494F47FE8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739" y="6172201"/>
            <a:ext cx="84867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8600" y="5578476"/>
            <a:ext cx="128502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7AF7A7-AA1D-4C3D-992E-667629D347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BE16AFF-B3BF-7B6B-A218-2DCDA4D47978}"/>
              </a:ext>
            </a:extLst>
          </p:cNvPr>
          <p:cNvSpPr txBox="1"/>
          <p:nvPr userDrawn="1"/>
        </p:nvSpPr>
        <p:spPr>
          <a:xfrm>
            <a:off x="-8840404" y="5985431"/>
            <a:ext cx="106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বেলায়েত</a:t>
            </a:r>
            <a:r>
              <a:rPr lang="en-US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০৫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জনারদন্দী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27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152"/>
            <a:ext cx="12872520" cy="6931152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1056968" y="2441448"/>
            <a:ext cx="10821089" cy="0"/>
          </a:xfrm>
          <a:prstGeom prst="line">
            <a:avLst/>
          </a:prstGeom>
          <a:ln w="38100">
            <a:solidFill>
              <a:srgbClr val="FFF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451792" y="3968496"/>
            <a:ext cx="30175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56968" y="5477256"/>
            <a:ext cx="10830232" cy="0"/>
          </a:xfrm>
          <a:prstGeom prst="line">
            <a:avLst/>
          </a:prstGeom>
          <a:ln w="38100">
            <a:solidFill>
              <a:srgbClr val="FFFF0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11477835" y="5065776"/>
            <a:ext cx="822960" cy="0"/>
          </a:xfrm>
          <a:prstGeom prst="line">
            <a:avLst/>
          </a:prstGeom>
          <a:ln w="38100">
            <a:solidFill>
              <a:srgbClr val="FFFF0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4852" y="2590144"/>
            <a:ext cx="10821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স্বাগত</a:t>
            </a:r>
            <a:r>
              <a:rPr lang="en-US" sz="96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9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1344656" y="2990088"/>
            <a:ext cx="1097280" cy="0"/>
          </a:xfrm>
          <a:prstGeom prst="line">
            <a:avLst/>
          </a:prstGeom>
          <a:ln w="38100">
            <a:solidFill>
              <a:srgbClr val="FFFF0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98429C-0BFC-45AD-A61D-0A42C44B9963}"/>
              </a:ext>
            </a:extLst>
          </p:cNvPr>
          <p:cNvSpPr/>
          <p:nvPr/>
        </p:nvSpPr>
        <p:spPr>
          <a:xfrm>
            <a:off x="724677" y="230823"/>
            <a:ext cx="12192000" cy="57103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D37B1BB-EF83-48FF-8ACE-7F570C7DE874}"/>
              </a:ext>
            </a:extLst>
          </p:cNvPr>
          <p:cNvSpPr/>
          <p:nvPr/>
        </p:nvSpPr>
        <p:spPr>
          <a:xfrm>
            <a:off x="6429375" y="1139294"/>
            <a:ext cx="857250" cy="33866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36372-EEC9-7501-8E83-2E16394F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B6A-E291-4F92-AC43-9065905EA15C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E3793-3279-4EB0-726B-209AE6A1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7273E-8491-36C7-4A63-1226948D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76B88-C54A-B84F-B2E1-5E3B91A0FB3A}"/>
              </a:ext>
            </a:extLst>
          </p:cNvPr>
          <p:cNvSpPr txBox="1"/>
          <p:nvPr/>
        </p:nvSpPr>
        <p:spPr>
          <a:xfrm>
            <a:off x="10776857" y="419878"/>
            <a:ext cx="273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79769-EECD-F451-EE88-94593C4C2225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BE7B2-09FD-85B6-BCDC-CB22EBDC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47"/>
          <a:stretch/>
        </p:blipFill>
        <p:spPr>
          <a:xfrm>
            <a:off x="4579753" y="1477955"/>
            <a:ext cx="4481848" cy="4114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82B49-B287-0723-2CC4-B38F2AF6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51" r="38702" b="77583"/>
          <a:stretch/>
        </p:blipFill>
        <p:spPr>
          <a:xfrm>
            <a:off x="4579753" y="5598661"/>
            <a:ext cx="4481848" cy="6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DBE257D3-82EB-4A6C-9E5B-A7524D20C5EF}"/>
              </a:ext>
            </a:extLst>
          </p:cNvPr>
          <p:cNvSpPr/>
          <p:nvPr/>
        </p:nvSpPr>
        <p:spPr>
          <a:xfrm>
            <a:off x="3400423" y="274075"/>
            <a:ext cx="6915150" cy="843356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র্থীর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5AAF-1C53-834E-AD94-2F33495C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ECA7-B829-42EA-A898-82921BE64641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70456-CD03-ECBD-9F7E-8FAD5BF5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F92B-0BE5-2479-C129-ECE1D03A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11913-B909-26C1-C712-3EC2106F5605}"/>
              </a:ext>
            </a:extLst>
          </p:cNvPr>
          <p:cNvSpPr txBox="1"/>
          <p:nvPr/>
        </p:nvSpPr>
        <p:spPr>
          <a:xfrm>
            <a:off x="10315574" y="101767"/>
            <a:ext cx="324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C7F27E6-5E52-BDA8-DADB-4446E39CD25D}"/>
              </a:ext>
            </a:extLst>
          </p:cNvPr>
          <p:cNvSpPr/>
          <p:nvPr/>
        </p:nvSpPr>
        <p:spPr>
          <a:xfrm>
            <a:off x="6429373" y="996795"/>
            <a:ext cx="857250" cy="395587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0496B-D161-B8BA-FE8D-01A0DB84C6F7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85DF0-1517-4C44-617E-2A782C1D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47"/>
          <a:stretch/>
        </p:blipFill>
        <p:spPr>
          <a:xfrm>
            <a:off x="4579753" y="1382951"/>
            <a:ext cx="4481848" cy="4114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C0BA4-A411-1EDF-63F0-3D10D06B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51" r="38702" b="77583"/>
          <a:stretch/>
        </p:blipFill>
        <p:spPr>
          <a:xfrm>
            <a:off x="4579753" y="5498002"/>
            <a:ext cx="4481848" cy="6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D41BC-A8F3-4193-BACE-0A6F359CB3A1}"/>
              </a:ext>
            </a:extLst>
          </p:cNvPr>
          <p:cNvSpPr txBox="1"/>
          <p:nvPr/>
        </p:nvSpPr>
        <p:spPr>
          <a:xfrm>
            <a:off x="2597904" y="237911"/>
            <a:ext cx="8520193" cy="66192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l"/>
            <a:r>
              <a:rPr lang="en-US" sz="628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287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53FBC-E28F-4273-85A7-4BDC99CE7D66}"/>
              </a:ext>
            </a:extLst>
          </p:cNvPr>
          <p:cNvSpPr txBox="1"/>
          <p:nvPr/>
        </p:nvSpPr>
        <p:spPr>
          <a:xfrm>
            <a:off x="914400" y="1905000"/>
            <a:ext cx="113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8769E-0BB0-41E2-B450-5B32DEE9C574}"/>
              </a:ext>
            </a:extLst>
          </p:cNvPr>
          <p:cNvSpPr txBox="1"/>
          <p:nvPr/>
        </p:nvSpPr>
        <p:spPr>
          <a:xfrm>
            <a:off x="-4759889" y="1251382"/>
            <a:ext cx="49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04BE-CD85-4121-8FBC-C65BA49F2614}"/>
              </a:ext>
            </a:extLst>
          </p:cNvPr>
          <p:cNvSpPr txBox="1"/>
          <p:nvPr/>
        </p:nvSpPr>
        <p:spPr>
          <a:xfrm>
            <a:off x="-4049048" y="1251381"/>
            <a:ext cx="7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8FC5-64A2-4AC6-AB65-0C89CDC6CE90}"/>
              </a:ext>
            </a:extLst>
          </p:cNvPr>
          <p:cNvSpPr txBox="1"/>
          <p:nvPr/>
        </p:nvSpPr>
        <p:spPr>
          <a:xfrm>
            <a:off x="-3436959" y="1258913"/>
            <a:ext cx="7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D88BC-13DC-45C3-A248-FC01D9A91EE6}"/>
              </a:ext>
            </a:extLst>
          </p:cNvPr>
          <p:cNvSpPr txBox="1"/>
          <p:nvPr/>
        </p:nvSpPr>
        <p:spPr>
          <a:xfrm>
            <a:off x="782312" y="2824068"/>
            <a:ext cx="142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DBDCF-9624-480B-AEEF-714634DE7344}"/>
              </a:ext>
            </a:extLst>
          </p:cNvPr>
          <p:cNvSpPr txBox="1"/>
          <p:nvPr/>
        </p:nvSpPr>
        <p:spPr>
          <a:xfrm>
            <a:off x="-4678072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FD60C-BDD1-4E28-80D0-D1EFE392A3E6}"/>
              </a:ext>
            </a:extLst>
          </p:cNvPr>
          <p:cNvSpPr txBox="1"/>
          <p:nvPr/>
        </p:nvSpPr>
        <p:spPr>
          <a:xfrm>
            <a:off x="-3864518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D8E38-7094-4C35-89F3-B5385BC44A26}"/>
              </a:ext>
            </a:extLst>
          </p:cNvPr>
          <p:cNvSpPr txBox="1"/>
          <p:nvPr/>
        </p:nvSpPr>
        <p:spPr>
          <a:xfrm>
            <a:off x="-3288944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FBB352-CD70-4E8C-9C96-8C0DF1937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77" y="2824068"/>
            <a:ext cx="5192273" cy="282901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82A5E-FB60-99A4-8597-FA828044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3DBC-10D0-4AE5-B5C4-F23DFCF2DA31}" type="datetime1">
              <a:rPr lang="en-US" smtClean="0"/>
              <a:t>12-Jun-25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0568F-3CB7-9FBC-6F20-BBEFD646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EC78E3D-D069-400E-9567-AF675F1D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93FDA-B035-3E26-BCB0-1DF860CA4BAC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03 0.09629 L 0.56054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69 0.09375 L 0.61181 0.0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01 0.09259 L 0.67199 0.093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04 -0.0051 L 0.55602 -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5 -0.00232 L 0.61134 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74 -0.00232 L 0.67095 4.4444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25" y="1075606"/>
            <a:ext cx="347502" cy="4804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230387" y="1073583"/>
            <a:ext cx="341537" cy="4793343"/>
            <a:chOff x="5945192" y="1146626"/>
            <a:chExt cx="341537" cy="47933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0" y="1146626"/>
              <a:ext cx="38100" cy="479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45192" y="2293257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271760" y="2286003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182356" y="304480"/>
            <a:ext cx="1941922" cy="1726586"/>
            <a:chOff x="5636928" y="447675"/>
            <a:chExt cx="3297522" cy="2838450"/>
          </a:xfrm>
        </p:grpSpPr>
        <p:sp>
          <p:nvSpPr>
            <p:cNvPr id="9" name="Oval 8"/>
            <p:cNvSpPr/>
            <p:nvPr/>
          </p:nvSpPr>
          <p:spPr>
            <a:xfrm>
              <a:off x="6105525" y="447675"/>
              <a:ext cx="2828925" cy="283845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6928" y="2543175"/>
              <a:ext cx="3297522" cy="7429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32430" y="73015"/>
            <a:ext cx="2904604" cy="2660081"/>
            <a:chOff x="870430" y="73014"/>
            <a:chExt cx="2904604" cy="2660081"/>
          </a:xfrm>
        </p:grpSpPr>
        <p:grpSp>
          <p:nvGrpSpPr>
            <p:cNvPr id="29" name="Group 28"/>
            <p:cNvGrpSpPr/>
            <p:nvPr/>
          </p:nvGrpSpPr>
          <p:grpSpPr>
            <a:xfrm>
              <a:off x="1102045" y="73014"/>
              <a:ext cx="2672989" cy="2660081"/>
              <a:chOff x="1470585" y="509888"/>
              <a:chExt cx="2672989" cy="2660081"/>
            </a:xfrm>
          </p:grpSpPr>
          <p:sp>
            <p:nvSpPr>
              <p:cNvPr id="21" name="Oval 20"/>
              <p:cNvSpPr/>
              <p:nvPr/>
            </p:nvSpPr>
            <p:spPr>
              <a:xfrm rot="16200000">
                <a:off x="1533221" y="780527"/>
                <a:ext cx="2041126" cy="21663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 flipH="1">
                <a:off x="1981603" y="876322"/>
                <a:ext cx="2523016" cy="18009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157379" y="2711517"/>
                <a:ext cx="497690" cy="458452"/>
                <a:chOff x="2152320" y="2079727"/>
                <a:chExt cx="497690" cy="458452"/>
              </a:xfrm>
            </p:grpSpPr>
            <p:sp>
              <p:nvSpPr>
                <p:cNvPr id="24" name="Oval 23"/>
                <p:cNvSpPr/>
                <p:nvPr/>
              </p:nvSpPr>
              <p:spPr>
                <a:xfrm rot="16200000">
                  <a:off x="2171939" y="2060108"/>
                  <a:ext cx="458452" cy="49769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2325002" y="2206292"/>
                  <a:ext cx="152329" cy="185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222428" y="509888"/>
                <a:ext cx="497690" cy="458452"/>
                <a:chOff x="2432954" y="169639"/>
                <a:chExt cx="497690" cy="458452"/>
              </a:xfrm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2452573" y="150020"/>
                  <a:ext cx="458452" cy="49769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2605636" y="305323"/>
                  <a:ext cx="152329" cy="185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870430" y="566292"/>
              <a:ext cx="2308160" cy="1714717"/>
              <a:chOff x="1005132" y="710603"/>
              <a:chExt cx="2308160" cy="171471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325984" y="710603"/>
                <a:ext cx="1938895" cy="1714717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43057" y="791863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39016" y="1568752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5132" y="1283073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947406" y="2830046"/>
            <a:ext cx="705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দুরন্ত-------------কিশোর।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4268" y="4982949"/>
            <a:ext cx="68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তিনি একজন------------মুক্তিযোদ্ধা।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4268" y="4254038"/>
            <a:ext cx="662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বদলে গেল-----------জীবন।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47406" y="3542042"/>
            <a:ext cx="706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বাবা-মায়ের-----------সন্তান।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0291" y="4982948"/>
            <a:ext cx="168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64555" y="2927192"/>
            <a:ext cx="13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62189" y="3542041"/>
            <a:ext cx="167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51668" y="4254038"/>
            <a:ext cx="167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385974" y="2726813"/>
            <a:ext cx="2701" cy="350778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8DA917B-89EB-40AF-8785-C5BB367C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4366-3A58-4A72-BCFC-3F3D076F3C56}" type="datetime1">
              <a:rPr lang="en-US" smtClean="0"/>
              <a:t>12-Jun-25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1FBBD2D-8E4D-0D88-992E-C39E509C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9795FBE-F05C-4F14-6D12-DDB1A804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13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8712E-1E46-C27D-2C41-A3AD0E10F530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9 0.01227 L -0.47916 -0.346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51 0.00926 L -0.41401 -0.127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25926E-7 4.07407E-6 L -0.42511 0.084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25 0.00324 L -0.40567 0.274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281008" y="6281235"/>
            <a:ext cx="451141" cy="4664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85003" y="6341235"/>
            <a:ext cx="2753746" cy="323968"/>
          </a:xfrm>
        </p:spPr>
        <p:txBody>
          <a:bodyPr/>
          <a:lstStyle/>
          <a:p>
            <a:pPr algn="ctr"/>
            <a:fld id="{59487B58-9E6B-48A1-B262-DD67A25ED090}" type="datetime1">
              <a:rPr lang="en-US" smtClean="0">
                <a:solidFill>
                  <a:schemeClr val="tx1"/>
                </a:solidFill>
              </a:rPr>
              <a:pPr algn="ctr"/>
              <a:t>12-Jun-25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059158" y="6320943"/>
            <a:ext cx="894843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31234" y="447904"/>
            <a:ext cx="3674852" cy="707886"/>
            <a:chOff x="3685776" y="1549117"/>
            <a:chExt cx="3674852" cy="707886"/>
          </a:xfrm>
        </p:grpSpPr>
        <p:sp>
          <p:nvSpPr>
            <p:cNvPr id="7" name="Rectangle: Rounded Corners 19">
              <a:extLst>
                <a:ext uri="{FF2B5EF4-FFF2-40B4-BE49-F238E27FC236}">
                  <a16:creationId xmlns:a16="http://schemas.microsoft.com/office/drawing/2014/main" id="{8A008FFD-7107-4F2A-BAC9-C70E2EE05603}"/>
                </a:ext>
              </a:extLst>
            </p:cNvPr>
            <p:cNvSpPr/>
            <p:nvPr/>
          </p:nvSpPr>
          <p:spPr>
            <a:xfrm>
              <a:off x="3905418" y="1631258"/>
              <a:ext cx="3235569" cy="543605"/>
            </a:xfrm>
            <a:prstGeom prst="roundRect">
              <a:avLst>
                <a:gd name="adj" fmla="val 3737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Nikosh" pitchFamily="2" charset="0"/>
                  <a:cs typeface="Nikosh" pitchFamily="2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5776" y="1549117"/>
              <a:ext cx="36748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শব্দের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অর্থ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জানিঃ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3931C-AF3B-49EE-9DA1-2EA0FEA4B73B}"/>
              </a:ext>
            </a:extLst>
          </p:cNvPr>
          <p:cNvGrpSpPr/>
          <p:nvPr/>
        </p:nvGrpSpPr>
        <p:grpSpPr>
          <a:xfrm>
            <a:off x="3845455" y="1066324"/>
            <a:ext cx="5952746" cy="806764"/>
            <a:chOff x="2099968" y="698479"/>
            <a:chExt cx="5952746" cy="8067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FFE257-E6A4-43F6-B662-6FB15B2BC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968" y="1066064"/>
              <a:ext cx="5952746" cy="5621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08E28D-FDF4-4821-9744-5F37649BAB79}"/>
                </a:ext>
              </a:extLst>
            </p:cNvPr>
            <p:cNvCxnSpPr>
              <a:cxnSpLocks/>
            </p:cNvCxnSpPr>
            <p:nvPr/>
          </p:nvCxnSpPr>
          <p:spPr>
            <a:xfrm>
              <a:off x="2105214" y="1137658"/>
              <a:ext cx="0" cy="3675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D72D3B-DDE5-4BB7-A62B-2D41BF32AD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2714" y="1066064"/>
              <a:ext cx="0" cy="3675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29EF2AE-FCFA-4AF0-9E52-F8957468957D}"/>
                </a:ext>
              </a:extLst>
            </p:cNvPr>
            <p:cNvCxnSpPr>
              <a:cxnSpLocks/>
            </p:cNvCxnSpPr>
            <p:nvPr/>
          </p:nvCxnSpPr>
          <p:spPr>
            <a:xfrm>
              <a:off x="4930476" y="698479"/>
              <a:ext cx="0" cy="3675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904455" y="2902136"/>
            <a:ext cx="1710813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>
                <a:latin typeface="Nikosh" panose="02000000000000000000" pitchFamily="2" charset="0"/>
                <a:cs typeface="Nikosh" panose="02000000000000000000" pitchFamily="2" charset="0"/>
              </a:rPr>
              <a:t>আসন্ন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6297" y="2882577"/>
            <a:ext cx="8554062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" panose="02000000000000000000" pitchFamily="2" charset="0"/>
                <a:cs typeface="Nikosh" panose="02000000000000000000" pitchFamily="2" charset="0"/>
              </a:rPr>
              <a:t> নিকট।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6296" y="1958141"/>
            <a:ext cx="8554063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>
                <a:latin typeface="Nikosh" panose="02000000000000000000" pitchFamily="2" charset="0"/>
                <a:cs typeface="Nikosh" panose="02000000000000000000" pitchFamily="2" charset="0"/>
              </a:rPr>
              <a:t>পাহারা দেওয়া।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4455" y="2018086"/>
            <a:ext cx="1710813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>
                <a:latin typeface="Nikosh" panose="02000000000000000000" pitchFamily="2" charset="0"/>
                <a:cs typeface="Nikosh" panose="02000000000000000000" pitchFamily="2" charset="0"/>
              </a:rPr>
              <a:t>টহল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FE5368-76BB-E351-E6CB-D33BF9037BB7}"/>
              </a:ext>
            </a:extLst>
          </p:cNvPr>
          <p:cNvGrpSpPr/>
          <p:nvPr/>
        </p:nvGrpSpPr>
        <p:grpSpPr>
          <a:xfrm>
            <a:off x="9511452" y="191512"/>
            <a:ext cx="4204548" cy="1935125"/>
            <a:chOff x="7559750" y="233917"/>
            <a:chExt cx="4204548" cy="19351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68232F-8A43-05D7-A9FA-F22C88F3C94A}"/>
                </a:ext>
              </a:extLst>
            </p:cNvPr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29" name="Rounded Rectangle 6">
                <a:extLst>
                  <a:ext uri="{FF2B5EF4-FFF2-40B4-BE49-F238E27FC236}">
                    <a16:creationId xmlns:a16="http://schemas.microsoft.com/office/drawing/2014/main" id="{DCABE38C-D7A4-97C3-99AA-0F568C13CA3C}"/>
                  </a:ext>
                </a:extLst>
              </p:cNvPr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E26982-D211-F328-2BA8-C087932AE43E}"/>
                  </a:ext>
                </a:extLst>
              </p:cNvPr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009BC808-1DC3-028D-65C8-07EB329221FF}"/>
                </a:ext>
              </a:extLst>
            </p:cNvPr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0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9675CC-D840-4327-BA15-214863C32F37}"/>
              </a:ext>
            </a:extLst>
          </p:cNvPr>
          <p:cNvGrpSpPr/>
          <p:nvPr/>
        </p:nvGrpSpPr>
        <p:grpSpPr>
          <a:xfrm>
            <a:off x="4585985" y="681274"/>
            <a:ext cx="4544030" cy="777158"/>
            <a:chOff x="3683977" y="81375"/>
            <a:chExt cx="4770706" cy="8159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0BC541-5B79-4145-A0A3-323CF43C64A1}"/>
                </a:ext>
              </a:extLst>
            </p:cNvPr>
            <p:cNvSpPr/>
            <p:nvPr/>
          </p:nvSpPr>
          <p:spPr>
            <a:xfrm>
              <a:off x="3683977" y="81375"/>
              <a:ext cx="4770706" cy="815926"/>
            </a:xfrm>
            <a:prstGeom prst="ellipse">
              <a:avLst/>
            </a:prstGeom>
            <a:gradFill>
              <a:gsLst>
                <a:gs pos="0">
                  <a:srgbClr val="35CB52"/>
                </a:gs>
                <a:gs pos="95000">
                  <a:srgbClr val="E3ADD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73FD2E-0A05-4B8D-8097-18ADC5C4C2C6}"/>
                </a:ext>
              </a:extLst>
            </p:cNvPr>
            <p:cNvSpPr txBox="1"/>
            <p:nvPr/>
          </p:nvSpPr>
          <p:spPr>
            <a:xfrm>
              <a:off x="4648200" y="218421"/>
              <a:ext cx="2778369" cy="65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429" b="1" dirty="0">
                  <a:latin typeface="NikoshBAN" pitchFamily="2" charset="0"/>
                  <a:cs typeface="NikoshBAN" pitchFamily="2" charset="0"/>
                </a:rPr>
                <a:t>সঠিক উত্তরটি বল  </a:t>
              </a:r>
              <a:endParaRPr lang="en-US" sz="3429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A6044D-5392-4A5D-8D79-D7C3EA0E4E82}"/>
              </a:ext>
            </a:extLst>
          </p:cNvPr>
          <p:cNvSpPr txBox="1"/>
          <p:nvPr/>
        </p:nvSpPr>
        <p:spPr>
          <a:xfrm>
            <a:off x="1887066" y="1306809"/>
            <a:ext cx="7838578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অসীম সাহসী মুক্তিযোদ্ধা নাম তার-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64309-8456-4446-B1DA-DCC8B279AC2B}"/>
              </a:ext>
            </a:extLst>
          </p:cNvPr>
          <p:cNvSpPr txBox="1"/>
          <p:nvPr/>
        </p:nvSpPr>
        <p:spPr>
          <a:xfrm>
            <a:off x="1887065" y="2128828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সাচ্চু মিয়া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44B2B-14ED-4ECA-B1D4-1AF5CD130A69}"/>
              </a:ext>
            </a:extLst>
          </p:cNvPr>
          <p:cNvSpPr txBox="1"/>
          <p:nvPr/>
        </p:nvSpPr>
        <p:spPr>
          <a:xfrm>
            <a:off x="5370878" y="2105183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নান্নু মিয়া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9F1CC-9392-41BE-ACFB-443A9C49321F}"/>
              </a:ext>
            </a:extLst>
          </p:cNvPr>
          <p:cNvSpPr txBox="1"/>
          <p:nvPr/>
        </p:nvSpPr>
        <p:spPr>
          <a:xfrm>
            <a:off x="1887065" y="2976136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জাচ্চু মিয়া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A428C-8D2A-490F-9C05-6B1DE95D6A5F}"/>
              </a:ext>
            </a:extLst>
          </p:cNvPr>
          <p:cNvSpPr txBox="1"/>
          <p:nvPr/>
        </p:nvSpPr>
        <p:spPr>
          <a:xfrm>
            <a:off x="5370878" y="2976136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বাচ্চু মিয়া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1DF6A-3002-439B-87FD-13B8C119ED48}"/>
              </a:ext>
            </a:extLst>
          </p:cNvPr>
          <p:cNvSpPr txBox="1"/>
          <p:nvPr/>
        </p:nvSpPr>
        <p:spPr>
          <a:xfrm>
            <a:off x="1887066" y="3701930"/>
            <a:ext cx="7838578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মর্টারের একটা গোলা এসে লাগল তাঁর-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74FEB-A9FA-4671-A4FB-C456D2D1FA36}"/>
              </a:ext>
            </a:extLst>
          </p:cNvPr>
          <p:cNvSpPr txBox="1"/>
          <p:nvPr/>
        </p:nvSpPr>
        <p:spPr>
          <a:xfrm>
            <a:off x="1887065" y="4451370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কাঁধে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FB80B-DCA9-43F3-BC2F-15CB8AED2913}"/>
              </a:ext>
            </a:extLst>
          </p:cNvPr>
          <p:cNvSpPr txBox="1"/>
          <p:nvPr/>
        </p:nvSpPr>
        <p:spPr>
          <a:xfrm>
            <a:off x="5298299" y="4500304"/>
            <a:ext cx="2612859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হাতে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DBE3B-4E5C-461F-BDA8-1481058970C4}"/>
              </a:ext>
            </a:extLst>
          </p:cNvPr>
          <p:cNvSpPr txBox="1"/>
          <p:nvPr/>
        </p:nvSpPr>
        <p:spPr>
          <a:xfrm>
            <a:off x="1887065" y="5249744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গায়ে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EE3EF-74B5-4AD1-A45D-D7815030F36E}"/>
              </a:ext>
            </a:extLst>
          </p:cNvPr>
          <p:cNvSpPr txBox="1"/>
          <p:nvPr/>
        </p:nvSpPr>
        <p:spPr>
          <a:xfrm>
            <a:off x="5298299" y="5298677"/>
            <a:ext cx="26128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পায়ে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Callout 16">
            <a:extLst>
              <a:ext uri="{FF2B5EF4-FFF2-40B4-BE49-F238E27FC236}">
                <a16:creationId xmlns:a16="http://schemas.microsoft.com/office/drawing/2014/main" id="{77BA6942-C17A-46B9-8872-4A5A279656D4}"/>
              </a:ext>
            </a:extLst>
          </p:cNvPr>
          <p:cNvSpPr/>
          <p:nvPr/>
        </p:nvSpPr>
        <p:spPr>
          <a:xfrm>
            <a:off x="8346635" y="2032602"/>
            <a:ext cx="1379009" cy="1451589"/>
          </a:xfrm>
          <a:prstGeom prst="leftArrow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86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 Arrow Callout 17">
            <a:extLst>
              <a:ext uri="{FF2B5EF4-FFF2-40B4-BE49-F238E27FC236}">
                <a16:creationId xmlns:a16="http://schemas.microsoft.com/office/drawing/2014/main" id="{1F0F2AA7-16CE-41A1-9A86-5C0A024EB77A}"/>
              </a:ext>
            </a:extLst>
          </p:cNvPr>
          <p:cNvSpPr/>
          <p:nvPr/>
        </p:nvSpPr>
        <p:spPr>
          <a:xfrm>
            <a:off x="8346635" y="4536592"/>
            <a:ext cx="1379009" cy="1451589"/>
          </a:xfrm>
          <a:prstGeom prst="left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86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5A9A9-00F6-4D1E-81A9-FEE3176FAC39}"/>
              </a:ext>
            </a:extLst>
          </p:cNvPr>
          <p:cNvSpPr/>
          <p:nvPr/>
        </p:nvSpPr>
        <p:spPr>
          <a:xfrm>
            <a:off x="5225720" y="1678878"/>
            <a:ext cx="775473" cy="149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44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9144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72F2F-8528-4C18-9337-2D3D4EEEF0B2}"/>
              </a:ext>
            </a:extLst>
          </p:cNvPr>
          <p:cNvSpPr/>
          <p:nvPr/>
        </p:nvSpPr>
        <p:spPr>
          <a:xfrm>
            <a:off x="5225720" y="4869283"/>
            <a:ext cx="775473" cy="149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44" b="1">
                <a:solidFill>
                  <a:srgbClr val="FF0000"/>
                </a:solidFill>
                <a:sym typeface="Wingdings 2"/>
              </a:rPr>
              <a:t></a:t>
            </a:r>
            <a:endParaRPr lang="en-US" sz="9144" b="1" dirty="0">
              <a:solidFill>
                <a:srgbClr val="FF0000"/>
              </a:solidFill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9BDAEBA7-D03F-6E36-121C-95E964B2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C45-D131-4327-AA14-91EAEE1B86BA}" type="datetime1">
              <a:rPr lang="en-US" smtClean="0"/>
              <a:t>12-Jun-25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DFDC140-AB16-273C-8A54-D010C5BD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3A953-165A-4E8C-A594-A07AC423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700E0-8CCB-BCDD-455F-B452AFF56612}"/>
              </a:ext>
            </a:extLst>
          </p:cNvPr>
          <p:cNvGrpSpPr/>
          <p:nvPr/>
        </p:nvGrpSpPr>
        <p:grpSpPr>
          <a:xfrm>
            <a:off x="9275173" y="234027"/>
            <a:ext cx="4204548" cy="1935125"/>
            <a:chOff x="7559750" y="233917"/>
            <a:chExt cx="4204548" cy="1935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00B33AC-1B50-975B-8A5E-A8DD5ACEFCD1}"/>
                </a:ext>
              </a:extLst>
            </p:cNvPr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6" name="Rounded Rectangle 6">
                <a:extLst>
                  <a:ext uri="{FF2B5EF4-FFF2-40B4-BE49-F238E27FC236}">
                    <a16:creationId xmlns:a16="http://schemas.microsoft.com/office/drawing/2014/main" id="{AC7A3CE6-5395-3B28-CCC3-5D8C87140553}"/>
                  </a:ext>
                </a:extLst>
              </p:cNvPr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3DFB8-86FA-7E07-2C5F-38C5DC8B2DFF}"/>
                  </a:ext>
                </a:extLst>
              </p:cNvPr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91905498-9FCB-C1E4-E39F-4C5641B1C9A0}"/>
                </a:ext>
              </a:extLst>
            </p:cNvPr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400F5BF-6F86-4A8E-6630-50E07E26D0B9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F1699-EC2B-43BB-83FC-A905036D6BE6}"/>
              </a:ext>
            </a:extLst>
          </p:cNvPr>
          <p:cNvSpPr txBox="1"/>
          <p:nvPr/>
        </p:nvSpPr>
        <p:spPr>
          <a:xfrm>
            <a:off x="5283133" y="1888338"/>
            <a:ext cx="68400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 এক কিশোর।</a:t>
            </a:r>
            <a:endParaRPr lang="en-US" alt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B079A-AC4F-4AEB-9C17-331EB9392576}"/>
              </a:ext>
            </a:extLst>
          </p:cNvPr>
          <p:cNvSpPr txBox="1"/>
          <p:nvPr/>
        </p:nvSpPr>
        <p:spPr>
          <a:xfrm>
            <a:off x="5283132" y="2840374"/>
            <a:ext cx="68400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প্রতি তার প্রবল অনুরাগ।</a:t>
            </a:r>
            <a:endParaRPr lang="en-US" alt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61643-E4A3-4FE3-80F6-7DEC0CC357C9}"/>
              </a:ext>
            </a:extLst>
          </p:cNvPr>
          <p:cNvSpPr txBox="1"/>
          <p:nvPr/>
        </p:nvSpPr>
        <p:spPr>
          <a:xfrm>
            <a:off x="5283133" y="3832111"/>
            <a:ext cx="684004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 দমবার পাত্র নন। 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4F230-9E1A-4217-A374-AF4E622DC18C}"/>
              </a:ext>
            </a:extLst>
          </p:cNvPr>
          <p:cNvSpPr txBox="1"/>
          <p:nvPr/>
        </p:nvSpPr>
        <p:spPr>
          <a:xfrm>
            <a:off x="5283133" y="4773767"/>
            <a:ext cx="68400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একজন বীরশ্রেষ্ঠ মুক্তিযোদ্ধা। </a:t>
            </a:r>
            <a:endParaRPr lang="en-US" sz="3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4D9960-EAC7-4D42-8013-9C95C28A77BD}"/>
              </a:ext>
            </a:extLst>
          </p:cNvPr>
          <p:cNvSpPr/>
          <p:nvPr/>
        </p:nvSpPr>
        <p:spPr>
          <a:xfrm>
            <a:off x="4344394" y="2041080"/>
            <a:ext cx="724309" cy="3408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DA9853-F819-476D-AE4C-0C5A99AF1EE6}"/>
              </a:ext>
            </a:extLst>
          </p:cNvPr>
          <p:cNvSpPr/>
          <p:nvPr/>
        </p:nvSpPr>
        <p:spPr>
          <a:xfrm>
            <a:off x="4344394" y="2995224"/>
            <a:ext cx="724309" cy="3408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CC6C68-8519-469E-B4B1-0623A8168875}"/>
              </a:ext>
            </a:extLst>
          </p:cNvPr>
          <p:cNvSpPr/>
          <p:nvPr/>
        </p:nvSpPr>
        <p:spPr>
          <a:xfrm>
            <a:off x="4344394" y="3974394"/>
            <a:ext cx="696184" cy="3491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91488D-DE32-41D7-8F2D-6E057334F891}"/>
              </a:ext>
            </a:extLst>
          </p:cNvPr>
          <p:cNvSpPr/>
          <p:nvPr/>
        </p:nvSpPr>
        <p:spPr>
          <a:xfrm>
            <a:off x="4372519" y="4922368"/>
            <a:ext cx="738372" cy="3491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5639054-2583-4C67-901A-82AD62E013E1}"/>
              </a:ext>
            </a:extLst>
          </p:cNvPr>
          <p:cNvSpPr/>
          <p:nvPr/>
        </p:nvSpPr>
        <p:spPr>
          <a:xfrm>
            <a:off x="94268" y="295541"/>
            <a:ext cx="13508610" cy="125659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36017-82EC-4947-BE8A-A2E4E51AC168}"/>
              </a:ext>
            </a:extLst>
          </p:cNvPr>
          <p:cNvSpPr txBox="1"/>
          <p:nvPr/>
        </p:nvSpPr>
        <p:spPr>
          <a:xfrm>
            <a:off x="2479037" y="1888338"/>
            <a:ext cx="165092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8A8E2-0B41-4A90-93CE-AE54867A9EC0}"/>
              </a:ext>
            </a:extLst>
          </p:cNvPr>
          <p:cNvSpPr txBox="1"/>
          <p:nvPr/>
        </p:nvSpPr>
        <p:spPr>
          <a:xfrm>
            <a:off x="2462994" y="3825795"/>
            <a:ext cx="168301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1BB2F-BC37-4D11-ACB3-0E14844EC43B}"/>
              </a:ext>
            </a:extLst>
          </p:cNvPr>
          <p:cNvSpPr txBox="1"/>
          <p:nvPr/>
        </p:nvSpPr>
        <p:spPr>
          <a:xfrm>
            <a:off x="2446951" y="2843265"/>
            <a:ext cx="1683012" cy="646331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69353-5882-4C2B-8286-7719FF45FAB5}"/>
              </a:ext>
            </a:extLst>
          </p:cNvPr>
          <p:cNvSpPr txBox="1"/>
          <p:nvPr/>
        </p:nvSpPr>
        <p:spPr>
          <a:xfrm>
            <a:off x="2479037" y="4780722"/>
            <a:ext cx="1716732" cy="646331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681C2-6F29-EBF0-AE0D-C4C2E7D2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AA54-4F5B-4867-9140-A66625C50CC3}" type="datetime1">
              <a:rPr lang="en-US" smtClean="0"/>
              <a:t>12-Jun-25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9F9E74-258B-9C3F-8470-F7CA9F9A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F16EE1-EF29-05E5-EDA2-BB0F543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16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591546-F617-D60B-D5BE-890E54BD1F41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48074E-D946-40E8-BCF5-B4A5F3DB9FE5}"/>
              </a:ext>
            </a:extLst>
          </p:cNvPr>
          <p:cNvSpPr/>
          <p:nvPr/>
        </p:nvSpPr>
        <p:spPr>
          <a:xfrm>
            <a:off x="6676463" y="1274076"/>
            <a:ext cx="53653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u="sng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u="sng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19F04-FBE7-4A87-87FD-19965C9D9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447" y="582341"/>
            <a:ext cx="4479992" cy="567465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EC7E9C-0F4A-4E9C-9DBF-8AAB5FC52C38}"/>
              </a:ext>
            </a:extLst>
          </p:cNvPr>
          <p:cNvSpPr/>
          <p:nvPr/>
        </p:nvSpPr>
        <p:spPr>
          <a:xfrm>
            <a:off x="6530789" y="3429000"/>
            <a:ext cx="578063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000">
                <a:latin typeface="NikoshBAN" panose="02000000000000000000" pitchFamily="2" charset="0"/>
                <a:cs typeface="NikoshBAN" panose="02000000000000000000" pitchFamily="2" charset="0"/>
              </a:rPr>
              <a:t>দূরন্ত, কিশোর, ইপিআর, পাত্র, শত্রু এ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D3132-CD2D-680C-FC62-C3A95E8E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CF98-3DF8-4721-B4F8-117C28E1078B}" type="datetime1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2F020-D21D-96DC-14DC-7FECC824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D0B3-FD34-9C87-FFE8-E1CA22E8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D58A5-A4A8-2B48-50A1-489F4027EF49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F72E6-20B3-8DD2-1611-80D4E5E7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940A5B-3387-14F1-1B67-56D6051608C5}"/>
              </a:ext>
            </a:extLst>
          </p:cNvPr>
          <p:cNvSpPr txBox="1"/>
          <p:nvPr/>
        </p:nvSpPr>
        <p:spPr>
          <a:xfrm>
            <a:off x="2296036" y="2324648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C2468-A142-F86F-9DED-ACFA70CC69D4}"/>
              </a:ext>
            </a:extLst>
          </p:cNvPr>
          <p:cNvSpPr txBox="1"/>
          <p:nvPr/>
        </p:nvSpPr>
        <p:spPr>
          <a:xfrm>
            <a:off x="7323018" y="2324648"/>
            <a:ext cx="285456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তাঁহার</a:t>
            </a:r>
            <a:endParaRPr lang="en-US" alt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2370D-6748-361A-6BE7-EC74FEC33EFC}"/>
              </a:ext>
            </a:extLst>
          </p:cNvPr>
          <p:cNvSpPr txBox="1"/>
          <p:nvPr/>
        </p:nvSpPr>
        <p:spPr>
          <a:xfrm>
            <a:off x="2296036" y="3596525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652C2-88C6-2F89-5459-8C2A48EF5651}"/>
              </a:ext>
            </a:extLst>
          </p:cNvPr>
          <p:cNvSpPr txBox="1"/>
          <p:nvPr/>
        </p:nvSpPr>
        <p:spPr>
          <a:xfrm>
            <a:off x="7411344" y="3653760"/>
            <a:ext cx="285457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থাকিলেন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C1C25-A47F-137B-B3C2-49EEB1443CB8}"/>
              </a:ext>
            </a:extLst>
          </p:cNvPr>
          <p:cNvSpPr txBox="1"/>
          <p:nvPr/>
        </p:nvSpPr>
        <p:spPr>
          <a:xfrm>
            <a:off x="2296036" y="4757668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4138-7C14-F7FF-7E10-A1BE2527C644}"/>
              </a:ext>
            </a:extLst>
          </p:cNvPr>
          <p:cNvSpPr txBox="1"/>
          <p:nvPr/>
        </p:nvSpPr>
        <p:spPr>
          <a:xfrm>
            <a:off x="7411345" y="4757668"/>
            <a:ext cx="290732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E49D84-A674-950E-C831-BD9FEF8B8B6F}"/>
              </a:ext>
            </a:extLst>
          </p:cNvPr>
          <p:cNvSpPr/>
          <p:nvPr/>
        </p:nvSpPr>
        <p:spPr>
          <a:xfrm>
            <a:off x="5188090" y="2449650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DF505-F117-0FBE-EEA6-B6BC872A7AC4}"/>
              </a:ext>
            </a:extLst>
          </p:cNvPr>
          <p:cNvSpPr/>
          <p:nvPr/>
        </p:nvSpPr>
        <p:spPr>
          <a:xfrm>
            <a:off x="5188090" y="3721528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B56EE7-8CC5-1466-0CCB-40869E011D8E}"/>
              </a:ext>
            </a:extLst>
          </p:cNvPr>
          <p:cNvSpPr/>
          <p:nvPr/>
        </p:nvSpPr>
        <p:spPr>
          <a:xfrm>
            <a:off x="5188091" y="4882670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6123F-889E-9473-7F14-BA78A61A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66" y="567639"/>
            <a:ext cx="654147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  <a:defRPr/>
            </a:pPr>
            <a:r>
              <a:rPr lang="en-US" altLang="en-US" sz="4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 সাধু রূপ লিখ</a:t>
            </a:r>
            <a:endParaRPr lang="en-US" alt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93988-55B7-8C43-DEBB-FF745BAF51E7}"/>
              </a:ext>
            </a:extLst>
          </p:cNvPr>
          <p:cNvGrpSpPr/>
          <p:nvPr/>
        </p:nvGrpSpPr>
        <p:grpSpPr>
          <a:xfrm>
            <a:off x="9511452" y="191512"/>
            <a:ext cx="4204548" cy="1935125"/>
            <a:chOff x="7559750" y="233917"/>
            <a:chExt cx="4204548" cy="1935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7F4166-08D6-E655-3344-D7C7C8A47795}"/>
                </a:ext>
              </a:extLst>
            </p:cNvPr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15" name="Rounded Rectangle 6">
                <a:extLst>
                  <a:ext uri="{FF2B5EF4-FFF2-40B4-BE49-F238E27FC236}">
                    <a16:creationId xmlns:a16="http://schemas.microsoft.com/office/drawing/2014/main" id="{9F123A16-6ADE-3DCC-68B8-3649CB754D22}"/>
                  </a:ext>
                </a:extLst>
              </p:cNvPr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C6E9FB-2ADA-19A0-782C-518C92E1BB72}"/>
                  </a:ext>
                </a:extLst>
              </p:cNvPr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B437703F-7CF7-2F4D-CF10-909B6768C68F}"/>
                </a:ext>
              </a:extLst>
            </p:cNvPr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5C338CB-3DD9-F600-B121-6116A4AF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F28D-38ED-4222-AC0E-85995C45BB73}" type="datetime1">
              <a:rPr lang="en-US" smtClean="0"/>
              <a:t>12-Jun-25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8B5DF16-3633-957C-2E3A-BA98374B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A4F7772-F9F7-8C93-8F7A-5A7FFCEA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18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04A193-26C3-8F29-D235-A2E10DC2F313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716" y="0"/>
            <a:ext cx="45719" cy="6858000"/>
          </a:xfrm>
          <a:prstGeom prst="rect">
            <a:avLst/>
          </a:prstGeom>
          <a:solidFill>
            <a:srgbClr val="ED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47173" y="0"/>
            <a:ext cx="84660" cy="6858000"/>
          </a:xfrm>
          <a:prstGeom prst="rect">
            <a:avLst/>
          </a:prstGeom>
          <a:solidFill>
            <a:srgbClr val="ED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904">
            <a:off x="12268418" y="5859170"/>
            <a:ext cx="973076" cy="778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974">
            <a:off x="464985" y="5741231"/>
            <a:ext cx="973076" cy="7784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321750" y="233918"/>
            <a:ext cx="4204548" cy="1935125"/>
            <a:chOff x="7559750" y="233917"/>
            <a:chExt cx="4204548" cy="1935125"/>
          </a:xfrm>
        </p:grpSpPr>
        <p:grpSp>
          <p:nvGrpSpPr>
            <p:cNvPr id="9" name="Group 8"/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6" name="Cloud 5"/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29445" y="663420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6304" y="2734971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9957" y="4974558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 শহর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6304" y="3954170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4422" y="3939796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 বিয়োগ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6958" y="1799801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বাবা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383" y="1752033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 মা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957" y="4875841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গ্রাম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4865" y="2800062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  মরণ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4B8DF25-0DDF-2048-1299-DBDA69AB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2EC4-E59E-4BFA-B71B-3D2A5B902448}" type="datetime1">
              <a:rPr lang="en-US" smtClean="0"/>
              <a:t>12-Jun-25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15763D4-ABFE-2F7C-489D-34D0B829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2715C49-BAAA-F1C9-8D67-64E2C2E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19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84E94B-2AF9-4EA6-F012-C10177050809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555338" y="1949187"/>
            <a:ext cx="9144" cy="329184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43358" y="2180206"/>
            <a:ext cx="9144" cy="292608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020630" y="448057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34629" y="589311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032822" y="716281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34124" y="211308"/>
            <a:ext cx="914400" cy="859536"/>
            <a:chOff x="3090672" y="1618488"/>
            <a:chExt cx="914400" cy="859536"/>
          </a:xfrm>
        </p:grpSpPr>
        <p:sp>
          <p:nvSpPr>
            <p:cNvPr id="5" name="Oval 4"/>
            <p:cNvSpPr/>
            <p:nvPr/>
          </p:nvSpPr>
          <p:spPr>
            <a:xfrm>
              <a:off x="3090672" y="1618488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7535" y="163677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NikoshBAN" panose="02000000000000000000" pitchFamily="2" charset="0"/>
                  <a:cs typeface="NikoshBAN" panose="02000000000000000000" pitchFamily="2" charset="0"/>
                </a:rPr>
                <a:t>ক্ষ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71044" y="221704"/>
            <a:ext cx="914400" cy="859536"/>
            <a:chOff x="4529328" y="1869628"/>
            <a:chExt cx="914400" cy="859536"/>
          </a:xfrm>
        </p:grpSpPr>
        <p:sp>
          <p:nvSpPr>
            <p:cNvPr id="27" name="Oval 26"/>
            <p:cNvSpPr/>
            <p:nvPr/>
          </p:nvSpPr>
          <p:spPr>
            <a:xfrm>
              <a:off x="4529328" y="1869628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9328" y="191467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10924" y="211308"/>
            <a:ext cx="914400" cy="859536"/>
            <a:chOff x="7304532" y="2132600"/>
            <a:chExt cx="914400" cy="859536"/>
          </a:xfrm>
        </p:grpSpPr>
        <p:sp>
          <p:nvSpPr>
            <p:cNvPr id="26" name="Oval 25"/>
            <p:cNvSpPr/>
            <p:nvPr/>
          </p:nvSpPr>
          <p:spPr>
            <a:xfrm>
              <a:off x="7304532" y="2132600"/>
              <a:ext cx="914400" cy="85953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3676" y="2205532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56867" y="211308"/>
            <a:ext cx="914400" cy="859536"/>
            <a:chOff x="5443728" y="2875314"/>
            <a:chExt cx="914400" cy="859536"/>
          </a:xfrm>
        </p:grpSpPr>
        <p:sp>
          <p:nvSpPr>
            <p:cNvPr id="23" name="Oval 22"/>
            <p:cNvSpPr/>
            <p:nvPr/>
          </p:nvSpPr>
          <p:spPr>
            <a:xfrm>
              <a:off x="5443728" y="2875314"/>
              <a:ext cx="914400" cy="85953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43728" y="2947088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73125" y="184548"/>
            <a:ext cx="914400" cy="859536"/>
            <a:chOff x="3119628" y="3066037"/>
            <a:chExt cx="914400" cy="859536"/>
          </a:xfrm>
          <a:solidFill>
            <a:srgbClr val="00FF00"/>
          </a:solidFill>
        </p:grpSpPr>
        <p:sp>
          <p:nvSpPr>
            <p:cNvPr id="24" name="Oval 23"/>
            <p:cNvSpPr/>
            <p:nvPr/>
          </p:nvSpPr>
          <p:spPr>
            <a:xfrm>
              <a:off x="3119628" y="3066037"/>
              <a:ext cx="914400" cy="859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5348" y="313784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16655" y="174808"/>
            <a:ext cx="914400" cy="859536"/>
            <a:chOff x="4337304" y="3081873"/>
            <a:chExt cx="914400" cy="859536"/>
          </a:xfrm>
        </p:grpSpPr>
        <p:sp>
          <p:nvSpPr>
            <p:cNvPr id="25" name="Oval 24"/>
            <p:cNvSpPr/>
            <p:nvPr/>
          </p:nvSpPr>
          <p:spPr>
            <a:xfrm>
              <a:off x="4337304" y="3081873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2239" y="3171968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2491498" y="221580"/>
            <a:ext cx="914400" cy="8595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250202" y="186349"/>
            <a:ext cx="914400" cy="8595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1069" y="2034222"/>
            <a:ext cx="363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বেলায়েত হোসেন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5444" y="3920778"/>
            <a:ext cx="363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কালকিনি, মাদারীপুর।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0890" y="3279702"/>
            <a:ext cx="547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০৫ নং দক্ষিণ জনারদন্দী সরকারি প্রাথমিক বিদ্যালয়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1069" y="2658841"/>
            <a:ext cx="363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সহকারি শিক্ষক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92987" y="4635997"/>
            <a:ext cx="562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 </a:t>
            </a:r>
            <a:r>
              <a:rPr lang="en-US" sz="2800">
                <a:latin typeface="Monotype Corsiva" panose="03010101010201010101" pitchFamily="66" charset="0"/>
              </a:rPr>
              <a:t>Gmail : belayet01715205765@gmail.com</a:t>
            </a: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41" name="Flowchart: Sort 40"/>
          <p:cNvSpPr/>
          <p:nvPr/>
        </p:nvSpPr>
        <p:spPr>
          <a:xfrm>
            <a:off x="5261563" y="6159932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Sort 41"/>
          <p:cNvSpPr/>
          <p:nvPr/>
        </p:nvSpPr>
        <p:spPr>
          <a:xfrm>
            <a:off x="6250890" y="6185761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-vanish- (3)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6962" y="5957161"/>
            <a:ext cx="1097280" cy="1097280"/>
          </a:xfrm>
          <a:prstGeom prst="rect">
            <a:avLst/>
          </a:prstGeom>
        </p:spPr>
      </p:pic>
      <p:sp>
        <p:nvSpPr>
          <p:cNvPr id="44" name="Flowchart: Sort 43"/>
          <p:cNvSpPr/>
          <p:nvPr/>
        </p:nvSpPr>
        <p:spPr>
          <a:xfrm>
            <a:off x="7084293" y="6125246"/>
            <a:ext cx="228600" cy="457200"/>
          </a:xfrm>
          <a:prstGeom prst="flowChartSor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6" name="Picture 45" descr="-vanish- (3)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7033" y="5992292"/>
            <a:ext cx="1097280" cy="1097280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5464001" y="2073664"/>
            <a:ext cx="9144" cy="292608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D597D-4476-C5C4-D116-1B9C918579B3}"/>
              </a:ext>
            </a:extLst>
          </p:cNvPr>
          <p:cNvGrpSpPr/>
          <p:nvPr/>
        </p:nvGrpSpPr>
        <p:grpSpPr>
          <a:xfrm>
            <a:off x="3457239" y="200690"/>
            <a:ext cx="914400" cy="859536"/>
            <a:chOff x="7304532" y="2132600"/>
            <a:chExt cx="914400" cy="8595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CDFAC4-F9AD-559B-8527-501629A9AF64}"/>
                </a:ext>
              </a:extLst>
            </p:cNvPr>
            <p:cNvSpPr/>
            <p:nvPr/>
          </p:nvSpPr>
          <p:spPr>
            <a:xfrm>
              <a:off x="7304532" y="2132600"/>
              <a:ext cx="914400" cy="85953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AB995B-CE9F-9C6F-4124-550C94B58C74}"/>
                </a:ext>
              </a:extLst>
            </p:cNvPr>
            <p:cNvSpPr txBox="1"/>
            <p:nvPr/>
          </p:nvSpPr>
          <p:spPr>
            <a:xfrm>
              <a:off x="7313676" y="2205532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Trapezoid 44">
            <a:extLst>
              <a:ext uri="{FF2B5EF4-FFF2-40B4-BE49-F238E27FC236}">
                <a16:creationId xmlns:a16="http://schemas.microsoft.com/office/drawing/2014/main" id="{3765C0FD-002E-B1D8-F7A8-A00AF8DD5E28}"/>
              </a:ext>
            </a:extLst>
          </p:cNvPr>
          <p:cNvSpPr/>
          <p:nvPr/>
        </p:nvSpPr>
        <p:spPr>
          <a:xfrm>
            <a:off x="251638" y="3175907"/>
            <a:ext cx="3467214" cy="3337665"/>
          </a:xfrm>
          <a:prstGeom prst="trapezoid">
            <a:avLst>
              <a:gd name="adj" fmla="val 2350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FF00"/>
              </a:gs>
              <a:gs pos="61000">
                <a:srgbClr val="FFFF00">
                  <a:alpha val="40000"/>
                </a:srgbClr>
              </a:gs>
              <a:gs pos="99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2649632-D193-EE86-669E-DA4E42291BCA}"/>
              </a:ext>
            </a:extLst>
          </p:cNvPr>
          <p:cNvGrpSpPr/>
          <p:nvPr/>
        </p:nvGrpSpPr>
        <p:grpSpPr>
          <a:xfrm>
            <a:off x="852931" y="448057"/>
            <a:ext cx="2299277" cy="2790217"/>
            <a:chOff x="5148200" y="450937"/>
            <a:chExt cx="2398793" cy="2910981"/>
          </a:xfrm>
          <a:solidFill>
            <a:schemeClr val="tx2">
              <a:lumMod val="20000"/>
              <a:lumOff val="80000"/>
            </a:schemeClr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91384A-B898-B30D-BBE9-FE4A17667F88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94" y="450937"/>
              <a:ext cx="0" cy="1089304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BAA12C42-5B79-1A56-A9D7-CC73FFC341B4}"/>
                </a:ext>
              </a:extLst>
            </p:cNvPr>
            <p:cNvSpPr/>
            <p:nvPr/>
          </p:nvSpPr>
          <p:spPr>
            <a:xfrm>
              <a:off x="5148200" y="1427507"/>
              <a:ext cx="2398793" cy="1934411"/>
            </a:xfrm>
            <a:prstGeom prst="trapezoid">
              <a:avLst>
                <a:gd name="adj" fmla="val 52127"/>
              </a:avLst>
            </a:prstGeom>
            <a:solidFill>
              <a:srgbClr val="0070C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6D0F7A58-85CB-1160-D2D9-0FE51A282B4D}"/>
              </a:ext>
            </a:extLst>
          </p:cNvPr>
          <p:cNvSpPr/>
          <p:nvPr/>
        </p:nvSpPr>
        <p:spPr>
          <a:xfrm>
            <a:off x="754827" y="3578845"/>
            <a:ext cx="2500056" cy="254640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54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1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1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1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 animBg="1"/>
          <p:bldP spid="17" grpId="0" animBg="1"/>
          <p:bldP spid="35" grpId="0" animBg="1"/>
          <p:bldP spid="37" grpId="0" animBg="1"/>
          <p:bldP spid="2" grpId="0"/>
          <p:bldP spid="36" grpId="0"/>
          <p:bldP spid="38" grpId="0"/>
          <p:bldP spid="39" grpId="0"/>
          <p:bldP spid="40" grpId="0"/>
          <p:bldP spid="45" grpId="0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1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1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 animBg="1"/>
          <p:bldP spid="17" grpId="0" animBg="1"/>
          <p:bldP spid="35" grpId="0" animBg="1"/>
          <p:bldP spid="37" grpId="0" animBg="1"/>
          <p:bldP spid="2" grpId="0"/>
          <p:bldP spid="36" grpId="0"/>
          <p:bldP spid="38" grpId="0"/>
          <p:bldP spid="39" grpId="0"/>
          <p:bldP spid="40" grpId="0"/>
          <p:bldP spid="45" grpId="0" animBg="1"/>
          <p:bldP spid="5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0861E-2E4F-78EA-D706-77673B266BE8}"/>
              </a:ext>
            </a:extLst>
          </p:cNvPr>
          <p:cNvSpPr txBox="1"/>
          <p:nvPr/>
        </p:nvSpPr>
        <p:spPr>
          <a:xfrm>
            <a:off x="1066911" y="328352"/>
            <a:ext cx="84506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2E5C13-5DC1-E8E5-EE49-6308D9F10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67665"/>
              </p:ext>
            </p:extLst>
          </p:nvPr>
        </p:nvGraphicFramePr>
        <p:xfrm>
          <a:off x="950688" y="3326863"/>
          <a:ext cx="11679058" cy="314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5FF8-2FA1-48DC-84D4-BF3E49D56D1E}" type="datetime1">
              <a:rPr lang="en-US" smtClean="0"/>
              <a:t>12-Jun-25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/>
        </p:blipFill>
        <p:spPr>
          <a:xfrm>
            <a:off x="9336717" y="94604"/>
            <a:ext cx="3369849" cy="323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C8F73-F18A-B709-9B59-12379E1AAC36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9D959-95E3-AD78-4F2B-476BEFBDF5C5}"/>
              </a:ext>
            </a:extLst>
          </p:cNvPr>
          <p:cNvSpPr txBox="1"/>
          <p:nvPr/>
        </p:nvSpPr>
        <p:spPr>
          <a:xfrm>
            <a:off x="4369919" y="231540"/>
            <a:ext cx="2239248" cy="1015663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989BD-2121-A179-CAE4-FF7BC3A2B642}"/>
              </a:ext>
            </a:extLst>
          </p:cNvPr>
          <p:cNvSpPr txBox="1"/>
          <p:nvPr/>
        </p:nvSpPr>
        <p:spPr>
          <a:xfrm>
            <a:off x="1462360" y="1534651"/>
            <a:ext cx="7626517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143000" indent="-1143000" algn="just">
              <a:buFont typeface="+mj-lt"/>
              <a:buAutoNum type="arabicPeriod"/>
            </a:pP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দূরন্ত কিশোর</a:t>
            </a:r>
            <a:r>
              <a:rPr lang="bn-IN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 algn="just">
              <a:buFont typeface="+mj-lt"/>
              <a:buAutoNum type="arabicPeriod"/>
            </a:pP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 মোহাম্মদ শেখ কোথায় যোগ দিলেন</a:t>
            </a:r>
            <a:r>
              <a:rPr lang="bn-IN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5BD7-B7FD-4F2B-9282-6A8828C8C799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3394"/>
          <a:stretch/>
        </p:blipFill>
        <p:spPr>
          <a:xfrm>
            <a:off x="9186152" y="1089499"/>
            <a:ext cx="3550596" cy="419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FAEDF6-1EA7-A1B9-7CB0-2A3FFF3EECE6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759C9-3092-4894-4517-29305B864720}"/>
              </a:ext>
            </a:extLst>
          </p:cNvPr>
          <p:cNvSpPr txBox="1"/>
          <p:nvPr/>
        </p:nvSpPr>
        <p:spPr>
          <a:xfrm>
            <a:off x="4666338" y="403304"/>
            <a:ext cx="3995478" cy="1015663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08E9E-0DC1-E733-3E6D-7DBCF6F215FA}"/>
              </a:ext>
            </a:extLst>
          </p:cNvPr>
          <p:cNvSpPr txBox="1"/>
          <p:nvPr/>
        </p:nvSpPr>
        <p:spPr>
          <a:xfrm>
            <a:off x="2882511" y="2112182"/>
            <a:ext cx="8222703" cy="1938992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অংশটুকু এবং এর মূল বক্তব্য খাতায় লিখে আনবে।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D940-F4D9-4E02-95B3-1D19BABFCA16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4737F-DEB5-B21C-1F8C-FD4A84C2236D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81575B-661D-4E09-A134-BA21B00891FC}"/>
              </a:ext>
            </a:extLst>
          </p:cNvPr>
          <p:cNvGrpSpPr/>
          <p:nvPr/>
        </p:nvGrpSpPr>
        <p:grpSpPr>
          <a:xfrm>
            <a:off x="733281" y="176464"/>
            <a:ext cx="12192000" cy="792180"/>
            <a:chOff x="5638800" y="762000"/>
            <a:chExt cx="10744200" cy="762000"/>
          </a:xfrm>
          <a:solidFill>
            <a:schemeClr val="bg2">
              <a:lumMod val="50000"/>
            </a:schemeClr>
          </a:solidFill>
        </p:grpSpPr>
        <p:sp>
          <p:nvSpPr>
            <p:cNvPr id="4" name="Rounded Rectangle 45">
              <a:extLst>
                <a:ext uri="{FF2B5EF4-FFF2-40B4-BE49-F238E27FC236}">
                  <a16:creationId xmlns:a16="http://schemas.microsoft.com/office/drawing/2014/main" id="{85F1C9C8-ED93-4458-8D13-1778405F6262}"/>
                </a:ext>
              </a:extLst>
            </p:cNvPr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grpFill/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ounded Rectangle 48">
              <a:extLst>
                <a:ext uri="{FF2B5EF4-FFF2-40B4-BE49-F238E27FC236}">
                  <a16:creationId xmlns:a16="http://schemas.microsoft.com/office/drawing/2014/main" id="{3ACC4609-7398-4CC1-9CFD-AE2E7AC30B81}"/>
                </a:ext>
              </a:extLst>
            </p:cNvPr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4450D-294A-463B-97F8-31E46753310D}"/>
              </a:ext>
            </a:extLst>
          </p:cNvPr>
          <p:cNvGrpSpPr/>
          <p:nvPr/>
        </p:nvGrpSpPr>
        <p:grpSpPr>
          <a:xfrm>
            <a:off x="1895021" y="263662"/>
            <a:ext cx="9659952" cy="3046302"/>
            <a:chOff x="4905082" y="1118563"/>
            <a:chExt cx="9463434" cy="4470425"/>
          </a:xfrm>
          <a:solidFill>
            <a:srgbClr val="C00000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9953BD-BA43-4DA0-AB86-374A6F02FD72}"/>
                </a:ext>
              </a:extLst>
            </p:cNvPr>
            <p:cNvGrpSpPr/>
            <p:nvPr/>
          </p:nvGrpSpPr>
          <p:grpSpPr>
            <a:xfrm>
              <a:off x="5103208" y="1862547"/>
              <a:ext cx="9206501" cy="3726441"/>
              <a:chOff x="5103208" y="1862547"/>
              <a:chExt cx="9206501" cy="3726441"/>
            </a:xfrm>
            <a:grpFill/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D1924E5-748A-4571-99F6-76D21D075E22}"/>
                  </a:ext>
                </a:extLst>
              </p:cNvPr>
              <p:cNvGrpSpPr/>
              <p:nvPr/>
            </p:nvGrpSpPr>
            <p:grpSpPr>
              <a:xfrm>
                <a:off x="5103208" y="1862547"/>
                <a:ext cx="3530070" cy="3726441"/>
                <a:chOff x="5103208" y="1862547"/>
                <a:chExt cx="3530070" cy="3726441"/>
              </a:xfrm>
              <a:grpFill/>
            </p:grpSpPr>
            <p:grpSp>
              <p:nvGrpSpPr>
                <p:cNvPr id="46" name="Group 46">
                  <a:extLst>
                    <a:ext uri="{FF2B5EF4-FFF2-40B4-BE49-F238E27FC236}">
                      <a16:creationId xmlns:a16="http://schemas.microsoft.com/office/drawing/2014/main" id="{48E44FF8-270F-4942-86E5-67413B53A183}"/>
                    </a:ext>
                  </a:extLst>
                </p:cNvPr>
                <p:cNvGrpSpPr/>
                <p:nvPr/>
              </p:nvGrpSpPr>
              <p:grpSpPr>
                <a:xfrm>
                  <a:off x="5103208" y="1950912"/>
                  <a:ext cx="432648" cy="3638076"/>
                  <a:chOff x="7220842" y="1340856"/>
                  <a:chExt cx="279400" cy="3601943"/>
                </a:xfrm>
                <a:grpFill/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34FEF979-38E7-4026-BAA9-7F546BECB98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596009" y="3054562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Freeform 81">
                    <a:extLst>
                      <a:ext uri="{FF2B5EF4-FFF2-40B4-BE49-F238E27FC236}">
                        <a16:creationId xmlns:a16="http://schemas.microsoft.com/office/drawing/2014/main" id="{CDD7B09E-6860-4162-A640-0904E9B3AE65}"/>
                      </a:ext>
                    </a:extLst>
                  </p:cNvPr>
                  <p:cNvSpPr/>
                  <p:nvPr/>
                </p:nvSpPr>
                <p:spPr>
                  <a:xfrm>
                    <a:off x="7220842" y="4717375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0DB47E0B-44BB-4877-9C5C-20D91E825AD5}"/>
                    </a:ext>
                  </a:extLst>
                </p:cNvPr>
                <p:cNvGrpSpPr/>
                <p:nvPr/>
              </p:nvGrpSpPr>
              <p:grpSpPr>
                <a:xfrm>
                  <a:off x="8200630" y="1862547"/>
                  <a:ext cx="432648" cy="3716381"/>
                  <a:chOff x="7171063" y="1328812"/>
                  <a:chExt cx="279400" cy="3679471"/>
                </a:xfrm>
                <a:grpFill/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8C407D5-6E30-4E00-8E72-D1C07AC5585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532248" y="3042518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Freeform 91">
                    <a:extLst>
                      <a:ext uri="{FF2B5EF4-FFF2-40B4-BE49-F238E27FC236}">
                        <a16:creationId xmlns:a16="http://schemas.microsoft.com/office/drawing/2014/main" id="{5CFB86A7-741C-47C2-A543-3CFA4263FF05}"/>
                      </a:ext>
                    </a:extLst>
                  </p:cNvPr>
                  <p:cNvSpPr/>
                  <p:nvPr/>
                </p:nvSpPr>
                <p:spPr>
                  <a:xfrm>
                    <a:off x="7171063" y="4782859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E482FEB-64D8-4A16-AFAC-25B589DBE779}"/>
                  </a:ext>
                </a:extLst>
              </p:cNvPr>
              <p:cNvGrpSpPr/>
              <p:nvPr/>
            </p:nvGrpSpPr>
            <p:grpSpPr>
              <a:xfrm>
                <a:off x="11114339" y="1873538"/>
                <a:ext cx="3195370" cy="3654614"/>
                <a:chOff x="11114339" y="1873538"/>
                <a:chExt cx="3195370" cy="3654614"/>
              </a:xfrm>
              <a:grpFill/>
            </p:grpSpPr>
            <p:grpSp>
              <p:nvGrpSpPr>
                <p:cNvPr id="35" name="Group 46">
                  <a:extLst>
                    <a:ext uri="{FF2B5EF4-FFF2-40B4-BE49-F238E27FC236}">
                      <a16:creationId xmlns:a16="http://schemas.microsoft.com/office/drawing/2014/main" id="{DCA52622-1ACA-4577-A76F-0511E464C759}"/>
                    </a:ext>
                  </a:extLst>
                </p:cNvPr>
                <p:cNvGrpSpPr/>
                <p:nvPr/>
              </p:nvGrpSpPr>
              <p:grpSpPr>
                <a:xfrm>
                  <a:off x="11114339" y="1873538"/>
                  <a:ext cx="432648" cy="3597503"/>
                  <a:chOff x="7018406" y="1339694"/>
                  <a:chExt cx="279400" cy="3561773"/>
                </a:xfrm>
                <a:grpFill/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D8EFAA7-7EAD-4677-BF92-2D15EC6AD7D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402962" y="3053400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Freeform 111">
                    <a:extLst>
                      <a:ext uri="{FF2B5EF4-FFF2-40B4-BE49-F238E27FC236}">
                        <a16:creationId xmlns:a16="http://schemas.microsoft.com/office/drawing/2014/main" id="{65A22A8B-4D78-45C8-9C8C-2F87E72D8244}"/>
                      </a:ext>
                    </a:extLst>
                  </p:cNvPr>
                  <p:cNvSpPr/>
                  <p:nvPr/>
                </p:nvSpPr>
                <p:spPr>
                  <a:xfrm>
                    <a:off x="7018406" y="4676043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7" name="Group 46">
                  <a:extLst>
                    <a:ext uri="{FF2B5EF4-FFF2-40B4-BE49-F238E27FC236}">
                      <a16:creationId xmlns:a16="http://schemas.microsoft.com/office/drawing/2014/main" id="{E814784F-B4AB-4576-B2A6-46FD4CCAB252}"/>
                    </a:ext>
                  </a:extLst>
                </p:cNvPr>
                <p:cNvGrpSpPr/>
                <p:nvPr/>
              </p:nvGrpSpPr>
              <p:grpSpPr>
                <a:xfrm>
                  <a:off x="13877061" y="2001686"/>
                  <a:ext cx="432648" cy="3526466"/>
                  <a:chOff x="6686549" y="1542011"/>
                  <a:chExt cx="279400" cy="3491441"/>
                </a:xfrm>
                <a:grpFill/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E6A7831-DDE4-43BB-ACAD-AD598A51A89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70348" y="3255717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Freeform 132">
                    <a:extLst>
                      <a:ext uri="{FF2B5EF4-FFF2-40B4-BE49-F238E27FC236}">
                        <a16:creationId xmlns:a16="http://schemas.microsoft.com/office/drawing/2014/main" id="{506B0C9A-199B-4962-BD44-6E49E88EFA8C}"/>
                      </a:ext>
                    </a:extLst>
                  </p:cNvPr>
                  <p:cNvSpPr/>
                  <p:nvPr/>
                </p:nvSpPr>
                <p:spPr>
                  <a:xfrm>
                    <a:off x="6686549" y="4808027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DF49F7-FF77-4678-B575-0558DA52E06A}"/>
                </a:ext>
              </a:extLst>
            </p:cNvPr>
            <p:cNvGrpSpPr/>
            <p:nvPr/>
          </p:nvGrpSpPr>
          <p:grpSpPr>
            <a:xfrm>
              <a:off x="4905082" y="1118563"/>
              <a:ext cx="9463434" cy="858809"/>
              <a:chOff x="4905082" y="1118563"/>
              <a:chExt cx="9463434" cy="858809"/>
            </a:xfrm>
            <a:grpFill/>
          </p:grpSpPr>
          <p:grpSp>
            <p:nvGrpSpPr>
              <p:cNvPr id="10" name="Group 20">
                <a:extLst>
                  <a:ext uri="{FF2B5EF4-FFF2-40B4-BE49-F238E27FC236}">
                    <a16:creationId xmlns:a16="http://schemas.microsoft.com/office/drawing/2014/main" id="{D8D958C6-9AAC-42E3-B1D8-FA5632FD29A7}"/>
                  </a:ext>
                </a:extLst>
              </p:cNvPr>
              <p:cNvGrpSpPr/>
              <p:nvPr/>
            </p:nvGrpSpPr>
            <p:grpSpPr>
              <a:xfrm>
                <a:off x="10933926" y="1165135"/>
                <a:ext cx="685800" cy="685800"/>
                <a:chOff x="6590526" y="707935"/>
                <a:chExt cx="685800" cy="68580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B86F942-934B-43DA-8817-6B5F34901051}"/>
                    </a:ext>
                  </a:extLst>
                </p:cNvPr>
                <p:cNvSpPr/>
                <p:nvPr/>
              </p:nvSpPr>
              <p:spPr>
                <a:xfrm>
                  <a:off x="6590526" y="707935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CA1A853-00C2-4CB7-BF79-2CDF51305328}"/>
                    </a:ext>
                  </a:extLst>
                </p:cNvPr>
                <p:cNvSpPr/>
                <p:nvPr/>
              </p:nvSpPr>
              <p:spPr>
                <a:xfrm>
                  <a:off x="6742925" y="864766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2" name="Group 20">
                <a:extLst>
                  <a:ext uri="{FF2B5EF4-FFF2-40B4-BE49-F238E27FC236}">
                    <a16:creationId xmlns:a16="http://schemas.microsoft.com/office/drawing/2014/main" id="{3C0DF096-5E2C-42CA-BD81-2C97090E7B1E}"/>
                  </a:ext>
                </a:extLst>
              </p:cNvPr>
              <p:cNvGrpSpPr/>
              <p:nvPr/>
            </p:nvGrpSpPr>
            <p:grpSpPr>
              <a:xfrm>
                <a:off x="13682716" y="1291572"/>
                <a:ext cx="685800" cy="685800"/>
                <a:chOff x="6062716" y="910572"/>
                <a:chExt cx="685800" cy="68580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90CE466-E688-4D11-A3E5-3DB147D9C106}"/>
                    </a:ext>
                  </a:extLst>
                </p:cNvPr>
                <p:cNvSpPr/>
                <p:nvPr/>
              </p:nvSpPr>
              <p:spPr>
                <a:xfrm>
                  <a:off x="6062716" y="910572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6B97060-6B21-4CC5-A93A-D9D224785A41}"/>
                    </a:ext>
                  </a:extLst>
                </p:cNvPr>
                <p:cNvSpPr/>
                <p:nvPr/>
              </p:nvSpPr>
              <p:spPr>
                <a:xfrm>
                  <a:off x="6243160" y="1037029"/>
                  <a:ext cx="381000" cy="38100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" name="Group 20">
                <a:extLst>
                  <a:ext uri="{FF2B5EF4-FFF2-40B4-BE49-F238E27FC236}">
                    <a16:creationId xmlns:a16="http://schemas.microsoft.com/office/drawing/2014/main" id="{4FC82A0B-4819-4FD8-AD0F-605B9C9D25F6}"/>
                  </a:ext>
                </a:extLst>
              </p:cNvPr>
              <p:cNvGrpSpPr/>
              <p:nvPr/>
            </p:nvGrpSpPr>
            <p:grpSpPr>
              <a:xfrm>
                <a:off x="7952684" y="1118563"/>
                <a:ext cx="685800" cy="685800"/>
                <a:chOff x="6657284" y="661363"/>
                <a:chExt cx="685800" cy="685800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83B7F50-9D41-4E10-A687-81CC07F26121}"/>
                    </a:ext>
                  </a:extLst>
                </p:cNvPr>
                <p:cNvSpPr/>
                <p:nvPr/>
              </p:nvSpPr>
              <p:spPr>
                <a:xfrm>
                  <a:off x="6657284" y="661363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A29DF76-DEDC-4B8C-94E5-8011845BD7A0}"/>
                    </a:ext>
                  </a:extLst>
                </p:cNvPr>
                <p:cNvSpPr/>
                <p:nvPr/>
              </p:nvSpPr>
              <p:spPr>
                <a:xfrm>
                  <a:off x="6819898" y="821198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6" name="Group 20">
                <a:extLst>
                  <a:ext uri="{FF2B5EF4-FFF2-40B4-BE49-F238E27FC236}">
                    <a16:creationId xmlns:a16="http://schemas.microsoft.com/office/drawing/2014/main" id="{9C40D80A-53F9-4490-A129-C6E810A34DBB}"/>
                  </a:ext>
                </a:extLst>
              </p:cNvPr>
              <p:cNvGrpSpPr/>
              <p:nvPr/>
            </p:nvGrpSpPr>
            <p:grpSpPr>
              <a:xfrm>
                <a:off x="4905082" y="1244571"/>
                <a:ext cx="685800" cy="685800"/>
                <a:chOff x="6810082" y="711171"/>
                <a:chExt cx="685800" cy="685800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88C8CAF-0147-4CC4-ACEA-8DF7755CC308}"/>
                    </a:ext>
                  </a:extLst>
                </p:cNvPr>
                <p:cNvSpPr/>
                <p:nvPr/>
              </p:nvSpPr>
              <p:spPr>
                <a:xfrm>
                  <a:off x="6810082" y="711171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E72D345-3C33-4862-8466-0282F63C6BBA}"/>
                    </a:ext>
                  </a:extLst>
                </p:cNvPr>
                <p:cNvSpPr/>
                <p:nvPr/>
              </p:nvSpPr>
              <p:spPr>
                <a:xfrm>
                  <a:off x="6955326" y="863570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B36D814-76FC-48B9-9DE8-DC00749806EB}"/>
              </a:ext>
            </a:extLst>
          </p:cNvPr>
          <p:cNvGrpSpPr/>
          <p:nvPr/>
        </p:nvGrpSpPr>
        <p:grpSpPr>
          <a:xfrm>
            <a:off x="1195136" y="3386002"/>
            <a:ext cx="11322306" cy="2172309"/>
            <a:chOff x="9005225" y="5456229"/>
            <a:chExt cx="6002399" cy="1348647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7D36F0-7558-46AE-8903-6BA44C5A962F}"/>
                </a:ext>
              </a:extLst>
            </p:cNvPr>
            <p:cNvSpPr/>
            <p:nvPr/>
          </p:nvSpPr>
          <p:spPr>
            <a:xfrm>
              <a:off x="10595576" y="5532993"/>
              <a:ext cx="1291624" cy="1271883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as-IN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9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DBAB6C2-6E94-4A16-B177-D822A0ABC253}"/>
                </a:ext>
              </a:extLst>
            </p:cNvPr>
            <p:cNvSpPr/>
            <p:nvPr/>
          </p:nvSpPr>
          <p:spPr>
            <a:xfrm>
              <a:off x="12271977" y="5456229"/>
              <a:ext cx="1190638" cy="127188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9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F256F5-D299-4BBD-9ABA-FC0A49738806}"/>
                </a:ext>
              </a:extLst>
            </p:cNvPr>
            <p:cNvSpPr/>
            <p:nvPr/>
          </p:nvSpPr>
          <p:spPr>
            <a:xfrm>
              <a:off x="13716000" y="5482923"/>
              <a:ext cx="1291624" cy="12451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5CFDF39-13AF-408E-884B-05218D809DE1}"/>
                </a:ext>
              </a:extLst>
            </p:cNvPr>
            <p:cNvSpPr/>
            <p:nvPr/>
          </p:nvSpPr>
          <p:spPr>
            <a:xfrm>
              <a:off x="9005225" y="5482923"/>
              <a:ext cx="1190638" cy="13219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4CFD3-0605-511D-FEFC-80C656AF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CAAE-6BFF-4A40-B11D-788C157F4E31}" type="datetime1">
              <a:rPr lang="en-US" smtClean="0"/>
              <a:t>12-Jun-25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54275B-1406-4238-98DE-E12F5AE4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853FCE-F188-DD25-FA2B-AA6E34FA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23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48DD0-7EB8-E1F2-D016-C4F0A7010B57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1EDBD-4861-B6BD-CA55-C1232C29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1BD403-3392-DF39-8802-0A6FB67BE984}"/>
              </a:ext>
            </a:extLst>
          </p:cNvPr>
          <p:cNvCxnSpPr/>
          <p:nvPr/>
        </p:nvCxnSpPr>
        <p:spPr>
          <a:xfrm>
            <a:off x="5555338" y="1949187"/>
            <a:ext cx="9144" cy="329184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057417-F1E5-A37D-9301-194B0282BBF0}"/>
              </a:ext>
            </a:extLst>
          </p:cNvPr>
          <p:cNvCxnSpPr/>
          <p:nvPr/>
        </p:nvCxnSpPr>
        <p:spPr>
          <a:xfrm>
            <a:off x="5643358" y="2180206"/>
            <a:ext cx="9144" cy="292608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7C04A6-906B-99F7-380C-C4F5089BE7D8}"/>
              </a:ext>
            </a:extLst>
          </p:cNvPr>
          <p:cNvSpPr/>
          <p:nvPr/>
        </p:nvSpPr>
        <p:spPr>
          <a:xfrm>
            <a:off x="2020630" y="448057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EA52CD-8731-E9F3-FC33-1EE417B11FF5}"/>
              </a:ext>
            </a:extLst>
          </p:cNvPr>
          <p:cNvSpPr/>
          <p:nvPr/>
        </p:nvSpPr>
        <p:spPr>
          <a:xfrm>
            <a:off x="2034629" y="589311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FD4B46-E311-D6AB-885D-1559FEFF8793}"/>
              </a:ext>
            </a:extLst>
          </p:cNvPr>
          <p:cNvSpPr/>
          <p:nvPr/>
        </p:nvSpPr>
        <p:spPr>
          <a:xfrm>
            <a:off x="2032822" y="716281"/>
            <a:ext cx="9601200" cy="822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1F4300-09FB-454B-F06E-EEF4F0D977A1}"/>
              </a:ext>
            </a:extLst>
          </p:cNvPr>
          <p:cNvGrpSpPr/>
          <p:nvPr/>
        </p:nvGrpSpPr>
        <p:grpSpPr>
          <a:xfrm>
            <a:off x="3813147" y="223031"/>
            <a:ext cx="914400" cy="859536"/>
            <a:chOff x="3090672" y="1618488"/>
            <a:chExt cx="914400" cy="8595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6DDCCE-DF3E-4EEE-ADC5-B175E9D25184}"/>
                </a:ext>
              </a:extLst>
            </p:cNvPr>
            <p:cNvSpPr/>
            <p:nvPr/>
          </p:nvSpPr>
          <p:spPr>
            <a:xfrm>
              <a:off x="3090672" y="1618488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684637-4320-6E67-1D80-47805B8F2CE6}"/>
                </a:ext>
              </a:extLst>
            </p:cNvPr>
            <p:cNvSpPr txBox="1"/>
            <p:nvPr/>
          </p:nvSpPr>
          <p:spPr>
            <a:xfrm>
              <a:off x="3137535" y="163677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8DD975-1349-5107-B664-52C1CF2E11BA}"/>
              </a:ext>
            </a:extLst>
          </p:cNvPr>
          <p:cNvGrpSpPr/>
          <p:nvPr/>
        </p:nvGrpSpPr>
        <p:grpSpPr>
          <a:xfrm>
            <a:off x="5910733" y="221580"/>
            <a:ext cx="914400" cy="859536"/>
            <a:chOff x="4529328" y="1869628"/>
            <a:chExt cx="914400" cy="85953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EFA7D8-4969-1CA7-3477-69E58A8AF468}"/>
                </a:ext>
              </a:extLst>
            </p:cNvPr>
            <p:cNvSpPr/>
            <p:nvPr/>
          </p:nvSpPr>
          <p:spPr>
            <a:xfrm>
              <a:off x="4529328" y="1869628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5F67C-03DC-1823-AA0B-FC7E137EF245}"/>
                </a:ext>
              </a:extLst>
            </p:cNvPr>
            <p:cNvSpPr txBox="1"/>
            <p:nvPr/>
          </p:nvSpPr>
          <p:spPr>
            <a:xfrm>
              <a:off x="4529328" y="191467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CE4806-9C0D-F45A-64C7-3B73C20455A1}"/>
              </a:ext>
            </a:extLst>
          </p:cNvPr>
          <p:cNvGrpSpPr/>
          <p:nvPr/>
        </p:nvGrpSpPr>
        <p:grpSpPr>
          <a:xfrm>
            <a:off x="4784288" y="200087"/>
            <a:ext cx="914400" cy="859536"/>
            <a:chOff x="7304532" y="2132600"/>
            <a:chExt cx="914400" cy="85953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61B204-3F1B-2536-CBDF-140EE761C0EC}"/>
                </a:ext>
              </a:extLst>
            </p:cNvPr>
            <p:cNvSpPr/>
            <p:nvPr/>
          </p:nvSpPr>
          <p:spPr>
            <a:xfrm>
              <a:off x="7304532" y="2132600"/>
              <a:ext cx="914400" cy="85953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F1CEC3-269B-A5E1-09D0-FB7C13487EC2}"/>
                </a:ext>
              </a:extLst>
            </p:cNvPr>
            <p:cNvSpPr txBox="1"/>
            <p:nvPr/>
          </p:nvSpPr>
          <p:spPr>
            <a:xfrm>
              <a:off x="7313676" y="2205532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72569-368F-1F1C-CA28-EF576C85F669}"/>
              </a:ext>
            </a:extLst>
          </p:cNvPr>
          <p:cNvGrpSpPr/>
          <p:nvPr/>
        </p:nvGrpSpPr>
        <p:grpSpPr>
          <a:xfrm>
            <a:off x="6900351" y="200087"/>
            <a:ext cx="914400" cy="859536"/>
            <a:chOff x="5443728" y="2875314"/>
            <a:chExt cx="914400" cy="85953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0917B1-98A6-C023-5FFF-14B456C92AFD}"/>
                </a:ext>
              </a:extLst>
            </p:cNvPr>
            <p:cNvSpPr/>
            <p:nvPr/>
          </p:nvSpPr>
          <p:spPr>
            <a:xfrm>
              <a:off x="5443728" y="2875314"/>
              <a:ext cx="914400" cy="85953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DB4CB0-20E5-B37A-6DAA-EE5254DBE0FC}"/>
                </a:ext>
              </a:extLst>
            </p:cNvPr>
            <p:cNvSpPr txBox="1"/>
            <p:nvPr/>
          </p:nvSpPr>
          <p:spPr>
            <a:xfrm>
              <a:off x="5443728" y="2947088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8A6EEB-8622-5BBB-C399-67AEFB0963C2}"/>
              </a:ext>
            </a:extLst>
          </p:cNvPr>
          <p:cNvGrpSpPr/>
          <p:nvPr/>
        </p:nvGrpSpPr>
        <p:grpSpPr>
          <a:xfrm>
            <a:off x="8869911" y="186349"/>
            <a:ext cx="914400" cy="859536"/>
            <a:chOff x="3119628" y="3066037"/>
            <a:chExt cx="914400" cy="859536"/>
          </a:xfrm>
          <a:solidFill>
            <a:srgbClr val="00FF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2FC3C8-D7E5-23BC-1284-EC24F6E02980}"/>
                </a:ext>
              </a:extLst>
            </p:cNvPr>
            <p:cNvSpPr/>
            <p:nvPr/>
          </p:nvSpPr>
          <p:spPr>
            <a:xfrm>
              <a:off x="3119628" y="3066037"/>
              <a:ext cx="914400" cy="859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D79010-F5FA-621D-E7C1-CC281C160C64}"/>
                </a:ext>
              </a:extLst>
            </p:cNvPr>
            <p:cNvSpPr txBox="1"/>
            <p:nvPr/>
          </p:nvSpPr>
          <p:spPr>
            <a:xfrm>
              <a:off x="3165348" y="3137845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A62C-BD1E-086A-6FB3-F411B376532E}"/>
              </a:ext>
            </a:extLst>
          </p:cNvPr>
          <p:cNvGrpSpPr/>
          <p:nvPr/>
        </p:nvGrpSpPr>
        <p:grpSpPr>
          <a:xfrm>
            <a:off x="7885131" y="200087"/>
            <a:ext cx="914400" cy="859536"/>
            <a:chOff x="4337304" y="3081873"/>
            <a:chExt cx="914400" cy="85953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35F957-0783-CE95-D6BC-5DF70136ADF1}"/>
                </a:ext>
              </a:extLst>
            </p:cNvPr>
            <p:cNvSpPr/>
            <p:nvPr/>
          </p:nvSpPr>
          <p:spPr>
            <a:xfrm>
              <a:off x="4337304" y="3081873"/>
              <a:ext cx="914400" cy="859536"/>
            </a:xfrm>
            <a:prstGeom prst="ellipse">
              <a:avLst/>
            </a:prstGeom>
            <a:solidFill>
              <a:srgbClr val="FF7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5E4278-D933-8E31-1601-107694975EDE}"/>
                </a:ext>
              </a:extLst>
            </p:cNvPr>
            <p:cNvSpPr txBox="1"/>
            <p:nvPr/>
          </p:nvSpPr>
          <p:spPr>
            <a:xfrm>
              <a:off x="4442239" y="3171968"/>
              <a:ext cx="722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55A7CCDA-F29B-1ADA-5766-3C757DB7B429}"/>
              </a:ext>
            </a:extLst>
          </p:cNvPr>
          <p:cNvSpPr/>
          <p:nvPr/>
        </p:nvSpPr>
        <p:spPr>
          <a:xfrm>
            <a:off x="2491498" y="221580"/>
            <a:ext cx="914400" cy="8595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0D2EF2-79B5-630F-B6D7-6692E5EA3BD2}"/>
              </a:ext>
            </a:extLst>
          </p:cNvPr>
          <p:cNvSpPr/>
          <p:nvPr/>
        </p:nvSpPr>
        <p:spPr>
          <a:xfrm>
            <a:off x="10250202" y="186349"/>
            <a:ext cx="914400" cy="8595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BDB99-8135-718A-BDC8-916BB38FB4AA}"/>
              </a:ext>
            </a:extLst>
          </p:cNvPr>
          <p:cNvSpPr txBox="1"/>
          <p:nvPr/>
        </p:nvSpPr>
        <p:spPr>
          <a:xfrm>
            <a:off x="7291069" y="2034222"/>
            <a:ext cx="363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NikoshBAN" panose="02000000000000000000"/>
              </a:rPr>
              <a:t>বিষয়ঃ</a:t>
            </a:r>
            <a:r>
              <a:rPr lang="en-US" sz="2800">
                <a:latin typeface="NikoshBAN" panose="02000000000000000000"/>
              </a:rPr>
              <a:t> বাংলা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102628-4814-D3ED-6151-C3EEEDAF375B}"/>
              </a:ext>
            </a:extLst>
          </p:cNvPr>
          <p:cNvSpPr txBox="1"/>
          <p:nvPr/>
        </p:nvSpPr>
        <p:spPr>
          <a:xfrm>
            <a:off x="7165762" y="3327093"/>
            <a:ext cx="504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পাঠঃ বীরের রক্তে স্বাধীন এ দেশ।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659A7B-DC33-99B4-86C3-0BF554E5AF8D}"/>
              </a:ext>
            </a:extLst>
          </p:cNvPr>
          <p:cNvSpPr txBox="1"/>
          <p:nvPr/>
        </p:nvSpPr>
        <p:spPr>
          <a:xfrm>
            <a:off x="7291069" y="2658841"/>
            <a:ext cx="363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NikoshBAN" panose="02000000000000000000"/>
              </a:rPr>
              <a:t>শ্রেণিঃ</a:t>
            </a:r>
            <a:r>
              <a:rPr lang="en-US" sz="2800">
                <a:latin typeface="NikoshBAN" panose="02000000000000000000"/>
              </a:rPr>
              <a:t> পঞ্চম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665319-5D5F-FF42-B5F2-EDA21A588B8F}"/>
              </a:ext>
            </a:extLst>
          </p:cNvPr>
          <p:cNvSpPr txBox="1"/>
          <p:nvPr/>
        </p:nvSpPr>
        <p:spPr>
          <a:xfrm>
            <a:off x="6900351" y="4613289"/>
            <a:ext cx="441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 পৃষ্ঠাঃ ২৬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8B577F-F388-2874-84E5-0C5F2808CF7D}"/>
              </a:ext>
            </a:extLst>
          </p:cNvPr>
          <p:cNvSpPr/>
          <p:nvPr/>
        </p:nvSpPr>
        <p:spPr>
          <a:xfrm>
            <a:off x="1501690" y="1866588"/>
            <a:ext cx="2869949" cy="3587643"/>
          </a:xfrm>
          <a:prstGeom prst="roundRect">
            <a:avLst>
              <a:gd name="adj" fmla="val 193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Sort 40">
            <a:extLst>
              <a:ext uri="{FF2B5EF4-FFF2-40B4-BE49-F238E27FC236}">
                <a16:creationId xmlns:a16="http://schemas.microsoft.com/office/drawing/2014/main" id="{A015F940-F1D4-5792-A9AE-F0DE9E28B46D}"/>
              </a:ext>
            </a:extLst>
          </p:cNvPr>
          <p:cNvSpPr/>
          <p:nvPr/>
        </p:nvSpPr>
        <p:spPr>
          <a:xfrm>
            <a:off x="5261563" y="6159932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Sort 41">
            <a:extLst>
              <a:ext uri="{FF2B5EF4-FFF2-40B4-BE49-F238E27FC236}">
                <a16:creationId xmlns:a16="http://schemas.microsoft.com/office/drawing/2014/main" id="{3B980D44-07F1-DE2F-333A-CCFB00606ADF}"/>
              </a:ext>
            </a:extLst>
          </p:cNvPr>
          <p:cNvSpPr/>
          <p:nvPr/>
        </p:nvSpPr>
        <p:spPr>
          <a:xfrm>
            <a:off x="6250890" y="6185761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-vanish- (3).png">
            <a:extLst>
              <a:ext uri="{FF2B5EF4-FFF2-40B4-BE49-F238E27FC236}">
                <a16:creationId xmlns:a16="http://schemas.microsoft.com/office/drawing/2014/main" id="{267D07A6-8D76-4279-6A9F-5C7587992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6962" y="5957161"/>
            <a:ext cx="1097280" cy="1097280"/>
          </a:xfrm>
          <a:prstGeom prst="rect">
            <a:avLst/>
          </a:prstGeom>
        </p:spPr>
      </p:pic>
      <p:sp>
        <p:nvSpPr>
          <p:cNvPr id="44" name="Flowchart: Sort 43">
            <a:extLst>
              <a:ext uri="{FF2B5EF4-FFF2-40B4-BE49-F238E27FC236}">
                <a16:creationId xmlns:a16="http://schemas.microsoft.com/office/drawing/2014/main" id="{7C66ABF6-55A0-8FCC-57FE-AD056FEE1C86}"/>
              </a:ext>
            </a:extLst>
          </p:cNvPr>
          <p:cNvSpPr/>
          <p:nvPr/>
        </p:nvSpPr>
        <p:spPr>
          <a:xfrm>
            <a:off x="7084293" y="6125246"/>
            <a:ext cx="228600" cy="457200"/>
          </a:xfrm>
          <a:prstGeom prst="flowChartSor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6" name="Picture 45" descr="-vanish- (3).png">
            <a:extLst>
              <a:ext uri="{FF2B5EF4-FFF2-40B4-BE49-F238E27FC236}">
                <a16:creationId xmlns:a16="http://schemas.microsoft.com/office/drawing/2014/main" id="{01350CAE-DF9D-8F55-BF40-B259CB25A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7033" y="5992292"/>
            <a:ext cx="1097280" cy="109728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D11ABF8-1988-E2B5-32EB-19BA9205CEA3}"/>
              </a:ext>
            </a:extLst>
          </p:cNvPr>
          <p:cNvCxnSpPr/>
          <p:nvPr/>
        </p:nvCxnSpPr>
        <p:spPr>
          <a:xfrm>
            <a:off x="5464001" y="2073664"/>
            <a:ext cx="9144" cy="2926080"/>
          </a:xfrm>
          <a:prstGeom prst="line">
            <a:avLst/>
          </a:prstGeom>
          <a:ln w="28575">
            <a:solidFill>
              <a:schemeClr val="accent6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C9512D-431D-9D9B-641E-21090E7D024D}"/>
              </a:ext>
            </a:extLst>
          </p:cNvPr>
          <p:cNvSpPr txBox="1"/>
          <p:nvPr/>
        </p:nvSpPr>
        <p:spPr>
          <a:xfrm>
            <a:off x="6995602" y="4023619"/>
            <a:ext cx="53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/>
              </a:rPr>
              <a:t>পাঠ্যাংশঃ দূরন্ত এক কিশোর---বীরশ্রেষ্ঠ মুক্তিযোদ্ধা।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3954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35" grpId="0" animBg="1"/>
      <p:bldP spid="37" grpId="0" animBg="1"/>
      <p:bldP spid="2" grpId="0"/>
      <p:bldP spid="38" grpId="0"/>
      <p:bldP spid="39" grpId="0"/>
      <p:bldP spid="40" grpId="0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49285-5269-946F-FD92-9F23047A59B7}"/>
              </a:ext>
            </a:extLst>
          </p:cNvPr>
          <p:cNvSpPr txBox="1"/>
          <p:nvPr/>
        </p:nvSpPr>
        <p:spPr>
          <a:xfrm>
            <a:off x="2785353" y="325499"/>
            <a:ext cx="743544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F21-9CDD-40A4-924C-B3C760857A1A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64B0DA-9CD4-1311-3522-488C5EACCD84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25206-9CAC-5A56-B50B-0E2BA239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1" r="-1" b="65026"/>
          <a:stretch/>
        </p:blipFill>
        <p:spPr>
          <a:xfrm>
            <a:off x="3102498" y="1986116"/>
            <a:ext cx="3400575" cy="3116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10458-449C-1090-E584-3413F1A3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8" t="70589" r="9942" b="46"/>
          <a:stretch/>
        </p:blipFill>
        <p:spPr>
          <a:xfrm flipH="1">
            <a:off x="6503073" y="1986117"/>
            <a:ext cx="3819002" cy="31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E615F-884B-CB68-86F5-7412EEE5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6985-9391-4246-8788-BD9219CCE3D6}" type="datetime1">
              <a:rPr lang="en-US" smtClean="0"/>
              <a:t>12-Jun-25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D540-640F-39A3-CB82-A68A6C14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8B6E7-63D8-405A-0E4A-250F1B00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BA3CF-659D-4BDB-67F5-9DE2DD67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833" t="7015" r="7112" b="58831"/>
          <a:stretch/>
        </p:blipFill>
        <p:spPr>
          <a:xfrm>
            <a:off x="5225846" y="1433495"/>
            <a:ext cx="3264308" cy="441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E8E22-0FDC-9C0D-D53F-40899A1B784B}"/>
              </a:ext>
            </a:extLst>
          </p:cNvPr>
          <p:cNvSpPr txBox="1"/>
          <p:nvPr/>
        </p:nvSpPr>
        <p:spPr>
          <a:xfrm>
            <a:off x="2785353" y="325499"/>
            <a:ext cx="743544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A8A14-ADBB-9CEC-EBDF-1245FBCD7734}"/>
              </a:ext>
            </a:extLst>
          </p:cNvPr>
          <p:cNvSpPr txBox="1"/>
          <p:nvPr/>
        </p:nvSpPr>
        <p:spPr>
          <a:xfrm>
            <a:off x="1883167" y="1882219"/>
            <a:ext cx="994966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ছবিতে আমরা কী কী </a:t>
            </a:r>
            <a:r>
              <a:rPr lang="bn-I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দেখলাম?</a:t>
            </a:r>
            <a:endParaRPr lang="bn-IN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1FE-7E97-4A69-9424-F5FBB0AFD75C}" type="datetime1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6004" y="196102"/>
            <a:ext cx="664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79C0A-BEEF-3D84-4C50-D4E5267F9E41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0E296-0673-D9CB-63FA-2371B4EA1BAB}"/>
              </a:ext>
            </a:extLst>
          </p:cNvPr>
          <p:cNvSpPr txBox="1"/>
          <p:nvPr/>
        </p:nvSpPr>
        <p:spPr>
          <a:xfrm>
            <a:off x="2607752" y="934624"/>
            <a:ext cx="8747670" cy="2308324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IN" sz="72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 ‘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</a:t>
            </a:r>
            <a:r>
              <a:rPr lang="bn-IN" sz="72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bn-IN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C7B-0C7D-4632-BCCA-C9E4873CC980}" type="datetime1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F7A7-AA1D-4C3D-992E-667629D34731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ED704-19D2-3E5E-2E13-58F5D845F68F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3" y="133988"/>
            <a:ext cx="13519354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15106" y="6098673"/>
            <a:ext cx="451141" cy="4664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ate Placeholder 1"/>
          <p:cNvSpPr>
            <a:spLocks noGrp="1"/>
          </p:cNvSpPr>
          <p:nvPr>
            <p:ph type="dt" sz="half" idx="10"/>
          </p:nvPr>
        </p:nvSpPr>
        <p:spPr>
          <a:xfrm>
            <a:off x="-12826" y="6433706"/>
            <a:ext cx="2753746" cy="323968"/>
          </a:xfrm>
        </p:spPr>
        <p:txBody>
          <a:bodyPr/>
          <a:lstStyle/>
          <a:p>
            <a:pPr algn="ctr"/>
            <a:fld id="{59487B58-9E6B-48A1-B262-DD67A25ED090}" type="datetime1">
              <a:rPr lang="en-US" smtClean="0">
                <a:solidFill>
                  <a:schemeClr val="tx1"/>
                </a:solidFill>
              </a:rPr>
              <a:pPr algn="ctr"/>
              <a:t>12-Jun-25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12918" y="6163871"/>
            <a:ext cx="894843" cy="36512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9340" y="546599"/>
            <a:ext cx="2356233" cy="534838"/>
            <a:chOff x="3687182" y="3122762"/>
            <a:chExt cx="2356233" cy="534838"/>
          </a:xfrm>
        </p:grpSpPr>
        <p:grpSp>
          <p:nvGrpSpPr>
            <p:cNvPr id="6" name="Group 5"/>
            <p:cNvGrpSpPr/>
            <p:nvPr/>
          </p:nvGrpSpPr>
          <p:grpSpPr>
            <a:xfrm>
              <a:off x="3687182" y="3361605"/>
              <a:ext cx="2356233" cy="120726"/>
              <a:chOff x="3668327" y="3268736"/>
              <a:chExt cx="2356233" cy="12072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3875691" y="3268736"/>
                <a:ext cx="19415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668327" y="3334106"/>
                <a:ext cx="2356233" cy="16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920935" y="3389462"/>
                <a:ext cx="19415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4589254" y="3122762"/>
              <a:ext cx="552090" cy="534838"/>
              <a:chOff x="4166558" y="2725947"/>
              <a:chExt cx="1397481" cy="1328468"/>
            </a:xfrm>
          </p:grpSpPr>
          <p:sp>
            <p:nvSpPr>
              <p:cNvPr id="9" name="7-Point Star 8"/>
              <p:cNvSpPr/>
              <p:nvPr/>
            </p:nvSpPr>
            <p:spPr>
              <a:xfrm>
                <a:off x="4166558" y="2725947"/>
                <a:ext cx="1397480" cy="1328468"/>
              </a:xfrm>
              <a:prstGeom prst="star7">
                <a:avLst>
                  <a:gd name="adj" fmla="val 30281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7-Point Star 9"/>
              <p:cNvSpPr/>
              <p:nvPr/>
            </p:nvSpPr>
            <p:spPr>
              <a:xfrm rot="1049746">
                <a:off x="4166558" y="2725947"/>
                <a:ext cx="1397480" cy="1328468"/>
              </a:xfrm>
              <a:prstGeom prst="star7">
                <a:avLst>
                  <a:gd name="adj" fmla="val 27338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7-Point Star 10"/>
              <p:cNvSpPr/>
              <p:nvPr/>
            </p:nvSpPr>
            <p:spPr>
              <a:xfrm rot="2114596">
                <a:off x="4166559" y="2725947"/>
                <a:ext cx="1397480" cy="1328468"/>
              </a:xfrm>
              <a:prstGeom prst="star7">
                <a:avLst>
                  <a:gd name="adj" fmla="val 27338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4757834" y="3297466"/>
              <a:ext cx="195261" cy="200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09129" y="546599"/>
            <a:ext cx="2356233" cy="534838"/>
            <a:chOff x="3687182" y="3122762"/>
            <a:chExt cx="2356233" cy="534838"/>
          </a:xfrm>
        </p:grpSpPr>
        <p:grpSp>
          <p:nvGrpSpPr>
            <p:cNvPr id="16" name="Group 15"/>
            <p:cNvGrpSpPr/>
            <p:nvPr/>
          </p:nvGrpSpPr>
          <p:grpSpPr>
            <a:xfrm>
              <a:off x="3687182" y="3361605"/>
              <a:ext cx="2356233" cy="120726"/>
              <a:chOff x="3668327" y="3268736"/>
              <a:chExt cx="2356233" cy="12072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3875691" y="3268736"/>
                <a:ext cx="19415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668327" y="3334106"/>
                <a:ext cx="2356233" cy="16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3920935" y="3389462"/>
                <a:ext cx="19415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589254" y="3122762"/>
              <a:ext cx="552090" cy="534838"/>
              <a:chOff x="4166558" y="2725947"/>
              <a:chExt cx="1397481" cy="1328468"/>
            </a:xfrm>
          </p:grpSpPr>
          <p:sp>
            <p:nvSpPr>
              <p:cNvPr id="19" name="7-Point Star 18"/>
              <p:cNvSpPr/>
              <p:nvPr/>
            </p:nvSpPr>
            <p:spPr>
              <a:xfrm>
                <a:off x="4166558" y="2725947"/>
                <a:ext cx="1397480" cy="1328468"/>
              </a:xfrm>
              <a:prstGeom prst="star7">
                <a:avLst>
                  <a:gd name="adj" fmla="val 30281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7-Point Star 19"/>
              <p:cNvSpPr/>
              <p:nvPr/>
            </p:nvSpPr>
            <p:spPr>
              <a:xfrm rot="1049746">
                <a:off x="4166558" y="2725947"/>
                <a:ext cx="1397480" cy="1328468"/>
              </a:xfrm>
              <a:prstGeom prst="star7">
                <a:avLst>
                  <a:gd name="adj" fmla="val 27338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7-Point Star 20"/>
              <p:cNvSpPr/>
              <p:nvPr/>
            </p:nvSpPr>
            <p:spPr>
              <a:xfrm rot="2114596">
                <a:off x="4166559" y="2725947"/>
                <a:ext cx="1397480" cy="1328468"/>
              </a:xfrm>
              <a:prstGeom prst="star7">
                <a:avLst>
                  <a:gd name="adj" fmla="val 27338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757834" y="3297466"/>
              <a:ext cx="195261" cy="2000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12412" y="446299"/>
            <a:ext cx="223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776" y="1539241"/>
            <a:ext cx="526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---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793769" y="3258253"/>
            <a:ext cx="2714717" cy="2781432"/>
            <a:chOff x="5427940" y="2034692"/>
            <a:chExt cx="2714717" cy="2781432"/>
          </a:xfrm>
        </p:grpSpPr>
        <p:sp>
          <p:nvSpPr>
            <p:cNvPr id="28" name="Rectangle 27"/>
            <p:cNvSpPr/>
            <p:nvPr/>
          </p:nvSpPr>
          <p:spPr>
            <a:xfrm>
              <a:off x="5427940" y="2034692"/>
              <a:ext cx="2714717" cy="2597637"/>
            </a:xfrm>
            <a:prstGeom prst="rect">
              <a:avLst/>
            </a:prstGeom>
            <a:solidFill>
              <a:srgbClr val="FC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46507" y="2569355"/>
              <a:ext cx="259015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বলাঃ 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১-যুক্তবর্ণ দিয়ে গঠিত শব্দ স্পষ্টও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শুদ্ধভাবে বলতে পারবে।</a:t>
              </a:r>
            </a:p>
            <a:p>
              <a:pPr lvl="0">
                <a:buFontTx/>
                <a:buNone/>
              </a:pP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8839" y="3208483"/>
            <a:ext cx="2714717" cy="2742410"/>
            <a:chOff x="1643270" y="2130181"/>
            <a:chExt cx="2714717" cy="2742410"/>
          </a:xfrm>
        </p:grpSpPr>
        <p:sp>
          <p:nvSpPr>
            <p:cNvPr id="31" name="Rectangle 30"/>
            <p:cNvSpPr/>
            <p:nvPr/>
          </p:nvSpPr>
          <p:spPr>
            <a:xfrm>
              <a:off x="1643270" y="2130181"/>
              <a:ext cx="2714717" cy="2597637"/>
            </a:xfrm>
            <a:prstGeom prst="rect">
              <a:avLst/>
            </a:prstGeom>
            <a:solidFill>
              <a:srgbClr val="33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7423" y="2625822"/>
              <a:ext cx="266994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শোনাঃ ১.২.১-উচ্চারিত পঠিত বাক্য, কথা মনোযোগ সহকারে শুনবে।</a:t>
              </a:r>
            </a:p>
            <a:p>
              <a:pPr lvl="0">
                <a:buFontTx/>
                <a:buNone/>
              </a:pP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 flipV="1">
            <a:off x="251178" y="5806120"/>
            <a:ext cx="2850037" cy="238328"/>
          </a:xfrm>
          <a:custGeom>
            <a:avLst/>
            <a:gdLst>
              <a:gd name="connsiteX0" fmla="*/ 400639 w 3506771"/>
              <a:gd name="connsiteY0" fmla="*/ 0 h 400639"/>
              <a:gd name="connsiteX1" fmla="*/ 3106132 w 3506771"/>
              <a:gd name="connsiteY1" fmla="*/ 0 h 400639"/>
              <a:gd name="connsiteX2" fmla="*/ 3506771 w 3506771"/>
              <a:gd name="connsiteY2" fmla="*/ 400639 h 400639"/>
              <a:gd name="connsiteX3" fmla="*/ 0 w 3506771"/>
              <a:gd name="connsiteY3" fmla="*/ 400639 h 400639"/>
              <a:gd name="connsiteX4" fmla="*/ 400639 w 3506771"/>
              <a:gd name="connsiteY4" fmla="*/ 0 h 40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771" h="400639">
                <a:moveTo>
                  <a:pt x="400639" y="0"/>
                </a:moveTo>
                <a:lnTo>
                  <a:pt x="3106132" y="0"/>
                </a:lnTo>
                <a:cubicBezTo>
                  <a:pt x="3327399" y="0"/>
                  <a:pt x="3506771" y="179372"/>
                  <a:pt x="3506771" y="400639"/>
                </a:cubicBezTo>
                <a:lnTo>
                  <a:pt x="0" y="400639"/>
                </a:lnTo>
                <a:cubicBezTo>
                  <a:pt x="0" y="179372"/>
                  <a:pt x="179372" y="0"/>
                  <a:pt x="400639" y="0"/>
                </a:cubicBezTo>
                <a:close/>
              </a:path>
            </a:pathLst>
          </a:custGeom>
          <a:gradFill>
            <a:gsLst>
              <a:gs pos="5000">
                <a:srgbClr val="30FCF7"/>
              </a:gs>
              <a:gs pos="93000">
                <a:srgbClr val="2BAE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221829" y="3224508"/>
            <a:ext cx="2819942" cy="2821799"/>
            <a:chOff x="9423277" y="2241972"/>
            <a:chExt cx="2819942" cy="2821799"/>
          </a:xfrm>
        </p:grpSpPr>
        <p:sp>
          <p:nvSpPr>
            <p:cNvPr id="35" name="Rectangle 34"/>
            <p:cNvSpPr/>
            <p:nvPr/>
          </p:nvSpPr>
          <p:spPr>
            <a:xfrm>
              <a:off x="9423277" y="2241972"/>
              <a:ext cx="2714717" cy="2597637"/>
            </a:xfrm>
            <a:prstGeom prst="rect">
              <a:avLst/>
            </a:prstGeom>
            <a:solidFill>
              <a:srgbClr val="FC9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39483" y="2817002"/>
              <a:ext cx="27037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পড়াঃ 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.1-প্রমিত উ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চ্চার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bn-IN" sz="280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2800">
                  <a:latin typeface="NikoshBAN" panose="02000000000000000000" pitchFamily="2" charset="0"/>
                  <a:cs typeface="NikoshBAN" panose="02000000000000000000" pitchFamily="2" charset="0"/>
                </a:rPr>
                <a:t> গল্প পড়তে পারবে।</a:t>
              </a:r>
            </a:p>
            <a:p>
              <a:endParaRPr lang="en-US" sz="280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buFontTx/>
                <a:buNone/>
              </a:pPr>
              <a:endParaRPr lang="en-US" sz="2800"/>
            </a:p>
          </p:txBody>
        </p:sp>
      </p:grpSp>
      <p:sp>
        <p:nvSpPr>
          <p:cNvPr id="37" name="Freeform 36"/>
          <p:cNvSpPr/>
          <p:nvPr/>
        </p:nvSpPr>
        <p:spPr>
          <a:xfrm flipV="1">
            <a:off x="3743810" y="5804313"/>
            <a:ext cx="2850037" cy="238328"/>
          </a:xfrm>
          <a:custGeom>
            <a:avLst/>
            <a:gdLst>
              <a:gd name="connsiteX0" fmla="*/ 400639 w 3506771"/>
              <a:gd name="connsiteY0" fmla="*/ 0 h 400639"/>
              <a:gd name="connsiteX1" fmla="*/ 3106132 w 3506771"/>
              <a:gd name="connsiteY1" fmla="*/ 0 h 400639"/>
              <a:gd name="connsiteX2" fmla="*/ 3506771 w 3506771"/>
              <a:gd name="connsiteY2" fmla="*/ 400639 h 400639"/>
              <a:gd name="connsiteX3" fmla="*/ 0 w 3506771"/>
              <a:gd name="connsiteY3" fmla="*/ 400639 h 400639"/>
              <a:gd name="connsiteX4" fmla="*/ 400639 w 3506771"/>
              <a:gd name="connsiteY4" fmla="*/ 0 h 40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771" h="400639">
                <a:moveTo>
                  <a:pt x="400639" y="0"/>
                </a:moveTo>
                <a:lnTo>
                  <a:pt x="3106132" y="0"/>
                </a:lnTo>
                <a:cubicBezTo>
                  <a:pt x="3327399" y="0"/>
                  <a:pt x="3506771" y="179372"/>
                  <a:pt x="3506771" y="400639"/>
                </a:cubicBezTo>
                <a:lnTo>
                  <a:pt x="0" y="400639"/>
                </a:lnTo>
                <a:cubicBezTo>
                  <a:pt x="0" y="179372"/>
                  <a:pt x="179372" y="0"/>
                  <a:pt x="400639" y="0"/>
                </a:cubicBezTo>
                <a:close/>
              </a:path>
            </a:pathLst>
          </a:custGeom>
          <a:gradFill>
            <a:gsLst>
              <a:gs pos="5000">
                <a:srgbClr val="FC8487"/>
              </a:gs>
              <a:gs pos="93000">
                <a:srgbClr val="D8122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7167365" y="5771715"/>
            <a:ext cx="2850037" cy="238328"/>
          </a:xfrm>
          <a:custGeom>
            <a:avLst/>
            <a:gdLst>
              <a:gd name="connsiteX0" fmla="*/ 400639 w 3506771"/>
              <a:gd name="connsiteY0" fmla="*/ 0 h 400639"/>
              <a:gd name="connsiteX1" fmla="*/ 3106132 w 3506771"/>
              <a:gd name="connsiteY1" fmla="*/ 0 h 400639"/>
              <a:gd name="connsiteX2" fmla="*/ 3506771 w 3506771"/>
              <a:gd name="connsiteY2" fmla="*/ 400639 h 400639"/>
              <a:gd name="connsiteX3" fmla="*/ 0 w 3506771"/>
              <a:gd name="connsiteY3" fmla="*/ 400639 h 400639"/>
              <a:gd name="connsiteX4" fmla="*/ 400639 w 3506771"/>
              <a:gd name="connsiteY4" fmla="*/ 0 h 40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771" h="400639">
                <a:moveTo>
                  <a:pt x="400639" y="0"/>
                </a:moveTo>
                <a:lnTo>
                  <a:pt x="3106132" y="0"/>
                </a:lnTo>
                <a:cubicBezTo>
                  <a:pt x="3327399" y="0"/>
                  <a:pt x="3506771" y="179372"/>
                  <a:pt x="3506771" y="400639"/>
                </a:cubicBezTo>
                <a:lnTo>
                  <a:pt x="0" y="400639"/>
                </a:lnTo>
                <a:cubicBezTo>
                  <a:pt x="0" y="179372"/>
                  <a:pt x="179372" y="0"/>
                  <a:pt x="400639" y="0"/>
                </a:cubicBezTo>
                <a:close/>
              </a:path>
            </a:pathLst>
          </a:custGeom>
          <a:gradFill>
            <a:gsLst>
              <a:gs pos="5000">
                <a:srgbClr val="FF9900"/>
              </a:gs>
              <a:gs pos="93000">
                <a:srgbClr val="F57C3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51177" y="2650532"/>
            <a:ext cx="2850037" cy="752916"/>
            <a:chOff x="1026847" y="1967852"/>
            <a:chExt cx="2850037" cy="752916"/>
          </a:xfrm>
        </p:grpSpPr>
        <p:grpSp>
          <p:nvGrpSpPr>
            <p:cNvPr id="41" name="Group 40"/>
            <p:cNvGrpSpPr/>
            <p:nvPr/>
          </p:nvGrpSpPr>
          <p:grpSpPr>
            <a:xfrm>
              <a:off x="1026847" y="2029447"/>
              <a:ext cx="2850037" cy="656617"/>
              <a:chOff x="1130544" y="1586382"/>
              <a:chExt cx="2850037" cy="656617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1130544" y="1773154"/>
                <a:ext cx="2850037" cy="306422"/>
              </a:xfrm>
              <a:custGeom>
                <a:avLst/>
                <a:gdLst>
                  <a:gd name="connsiteX0" fmla="*/ 400639 w 3506771"/>
                  <a:gd name="connsiteY0" fmla="*/ 0 h 400639"/>
                  <a:gd name="connsiteX1" fmla="*/ 3106132 w 3506771"/>
                  <a:gd name="connsiteY1" fmla="*/ 0 h 400639"/>
                  <a:gd name="connsiteX2" fmla="*/ 3506771 w 3506771"/>
                  <a:gd name="connsiteY2" fmla="*/ 400639 h 400639"/>
                  <a:gd name="connsiteX3" fmla="*/ 0 w 3506771"/>
                  <a:gd name="connsiteY3" fmla="*/ 400639 h 400639"/>
                  <a:gd name="connsiteX4" fmla="*/ 400639 w 3506771"/>
                  <a:gd name="connsiteY4" fmla="*/ 0 h 40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6771" h="400639">
                    <a:moveTo>
                      <a:pt x="400639" y="0"/>
                    </a:moveTo>
                    <a:lnTo>
                      <a:pt x="3106132" y="0"/>
                    </a:lnTo>
                    <a:cubicBezTo>
                      <a:pt x="3327399" y="0"/>
                      <a:pt x="3506771" y="179372"/>
                      <a:pt x="3506771" y="400639"/>
                    </a:cubicBezTo>
                    <a:lnTo>
                      <a:pt x="0" y="400639"/>
                    </a:lnTo>
                    <a:cubicBezTo>
                      <a:pt x="0" y="179372"/>
                      <a:pt x="179372" y="0"/>
                      <a:pt x="400639" y="0"/>
                    </a:cubicBezTo>
                    <a:close/>
                  </a:path>
                </a:pathLst>
              </a:custGeom>
              <a:gradFill>
                <a:gsLst>
                  <a:gs pos="5000">
                    <a:srgbClr val="30FCF7"/>
                  </a:gs>
                  <a:gs pos="93000">
                    <a:srgbClr val="2BAEAB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95197" y="1586382"/>
                <a:ext cx="700392" cy="656617"/>
              </a:xfrm>
              <a:prstGeom prst="ellipse">
                <a:avLst/>
              </a:prstGeom>
              <a:solidFill>
                <a:schemeClr val="accent2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24248" y="1967852"/>
              <a:ext cx="838225" cy="752916"/>
              <a:chOff x="10302382" y="4182397"/>
              <a:chExt cx="838225" cy="75291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688553" y="4501051"/>
                <a:ext cx="72041" cy="80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0302382" y="4182397"/>
                <a:ext cx="838225" cy="752916"/>
                <a:chOff x="10429427" y="4084241"/>
                <a:chExt cx="838225" cy="752916"/>
              </a:xfrm>
            </p:grpSpPr>
            <p:pic>
              <p:nvPicPr>
                <p:cNvPr id="45" name="Picture 44" descr="a red and green target logo with a pin in the middl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3227" b="89617" l="33067" r="6837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427" y="4084241"/>
                  <a:ext cx="832733" cy="7512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5" descr="a red and green target logo with a pin in the midd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8530" b="76997" l="9585" r="896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427" y="4085858"/>
                  <a:ext cx="832733" cy="7512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6" descr="a red and green target logo with a pin in the middl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911" b="76997" l="9744" r="8977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34919" y="4084241"/>
                  <a:ext cx="832733" cy="7512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8" name="Group 47"/>
                <p:cNvGrpSpPr/>
                <p:nvPr/>
              </p:nvGrpSpPr>
              <p:grpSpPr>
                <a:xfrm>
                  <a:off x="10651882" y="4496102"/>
                  <a:ext cx="387213" cy="310018"/>
                  <a:chOff x="9970710" y="5517294"/>
                  <a:chExt cx="623476" cy="523702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9970710" y="5888256"/>
                    <a:ext cx="301419" cy="1296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Flowchart: Merge 49"/>
                  <p:cNvSpPr/>
                  <p:nvPr/>
                </p:nvSpPr>
                <p:spPr>
                  <a:xfrm rot="7636495" flipV="1">
                    <a:off x="9946556" y="5702836"/>
                    <a:ext cx="514177" cy="162143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1" name="Flowchart: Merge 50"/>
                  <p:cNvSpPr/>
                  <p:nvPr/>
                </p:nvSpPr>
                <p:spPr>
                  <a:xfrm rot="13963505" flipH="1" flipV="1">
                    <a:off x="10099884" y="5693311"/>
                    <a:ext cx="514177" cy="162143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10282936" y="5552306"/>
                    <a:ext cx="1912" cy="27117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0284848" y="5868843"/>
                    <a:ext cx="309338" cy="1327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" name="Group 55"/>
          <p:cNvGrpSpPr/>
          <p:nvPr/>
        </p:nvGrpSpPr>
        <p:grpSpPr>
          <a:xfrm>
            <a:off x="7156275" y="2709045"/>
            <a:ext cx="2850037" cy="786949"/>
            <a:chOff x="8488958" y="1895495"/>
            <a:chExt cx="2850037" cy="786949"/>
          </a:xfrm>
        </p:grpSpPr>
        <p:sp>
          <p:nvSpPr>
            <p:cNvPr id="57" name="Freeform 56"/>
            <p:cNvSpPr/>
            <p:nvPr/>
          </p:nvSpPr>
          <p:spPr>
            <a:xfrm>
              <a:off x="8488958" y="2107414"/>
              <a:ext cx="2850037" cy="306422"/>
            </a:xfrm>
            <a:custGeom>
              <a:avLst/>
              <a:gdLst>
                <a:gd name="connsiteX0" fmla="*/ 400639 w 3506771"/>
                <a:gd name="connsiteY0" fmla="*/ 0 h 400639"/>
                <a:gd name="connsiteX1" fmla="*/ 3106132 w 3506771"/>
                <a:gd name="connsiteY1" fmla="*/ 0 h 400639"/>
                <a:gd name="connsiteX2" fmla="*/ 3506771 w 3506771"/>
                <a:gd name="connsiteY2" fmla="*/ 400639 h 400639"/>
                <a:gd name="connsiteX3" fmla="*/ 0 w 3506771"/>
                <a:gd name="connsiteY3" fmla="*/ 400639 h 400639"/>
                <a:gd name="connsiteX4" fmla="*/ 400639 w 3506771"/>
                <a:gd name="connsiteY4" fmla="*/ 0 h 40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771" h="400639">
                  <a:moveTo>
                    <a:pt x="400639" y="0"/>
                  </a:moveTo>
                  <a:lnTo>
                    <a:pt x="3106132" y="0"/>
                  </a:lnTo>
                  <a:cubicBezTo>
                    <a:pt x="3327399" y="0"/>
                    <a:pt x="3506771" y="179372"/>
                    <a:pt x="3506771" y="400639"/>
                  </a:cubicBezTo>
                  <a:lnTo>
                    <a:pt x="0" y="400639"/>
                  </a:lnTo>
                  <a:cubicBezTo>
                    <a:pt x="0" y="179372"/>
                    <a:pt x="179372" y="0"/>
                    <a:pt x="400639" y="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C992C"/>
                </a:gs>
                <a:gs pos="90000">
                  <a:srgbClr val="F57C3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9437783" y="1895495"/>
              <a:ext cx="842034" cy="786949"/>
              <a:chOff x="10276626" y="1928460"/>
              <a:chExt cx="842034" cy="78694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342796" y="1957501"/>
                <a:ext cx="700392" cy="656617"/>
              </a:xfrm>
              <a:prstGeom prst="ellipse">
                <a:avLst/>
              </a:prstGeom>
              <a:solidFill>
                <a:schemeClr val="accent1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0276626" y="1928460"/>
                <a:ext cx="842034" cy="786949"/>
                <a:chOff x="10293081" y="4146747"/>
                <a:chExt cx="842034" cy="786949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0688553" y="4501051"/>
                  <a:ext cx="72041" cy="80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0293081" y="4146747"/>
                  <a:ext cx="842034" cy="786949"/>
                  <a:chOff x="10420126" y="4048591"/>
                  <a:chExt cx="842034" cy="786949"/>
                </a:xfrm>
              </p:grpSpPr>
              <p:pic>
                <p:nvPicPr>
                  <p:cNvPr id="63" name="Picture 62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33227" b="89617" l="33067" r="683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427" y="4084241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4" name="Picture 63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8530" b="76997" l="9585" r="89617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0126" y="4048591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0651883" y="4496102"/>
                    <a:ext cx="405959" cy="310018"/>
                    <a:chOff x="9970710" y="5517294"/>
                    <a:chExt cx="653660" cy="523702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flipV="1">
                      <a:off x="9970710" y="5888256"/>
                      <a:ext cx="301419" cy="12960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Flowchart: Merge 67"/>
                    <p:cNvSpPr/>
                    <p:nvPr/>
                  </p:nvSpPr>
                  <p:spPr>
                    <a:xfrm rot="7636495" flipV="1">
                      <a:off x="9946556" y="5702836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9" name="Flowchart: Merge 68"/>
                    <p:cNvSpPr/>
                    <p:nvPr/>
                  </p:nvSpPr>
                  <p:spPr>
                    <a:xfrm rot="13963505" flipH="1" flipV="1">
                      <a:off x="10099884" y="5693311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flipH="1">
                      <a:off x="10282936" y="5552306"/>
                      <a:ext cx="1912" cy="27117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10315032" y="5868894"/>
                      <a:ext cx="309338" cy="13274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66" name="Picture 65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5911" b="76997" l="9744" r="8977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0363" y="4060164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3703622" y="2696209"/>
            <a:ext cx="2850037" cy="769873"/>
            <a:chOff x="4824062" y="1856480"/>
            <a:chExt cx="2850037" cy="769873"/>
          </a:xfrm>
        </p:grpSpPr>
        <p:sp>
          <p:nvSpPr>
            <p:cNvPr id="73" name="Freeform 72"/>
            <p:cNvSpPr/>
            <p:nvPr/>
          </p:nvSpPr>
          <p:spPr>
            <a:xfrm>
              <a:off x="4824062" y="2132506"/>
              <a:ext cx="2850037" cy="306422"/>
            </a:xfrm>
            <a:custGeom>
              <a:avLst/>
              <a:gdLst>
                <a:gd name="connsiteX0" fmla="*/ 400639 w 3506771"/>
                <a:gd name="connsiteY0" fmla="*/ 0 h 400639"/>
                <a:gd name="connsiteX1" fmla="*/ 3106132 w 3506771"/>
                <a:gd name="connsiteY1" fmla="*/ 0 h 400639"/>
                <a:gd name="connsiteX2" fmla="*/ 3506771 w 3506771"/>
                <a:gd name="connsiteY2" fmla="*/ 400639 h 400639"/>
                <a:gd name="connsiteX3" fmla="*/ 0 w 3506771"/>
                <a:gd name="connsiteY3" fmla="*/ 400639 h 400639"/>
                <a:gd name="connsiteX4" fmla="*/ 400639 w 3506771"/>
                <a:gd name="connsiteY4" fmla="*/ 0 h 40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771" h="400639">
                  <a:moveTo>
                    <a:pt x="400639" y="0"/>
                  </a:moveTo>
                  <a:lnTo>
                    <a:pt x="3106132" y="0"/>
                  </a:lnTo>
                  <a:cubicBezTo>
                    <a:pt x="3327399" y="0"/>
                    <a:pt x="3506771" y="179372"/>
                    <a:pt x="3506771" y="400639"/>
                  </a:cubicBezTo>
                  <a:lnTo>
                    <a:pt x="0" y="400639"/>
                  </a:lnTo>
                  <a:cubicBezTo>
                    <a:pt x="0" y="179372"/>
                    <a:pt x="179372" y="0"/>
                    <a:pt x="400639" y="0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C8487"/>
                </a:gs>
                <a:gs pos="90000">
                  <a:srgbClr val="D8122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806025" y="1856480"/>
              <a:ext cx="832970" cy="769873"/>
              <a:chOff x="6473699" y="1803734"/>
              <a:chExt cx="832970" cy="769873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529546" y="1842673"/>
                <a:ext cx="700392" cy="656617"/>
              </a:xfrm>
              <a:prstGeom prst="ellipse">
                <a:avLst/>
              </a:prstGeom>
              <a:solidFill>
                <a:srgbClr val="EF434F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473699" y="1803734"/>
                <a:ext cx="832970" cy="769873"/>
                <a:chOff x="10302382" y="4163823"/>
                <a:chExt cx="832970" cy="769873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10688553" y="4501051"/>
                  <a:ext cx="72041" cy="80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0302382" y="4163823"/>
                  <a:ext cx="832970" cy="769873"/>
                  <a:chOff x="10429427" y="4065667"/>
                  <a:chExt cx="832970" cy="769873"/>
                </a:xfrm>
              </p:grpSpPr>
              <p:pic>
                <p:nvPicPr>
                  <p:cNvPr id="79" name="Picture 78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33227" b="89617" l="33067" r="683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427" y="4084241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" name="Picture 79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8530" b="76997" l="9585" r="89617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427" y="4076333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80" descr="a red and green target logo with a pin in the middle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5911" b="76997" l="9744" r="8977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664" y="4065667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0651882" y="4496102"/>
                    <a:ext cx="387213" cy="310018"/>
                    <a:chOff x="9970710" y="5517294"/>
                    <a:chExt cx="623476" cy="523702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flipV="1">
                      <a:off x="9970710" y="5888256"/>
                      <a:ext cx="301419" cy="12960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Flowchart: Merge 83"/>
                    <p:cNvSpPr/>
                    <p:nvPr/>
                  </p:nvSpPr>
                  <p:spPr>
                    <a:xfrm rot="7636495" flipV="1">
                      <a:off x="9946556" y="5702836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" name="Flowchart: Merge 84"/>
                    <p:cNvSpPr/>
                    <p:nvPr/>
                  </p:nvSpPr>
                  <p:spPr>
                    <a:xfrm rot="13963505" flipH="1" flipV="1">
                      <a:off x="10099884" y="5693311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flipH="1">
                      <a:off x="10282936" y="5552306"/>
                      <a:ext cx="1912" cy="27117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10284848" y="5868843"/>
                      <a:ext cx="309338" cy="13274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E35A48-5095-34D0-7BCB-DA3B2C1BB4C2}"/>
              </a:ext>
            </a:extLst>
          </p:cNvPr>
          <p:cNvSpPr/>
          <p:nvPr/>
        </p:nvSpPr>
        <p:spPr>
          <a:xfrm>
            <a:off x="10692511" y="3174078"/>
            <a:ext cx="2714717" cy="25976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37">
            <a:extLst>
              <a:ext uri="{FF2B5EF4-FFF2-40B4-BE49-F238E27FC236}">
                <a16:creationId xmlns:a16="http://schemas.microsoft.com/office/drawing/2014/main" id="{0F53787A-03B4-74BF-D01B-45FEF5922098}"/>
              </a:ext>
            </a:extLst>
          </p:cNvPr>
          <p:cNvSpPr/>
          <p:nvPr/>
        </p:nvSpPr>
        <p:spPr>
          <a:xfrm flipV="1">
            <a:off x="10624850" y="5755463"/>
            <a:ext cx="2850037" cy="238328"/>
          </a:xfrm>
          <a:custGeom>
            <a:avLst/>
            <a:gdLst>
              <a:gd name="connsiteX0" fmla="*/ 400639 w 3506771"/>
              <a:gd name="connsiteY0" fmla="*/ 0 h 400639"/>
              <a:gd name="connsiteX1" fmla="*/ 3106132 w 3506771"/>
              <a:gd name="connsiteY1" fmla="*/ 0 h 400639"/>
              <a:gd name="connsiteX2" fmla="*/ 3506771 w 3506771"/>
              <a:gd name="connsiteY2" fmla="*/ 400639 h 400639"/>
              <a:gd name="connsiteX3" fmla="*/ 0 w 3506771"/>
              <a:gd name="connsiteY3" fmla="*/ 400639 h 400639"/>
              <a:gd name="connsiteX4" fmla="*/ 400639 w 3506771"/>
              <a:gd name="connsiteY4" fmla="*/ 0 h 40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771" h="400639">
                <a:moveTo>
                  <a:pt x="400639" y="0"/>
                </a:moveTo>
                <a:lnTo>
                  <a:pt x="3106132" y="0"/>
                </a:lnTo>
                <a:cubicBezTo>
                  <a:pt x="3327399" y="0"/>
                  <a:pt x="3506771" y="179372"/>
                  <a:pt x="3506771" y="400639"/>
                </a:cubicBezTo>
                <a:lnTo>
                  <a:pt x="0" y="400639"/>
                </a:lnTo>
                <a:cubicBezTo>
                  <a:pt x="0" y="179372"/>
                  <a:pt x="179372" y="0"/>
                  <a:pt x="40063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B74A813-1F02-A61C-26DA-DA33CF489BFF}"/>
              </a:ext>
            </a:extLst>
          </p:cNvPr>
          <p:cNvSpPr txBox="1"/>
          <p:nvPr/>
        </p:nvSpPr>
        <p:spPr>
          <a:xfrm>
            <a:off x="10847692" y="3697956"/>
            <a:ext cx="2703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গল্প সংশিষ্ট প্রশ্নের উত্তর লিখতে পারবে।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FontTx/>
              <a:buNone/>
            </a:pP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69B5F2-77DA-A907-70E6-4EADC11FCC5C}"/>
              </a:ext>
            </a:extLst>
          </p:cNvPr>
          <p:cNvGrpSpPr/>
          <p:nvPr/>
        </p:nvGrpSpPr>
        <p:grpSpPr>
          <a:xfrm>
            <a:off x="10649308" y="2632706"/>
            <a:ext cx="2850037" cy="786949"/>
            <a:chOff x="8488958" y="1895495"/>
            <a:chExt cx="2850037" cy="786949"/>
          </a:xfrm>
        </p:grpSpPr>
        <p:sp>
          <p:nvSpPr>
            <p:cNvPr id="108" name="Freeform 56">
              <a:extLst>
                <a:ext uri="{FF2B5EF4-FFF2-40B4-BE49-F238E27FC236}">
                  <a16:creationId xmlns:a16="http://schemas.microsoft.com/office/drawing/2014/main" id="{B034A500-2E2B-1CED-663F-8793C6327D01}"/>
                </a:ext>
              </a:extLst>
            </p:cNvPr>
            <p:cNvSpPr/>
            <p:nvPr/>
          </p:nvSpPr>
          <p:spPr>
            <a:xfrm>
              <a:off x="8488958" y="2107414"/>
              <a:ext cx="2850037" cy="306422"/>
            </a:xfrm>
            <a:custGeom>
              <a:avLst/>
              <a:gdLst>
                <a:gd name="connsiteX0" fmla="*/ 400639 w 3506771"/>
                <a:gd name="connsiteY0" fmla="*/ 0 h 400639"/>
                <a:gd name="connsiteX1" fmla="*/ 3106132 w 3506771"/>
                <a:gd name="connsiteY1" fmla="*/ 0 h 400639"/>
                <a:gd name="connsiteX2" fmla="*/ 3506771 w 3506771"/>
                <a:gd name="connsiteY2" fmla="*/ 400639 h 400639"/>
                <a:gd name="connsiteX3" fmla="*/ 0 w 3506771"/>
                <a:gd name="connsiteY3" fmla="*/ 400639 h 400639"/>
                <a:gd name="connsiteX4" fmla="*/ 400639 w 3506771"/>
                <a:gd name="connsiteY4" fmla="*/ 0 h 40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771" h="400639">
                  <a:moveTo>
                    <a:pt x="400639" y="0"/>
                  </a:moveTo>
                  <a:lnTo>
                    <a:pt x="3106132" y="0"/>
                  </a:lnTo>
                  <a:cubicBezTo>
                    <a:pt x="3327399" y="0"/>
                    <a:pt x="3506771" y="179372"/>
                    <a:pt x="3506771" y="400639"/>
                  </a:cubicBezTo>
                  <a:lnTo>
                    <a:pt x="0" y="400639"/>
                  </a:lnTo>
                  <a:cubicBezTo>
                    <a:pt x="0" y="179372"/>
                    <a:pt x="179372" y="0"/>
                    <a:pt x="40063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A735239-541B-0CA6-939A-C120DE37D05A}"/>
                </a:ext>
              </a:extLst>
            </p:cNvPr>
            <p:cNvGrpSpPr/>
            <p:nvPr/>
          </p:nvGrpSpPr>
          <p:grpSpPr>
            <a:xfrm>
              <a:off x="9437783" y="1895495"/>
              <a:ext cx="842034" cy="786949"/>
              <a:chOff x="10276626" y="1928460"/>
              <a:chExt cx="842034" cy="786949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741F674-4057-6BDE-9660-88A5BDC4E7D8}"/>
                  </a:ext>
                </a:extLst>
              </p:cNvPr>
              <p:cNvSpPr/>
              <p:nvPr/>
            </p:nvSpPr>
            <p:spPr>
              <a:xfrm>
                <a:off x="10342796" y="1957501"/>
                <a:ext cx="700392" cy="656617"/>
              </a:xfrm>
              <a:prstGeom prst="ellipse">
                <a:avLst/>
              </a:prstGeom>
              <a:solidFill>
                <a:schemeClr val="accent1"/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6727C87-FA5E-77F1-87EC-7880447598D5}"/>
                  </a:ext>
                </a:extLst>
              </p:cNvPr>
              <p:cNvGrpSpPr/>
              <p:nvPr/>
            </p:nvGrpSpPr>
            <p:grpSpPr>
              <a:xfrm>
                <a:off x="10276626" y="1928460"/>
                <a:ext cx="842034" cy="786949"/>
                <a:chOff x="10293081" y="4146747"/>
                <a:chExt cx="842034" cy="786949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835EFBE-D852-1966-541A-E537F4DBC1D0}"/>
                    </a:ext>
                  </a:extLst>
                </p:cNvPr>
                <p:cNvSpPr/>
                <p:nvPr/>
              </p:nvSpPr>
              <p:spPr>
                <a:xfrm>
                  <a:off x="10688553" y="4501051"/>
                  <a:ext cx="72041" cy="80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AAC3DE7E-74E5-2C43-088B-72E5CBAF769C}"/>
                    </a:ext>
                  </a:extLst>
                </p:cNvPr>
                <p:cNvGrpSpPr/>
                <p:nvPr/>
              </p:nvGrpSpPr>
              <p:grpSpPr>
                <a:xfrm>
                  <a:off x="10293081" y="4146747"/>
                  <a:ext cx="842034" cy="786949"/>
                  <a:chOff x="10420126" y="4048591"/>
                  <a:chExt cx="842034" cy="786949"/>
                </a:xfrm>
              </p:grpSpPr>
              <p:pic>
                <p:nvPicPr>
                  <p:cNvPr id="114" name="Picture 113" descr="a red and green target logo with a pin in the middle">
                    <a:extLst>
                      <a:ext uri="{FF2B5EF4-FFF2-40B4-BE49-F238E27FC236}">
                        <a16:creationId xmlns:a16="http://schemas.microsoft.com/office/drawing/2014/main" id="{4E4E9FF2-FCF2-803B-A4BA-2E932EDB5A5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33227" b="89617" l="33067" r="683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427" y="4084241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" name="Picture 114" descr="a red and green target logo with a pin in the middle">
                    <a:extLst>
                      <a:ext uri="{FF2B5EF4-FFF2-40B4-BE49-F238E27FC236}">
                        <a16:creationId xmlns:a16="http://schemas.microsoft.com/office/drawing/2014/main" id="{EC1DAFBB-F9F5-9021-E71C-5C315505F13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8530" b="76997" l="9585" r="89617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0126" y="4048591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67C697D6-8069-C7F1-1980-34244BB98379}"/>
                      </a:ext>
                    </a:extLst>
                  </p:cNvPr>
                  <p:cNvGrpSpPr/>
                  <p:nvPr/>
                </p:nvGrpSpPr>
                <p:grpSpPr>
                  <a:xfrm>
                    <a:off x="10651883" y="4496102"/>
                    <a:ext cx="405959" cy="310018"/>
                    <a:chOff x="9970710" y="5517294"/>
                    <a:chExt cx="653660" cy="523702"/>
                  </a:xfrm>
                </p:grpSpPr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C827C9D9-40A8-1175-F00B-5FCF5ACFE3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970710" y="5888256"/>
                      <a:ext cx="301419" cy="12960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Flowchart: Merge 118">
                      <a:extLst>
                        <a:ext uri="{FF2B5EF4-FFF2-40B4-BE49-F238E27FC236}">
                          <a16:creationId xmlns:a16="http://schemas.microsoft.com/office/drawing/2014/main" id="{9291F2B7-D641-3200-9943-5018035D0EB7}"/>
                        </a:ext>
                      </a:extLst>
                    </p:cNvPr>
                    <p:cNvSpPr/>
                    <p:nvPr/>
                  </p:nvSpPr>
                  <p:spPr>
                    <a:xfrm rot="7636495" flipV="1">
                      <a:off x="9946556" y="5702836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20" name="Flowchart: Merge 119">
                      <a:extLst>
                        <a:ext uri="{FF2B5EF4-FFF2-40B4-BE49-F238E27FC236}">
                          <a16:creationId xmlns:a16="http://schemas.microsoft.com/office/drawing/2014/main" id="{E82003D2-2332-9D75-3F4B-F79311D5B548}"/>
                        </a:ext>
                      </a:extLst>
                    </p:cNvPr>
                    <p:cNvSpPr/>
                    <p:nvPr/>
                  </p:nvSpPr>
                  <p:spPr>
                    <a:xfrm rot="13963505" flipH="1" flipV="1">
                      <a:off x="10099884" y="5693311"/>
                      <a:ext cx="514177" cy="162143"/>
                    </a:xfrm>
                    <a:prstGeom prst="flowChartMerg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5773FC94-13B2-81CC-4225-D4A7B8A5925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282936" y="5552306"/>
                      <a:ext cx="1912" cy="27117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31CB9C31-9DB2-05AA-B238-4C2271559D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315032" y="5868894"/>
                      <a:ext cx="309338" cy="13274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17" name="Picture 116" descr="a red and green target logo with a pin in the middle">
                    <a:extLst>
                      <a:ext uri="{FF2B5EF4-FFF2-40B4-BE49-F238E27FC236}">
                        <a16:creationId xmlns:a16="http://schemas.microsoft.com/office/drawing/2014/main" id="{EA3932C7-FF93-6169-28B6-19170FCADE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5911" b="76997" l="9744" r="8977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0363" y="4060164"/>
                    <a:ext cx="832733" cy="7512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4668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7" grpId="0" animBg="1"/>
      <p:bldP spid="38" grpId="0" animBg="1"/>
      <p:bldP spid="104" grpId="0" animBg="1"/>
      <p:bldP spid="105" grpId="0" animBg="1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99727A1-1FC1-4C9C-BE78-402673016489}"/>
              </a:ext>
            </a:extLst>
          </p:cNvPr>
          <p:cNvSpPr/>
          <p:nvPr/>
        </p:nvSpPr>
        <p:spPr>
          <a:xfrm>
            <a:off x="724677" y="173300"/>
            <a:ext cx="12192000" cy="9877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8C877-FE7C-BC0D-5380-972390F8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436C-6D90-4DE1-AA6A-0F64716E5B55}" type="datetime1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43C3-A85F-A4FD-3481-FA03AA26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A572E-4BCD-882C-C784-67E0AFE2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4D09-F6E3-441A-8D89-8009F99C8A4D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01CD4-9B9B-27E8-F75B-ABBB6E12F9ED}"/>
              </a:ext>
            </a:extLst>
          </p:cNvPr>
          <p:cNvSpPr txBox="1"/>
          <p:nvPr/>
        </p:nvSpPr>
        <p:spPr>
          <a:xfrm>
            <a:off x="10416330" y="101767"/>
            <a:ext cx="188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ADC4492-3E1D-0BB3-9EB3-D137CAFFC5BB}"/>
              </a:ext>
            </a:extLst>
          </p:cNvPr>
          <p:cNvSpPr/>
          <p:nvPr/>
        </p:nvSpPr>
        <p:spPr>
          <a:xfrm>
            <a:off x="6392052" y="954940"/>
            <a:ext cx="857250" cy="49079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B77A7-9B76-E876-97F2-860A30BBA77C}"/>
              </a:ext>
            </a:extLst>
          </p:cNvPr>
          <p:cNvSpPr/>
          <p:nvPr/>
        </p:nvSpPr>
        <p:spPr>
          <a:xfrm>
            <a:off x="88490" y="133988"/>
            <a:ext cx="13558683" cy="6724012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64" tIns="49582" rIns="99164" bIns="49582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2FD9C-E27B-935A-535B-393B3A90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47"/>
          <a:stretch/>
        </p:blipFill>
        <p:spPr>
          <a:xfrm>
            <a:off x="4579753" y="1477955"/>
            <a:ext cx="4481848" cy="4114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A63953-8AF5-0AD0-FA83-BEB5F876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51" r="38702" b="77583"/>
          <a:stretch/>
        </p:blipFill>
        <p:spPr>
          <a:xfrm>
            <a:off x="4579753" y="5598661"/>
            <a:ext cx="4481848" cy="6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871</TotalTime>
  <Words>805</Words>
  <Application>Microsoft Office PowerPoint</Application>
  <PresentationFormat>Custom</PresentationFormat>
  <Paragraphs>191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Century Gothic</vt:lpstr>
      <vt:lpstr>Monotype Corsiva</vt:lpstr>
      <vt:lpstr>Nikosh</vt:lpstr>
      <vt:lpstr>NikoshBAN</vt:lpstr>
      <vt:lpstr>Times New Roman</vt:lpstr>
      <vt:lpstr>Wingdings</vt:lpstr>
      <vt:lpstr>Wingdings 2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Belayet Hossain</dc:title>
  <dc:creator>Belayet Hossain</dc:creator>
  <cp:lastModifiedBy>Belayet Hossain</cp:lastModifiedBy>
  <cp:revision>331</cp:revision>
  <dcterms:created xsi:type="dcterms:W3CDTF">2022-06-14T04:20:44Z</dcterms:created>
  <dcterms:modified xsi:type="dcterms:W3CDTF">2025-06-12T02:58:15Z</dcterms:modified>
</cp:coreProperties>
</file>