
<file path=[Content_Types].xml><?xml version="1.0" encoding="utf-8"?>
<Types xmlns="http://schemas.openxmlformats.org/package/2006/content-types">
  <Default Extension="tmp" ContentType="image/png"/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320" r:id="rId2"/>
    <p:sldId id="319" r:id="rId3"/>
    <p:sldId id="318" r:id="rId4"/>
    <p:sldId id="317" r:id="rId5"/>
    <p:sldId id="350" r:id="rId6"/>
    <p:sldId id="329" r:id="rId7"/>
    <p:sldId id="349" r:id="rId8"/>
    <p:sldId id="348" r:id="rId9"/>
    <p:sldId id="347" r:id="rId10"/>
    <p:sldId id="346" r:id="rId11"/>
    <p:sldId id="344" r:id="rId12"/>
    <p:sldId id="345" r:id="rId13"/>
    <p:sldId id="343" r:id="rId14"/>
    <p:sldId id="342" r:id="rId15"/>
    <p:sldId id="341" r:id="rId16"/>
    <p:sldId id="340" r:id="rId17"/>
    <p:sldId id="339" r:id="rId18"/>
    <p:sldId id="338" r:id="rId19"/>
    <p:sldId id="33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4677A28-5367-4CF0-8C64-14D1A150DF17}">
          <p14:sldIdLst>
            <p14:sldId id="320"/>
            <p14:sldId id="319"/>
            <p14:sldId id="318"/>
            <p14:sldId id="317"/>
            <p14:sldId id="350"/>
            <p14:sldId id="329"/>
            <p14:sldId id="349"/>
            <p14:sldId id="348"/>
            <p14:sldId id="347"/>
            <p14:sldId id="346"/>
            <p14:sldId id="344"/>
            <p14:sldId id="345"/>
            <p14:sldId id="343"/>
            <p14:sldId id="342"/>
            <p14:sldId id="341"/>
            <p14:sldId id="340"/>
            <p14:sldId id="339"/>
            <p14:sldId id="338"/>
            <p14:sldId id="331"/>
          </p14:sldIdLst>
        </p14:section>
        <p14:section name="Untitled Section" id="{DBBF3AA9-243A-41AE-A78A-A8AFBD19DEF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419" autoAdjust="0"/>
  </p:normalViewPr>
  <p:slideViewPr>
    <p:cSldViewPr>
      <p:cViewPr>
        <p:scale>
          <a:sx n="66" d="100"/>
          <a:sy n="66" d="100"/>
        </p:scale>
        <p:origin x="193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16AE4-BEF6-437A-967C-4A2D33635C0F}" type="datetimeFigureOut">
              <a:rPr lang="en-US" smtClean="0"/>
              <a:t>7/26/2025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3828C-1179-4713-BDCF-1E836C03F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100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438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071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891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9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84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00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4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164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769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06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016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640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2.png"/><Relationship Id="rId5" Type="http://schemas.openxmlformats.org/officeDocument/2006/relationships/image" Target="../media/image31.gif"/><Relationship Id="rId4" Type="http://schemas.openxmlformats.org/officeDocument/2006/relationships/image" Target="../media/image1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2.png"/><Relationship Id="rId5" Type="http://schemas.openxmlformats.org/officeDocument/2006/relationships/image" Target="../media/image31.gif"/><Relationship Id="rId4" Type="http://schemas.openxmlformats.org/officeDocument/2006/relationships/image" Target="../media/image1.tm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microsoft.com/office/2007/relationships/hdphoto" Target="../media/hdphoto1.wdp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g"/><Relationship Id="rId5" Type="http://schemas.openxmlformats.org/officeDocument/2006/relationships/image" Target="../media/image9.jpeg"/><Relationship Id="rId10" Type="http://schemas.openxmlformats.org/officeDocument/2006/relationships/image" Target="../media/image14.jpg"/><Relationship Id="rId4" Type="http://schemas.openxmlformats.org/officeDocument/2006/relationships/image" Target="../media/image8.gif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57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32" y="606693"/>
            <a:ext cx="8226509" cy="5613134"/>
          </a:xfrm>
          <a:prstGeom prst="round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1676400" y="914400"/>
            <a:ext cx="6031115" cy="280076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293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57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00452" y="1097091"/>
            <a:ext cx="1665169" cy="1862048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1500" dirty="0"/>
              <a:t>+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3448" y="3500342"/>
            <a:ext cx="1819175" cy="18620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1500" dirty="0"/>
              <a:t>=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61906" y="1562545"/>
            <a:ext cx="2627696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ban"/>
              </a:rPr>
              <a:t>যোগ</a:t>
            </a:r>
            <a:r>
              <a:rPr lang="en-US" sz="4400" dirty="0">
                <a:latin typeface="Nikosban"/>
              </a:rPr>
              <a:t> </a:t>
            </a:r>
            <a:r>
              <a:rPr lang="en-US" sz="4400" dirty="0" err="1">
                <a:latin typeface="Nikosban"/>
              </a:rPr>
              <a:t>চিহ্ন</a:t>
            </a:r>
            <a:endParaRPr lang="en-US" sz="4400" dirty="0">
              <a:latin typeface="Nikosb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4038600"/>
            <a:ext cx="3162158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ban"/>
              </a:rPr>
              <a:t>সমান</a:t>
            </a:r>
            <a:r>
              <a:rPr lang="en-US" sz="4800" dirty="0">
                <a:latin typeface="Nikosban"/>
              </a:rPr>
              <a:t> </a:t>
            </a:r>
            <a:r>
              <a:rPr lang="en-US" sz="4800" dirty="0" err="1">
                <a:latin typeface="Nikosban"/>
              </a:rPr>
              <a:t>চিহ্ন</a:t>
            </a:r>
            <a:endParaRPr lang="en-US" sz="4800" dirty="0">
              <a:latin typeface="Nikosban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800149" y="1785799"/>
            <a:ext cx="1945045" cy="484632"/>
          </a:xfrm>
          <a:prstGeom prst="rightArrow">
            <a:avLst>
              <a:gd name="adj1" fmla="val 100000"/>
              <a:gd name="adj2" fmla="val 50000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877521" y="4211782"/>
            <a:ext cx="1790300" cy="484632"/>
          </a:xfrm>
          <a:prstGeom prst="rightArrow">
            <a:avLst>
              <a:gd name="adj1" fmla="val 100000"/>
              <a:gd name="adj2" fmla="val 50000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161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57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494358" y="614402"/>
            <a:ext cx="5622878" cy="646331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n w="0"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600" b="1" dirty="0" smtClean="0">
                <a:ln w="0"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 w="0"/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8939" y="1997163"/>
            <a:ext cx="28102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smtClean="0">
                <a:latin typeface="NikoshBAN" panose="02000000000000000000" pitchFamily="2" charset="0"/>
                <a:cs typeface="NikoshBAN" panose="02000000000000000000" pitchFamily="2" charset="0"/>
              </a:rPr>
              <a:t>৮+৩= </a:t>
            </a:r>
            <a:endParaRPr lang="en-US" sz="7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06708" y="2324990"/>
            <a:ext cx="941695" cy="641444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" name="TextBox 6"/>
          <p:cNvSpPr txBox="1"/>
          <p:nvPr/>
        </p:nvSpPr>
        <p:spPr>
          <a:xfrm>
            <a:off x="3019207" y="2230214"/>
            <a:ext cx="941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latin typeface="NikoshBAN"/>
              </a:rPr>
              <a:t>১১</a:t>
            </a:r>
            <a:r>
              <a:rPr lang="en-US" sz="4800" b="1" smtClean="0">
                <a:latin typeface="NikoshBAN"/>
                <a:cs typeface="NikoshBAN" panose="02000000000000000000" pitchFamily="2" charset="0"/>
              </a:rPr>
              <a:t> </a:t>
            </a:r>
            <a:endParaRPr lang="en-US" sz="4800" b="1" dirty="0">
              <a:latin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12949" y="2099520"/>
            <a:ext cx="29570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smtClean="0">
                <a:latin typeface="NikoshBAN" panose="02000000000000000000" pitchFamily="2" charset="0"/>
                <a:cs typeface="NikoshBAN" panose="02000000000000000000" pitchFamily="2" charset="0"/>
              </a:rPr>
              <a:t>৮+৫= </a:t>
            </a:r>
            <a:endParaRPr lang="en-US" sz="7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63228" y="2399715"/>
            <a:ext cx="1202856" cy="846161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TextBox 9"/>
          <p:cNvSpPr txBox="1"/>
          <p:nvPr/>
        </p:nvSpPr>
        <p:spPr>
          <a:xfrm>
            <a:off x="7610606" y="2209800"/>
            <a:ext cx="1523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latin typeface="NikoshBAN" panose="02000000000000000000" pitchFamily="2" charset="0"/>
                <a:cs typeface="NikoshBAN" panose="02000000000000000000" pitchFamily="2" charset="0"/>
              </a:rPr>
              <a:t>১৩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4358" y="4051992"/>
            <a:ext cx="7531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</a:t>
            </a:r>
            <a:r>
              <a:rPr lang="en-US" sz="4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27" y="3041160"/>
            <a:ext cx="1275491" cy="272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4575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0.10469 0.03449 C 0.12656 0.04236 0.1592 0.04676 0.19358 0.04676 C 0.23281 0.04676 0.26406 0.04236 0.28594 0.03449 L 0.3908 -1.11111E-6 " pathEditMode="relative" rAng="0" ptsTypes="AAAAA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31" y="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7" grpId="0"/>
      <p:bldP spid="8" grpId="0"/>
      <p:bldP spid="9" grpId="0" animBg="1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57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320179" y="347422"/>
            <a:ext cx="3614021" cy="76944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/>
              <a:t>দলীয়</a:t>
            </a:r>
            <a:r>
              <a:rPr lang="en-US" sz="4400" dirty="0"/>
              <a:t> </a:t>
            </a:r>
            <a:r>
              <a:rPr lang="en-US" sz="4400" dirty="0" err="1"/>
              <a:t>কাজ</a:t>
            </a:r>
            <a:r>
              <a:rPr lang="en-US" sz="4400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1904" y="1280085"/>
            <a:ext cx="1948070" cy="707886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লাল</a:t>
            </a:r>
            <a:r>
              <a:rPr lang="en-US" sz="4000" dirty="0"/>
              <a:t> </a:t>
            </a:r>
            <a:r>
              <a:rPr lang="en-US" sz="4000" dirty="0" err="1"/>
              <a:t>দল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12027" y="2334436"/>
            <a:ext cx="3367150" cy="31393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66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৯+২</a:t>
            </a:r>
            <a:r>
              <a:rPr lang="en-US" sz="66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  <a:p>
            <a:pPr lvl="0"/>
            <a:r>
              <a:rPr lang="en-US" sz="66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৫+৯=</a:t>
            </a:r>
          </a:p>
          <a:p>
            <a:pPr lvl="0"/>
            <a:r>
              <a:rPr lang="en-US" sz="66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৬+৯</a:t>
            </a:r>
            <a:r>
              <a:rPr lang="en-US" sz="66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660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Left-Right Arrow Callout 6"/>
          <p:cNvSpPr/>
          <p:nvPr/>
        </p:nvSpPr>
        <p:spPr>
          <a:xfrm>
            <a:off x="3983488" y="1897061"/>
            <a:ext cx="1028624" cy="3374717"/>
          </a:xfrm>
          <a:prstGeom prst="leftRightArrowCallout">
            <a:avLst>
              <a:gd name="adj1" fmla="val 0"/>
              <a:gd name="adj2" fmla="val 89151"/>
              <a:gd name="adj3" fmla="val 25000"/>
              <a:gd name="adj4" fmla="val 217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60173" y="1280085"/>
            <a:ext cx="2223917" cy="707886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4000" dirty="0" err="1"/>
              <a:t>নীল</a:t>
            </a:r>
            <a:r>
              <a:rPr lang="en-US" sz="4000" dirty="0"/>
              <a:t> </a:t>
            </a:r>
            <a:r>
              <a:rPr lang="en-US" sz="4000" dirty="0" err="1"/>
              <a:t>দল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5360173" y="2334435"/>
            <a:ext cx="3124511" cy="313932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৯+৯=</a:t>
            </a:r>
            <a:endParaRPr lang="en-US" sz="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৬+৯</a:t>
            </a:r>
            <a:r>
              <a:rPr lang="en-US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  <a:p>
            <a:pPr lvl="0"/>
            <a:r>
              <a:rPr lang="en-US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৬+৬=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87734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57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644" y="2308463"/>
            <a:ext cx="2842717" cy="28427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81209" y="2078678"/>
            <a:ext cx="14620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smtClean="0">
                <a:latin typeface="NikoshBAN" panose="02000000000000000000" pitchFamily="2" charset="0"/>
                <a:cs typeface="NikoshBAN" panose="02000000000000000000" pitchFamily="2" charset="0"/>
              </a:rPr>
              <a:t>১1 </a:t>
            </a:r>
            <a:endParaRPr lang="en-US" sz="8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79509" y="3336390"/>
            <a:ext cx="13651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smtClean="0">
                <a:latin typeface="NikoshBAN" panose="02000000000000000000" pitchFamily="2" charset="0"/>
                <a:cs typeface="NikoshBAN" panose="02000000000000000000" pitchFamily="2" charset="0"/>
              </a:rPr>
              <a:t>১৪ 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7008" y="4521304"/>
            <a:ext cx="11676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smtClean="0">
                <a:latin typeface="NikoshBAN" panose="02000000000000000000" pitchFamily="2" charset="0"/>
                <a:cs typeface="NikoshBAN" panose="02000000000000000000" pitchFamily="2" charset="0"/>
              </a:rPr>
              <a:t>১৫  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177" y="516657"/>
            <a:ext cx="10143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n w="0"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dirty="0">
              <a:ln w="0"/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02053" y="1238684"/>
            <a:ext cx="2439618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latin typeface="NikoshBAN" panose="02000000000000000000" pitchFamily="2" charset="0"/>
                <a:cs typeface="NikoshBAN" panose="02000000000000000000" pitchFamily="2" charset="0"/>
              </a:rPr>
              <a:t>লাল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2330" y="2105283"/>
            <a:ext cx="26288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smtClean="0">
                <a:latin typeface="NikoshBAN" panose="02000000000000000000" pitchFamily="2" charset="0"/>
                <a:cs typeface="NikoshBAN" panose="02000000000000000000" pitchFamily="2" charset="0"/>
              </a:rPr>
              <a:t>৯+2=</a:t>
            </a:r>
            <a:endParaRPr lang="en-US" sz="8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8000" smtClean="0">
                <a:latin typeface="NikoshBAN" panose="02000000000000000000" pitchFamily="2" charset="0"/>
                <a:cs typeface="NikoshBAN" panose="02000000000000000000" pitchFamily="2" charset="0"/>
              </a:rPr>
              <a:t>৫+9=</a:t>
            </a:r>
            <a:endParaRPr lang="en-US" sz="8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8000" smtClean="0">
                <a:latin typeface="NikoshBAN" panose="02000000000000000000" pitchFamily="2" charset="0"/>
                <a:cs typeface="NikoshBAN" panose="02000000000000000000" pitchFamily="2" charset="0"/>
              </a:rPr>
              <a:t>৬+9= 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clapping-sound-effect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flipH="1">
            <a:off x="9198972" y="4779620"/>
            <a:ext cx="335960" cy="28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8140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969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/>
      <p:bldP spid="5" grpId="0"/>
      <p:bldP spid="7" grpId="0"/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57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663" y="2696113"/>
            <a:ext cx="2842717" cy="28427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05009" y="2231078"/>
            <a:ext cx="14620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smtClean="0">
                <a:latin typeface="NikoshBAN" panose="02000000000000000000" pitchFamily="2" charset="0"/>
                <a:cs typeface="NikoshBAN" panose="02000000000000000000" pitchFamily="2" charset="0"/>
              </a:rPr>
              <a:t>১8 </a:t>
            </a:r>
            <a:endParaRPr lang="en-US" sz="8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03309" y="3488790"/>
            <a:ext cx="13651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smtClean="0">
                <a:latin typeface="NikoshBAN" panose="02000000000000000000" pitchFamily="2" charset="0"/>
                <a:cs typeface="NikoshBAN" panose="02000000000000000000" pitchFamily="2" charset="0"/>
              </a:rPr>
              <a:t>১৫ 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0808" y="4673704"/>
            <a:ext cx="11676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smtClean="0">
                <a:latin typeface="NikoshBAN" panose="02000000000000000000" pitchFamily="2" charset="0"/>
                <a:cs typeface="NikoshBAN" panose="02000000000000000000" pitchFamily="2" charset="0"/>
              </a:rPr>
              <a:t>১২  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2977" y="669057"/>
            <a:ext cx="10143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n w="0"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dirty="0">
              <a:ln w="0"/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4318" y="1635085"/>
            <a:ext cx="2060811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latin typeface="NikoshBAN" panose="02000000000000000000" pitchFamily="2" charset="0"/>
                <a:cs typeface="NikoshBAN" panose="02000000000000000000" pitchFamily="2" charset="0"/>
              </a:rPr>
              <a:t>নীল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6130" y="2257683"/>
            <a:ext cx="26288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smtClean="0">
                <a:latin typeface="NikoshBAN" panose="02000000000000000000" pitchFamily="2" charset="0"/>
                <a:cs typeface="NikoshBAN" panose="02000000000000000000" pitchFamily="2" charset="0"/>
              </a:rPr>
              <a:t>৯+9=</a:t>
            </a:r>
            <a:endParaRPr lang="en-US" sz="8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800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8000" smtClean="0">
                <a:latin typeface="NikoshBAN" panose="02000000000000000000" pitchFamily="2" charset="0"/>
                <a:cs typeface="NikoshBAN" panose="02000000000000000000" pitchFamily="2" charset="0"/>
              </a:rPr>
              <a:t>+9=</a:t>
            </a:r>
            <a:endParaRPr lang="en-US" sz="8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8000" smtClean="0">
                <a:latin typeface="NikoshBAN" panose="02000000000000000000" pitchFamily="2" charset="0"/>
                <a:cs typeface="NikoshBAN" panose="02000000000000000000" pitchFamily="2" charset="0"/>
              </a:rPr>
              <a:t>৬+৬= 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clapping-sound-effect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flipH="1">
            <a:off x="9122772" y="4932020"/>
            <a:ext cx="335960" cy="28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530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969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/>
      <p:bldP spid="5" grpId="0"/>
      <p:bldP spid="7" grpId="0"/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57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383331" y="699510"/>
            <a:ext cx="375699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জোড়ায়</a:t>
            </a:r>
            <a:r>
              <a:rPr lang="en-US" sz="3600" dirty="0"/>
              <a:t> </a:t>
            </a:r>
            <a:r>
              <a:rPr lang="en-US" sz="3600" dirty="0" err="1"/>
              <a:t>কাজ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1524000"/>
            <a:ext cx="365736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720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7200" smtClean="0">
                <a:latin typeface="NikoshBAN" panose="02000000000000000000" pitchFamily="2" charset="0"/>
                <a:cs typeface="NikoshBAN" panose="02000000000000000000" pitchFamily="2" charset="0"/>
              </a:rPr>
              <a:t>৫+৯=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720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7200" smtClean="0">
                <a:latin typeface="NikoshBAN" panose="02000000000000000000" pitchFamily="2" charset="0"/>
                <a:cs typeface="NikoshBAN" panose="02000000000000000000" pitchFamily="2" charset="0"/>
              </a:rPr>
              <a:t>৮+৮=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720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7200" smtClean="0">
                <a:latin typeface="NikoshBAN" panose="02000000000000000000" pitchFamily="2" charset="0"/>
                <a:cs typeface="NikoshBAN" panose="02000000000000000000" pitchFamily="2" charset="0"/>
              </a:rPr>
              <a:t>৭+৫=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720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7200" smtClean="0">
                <a:latin typeface="NikoshBAN" panose="02000000000000000000" pitchFamily="2" charset="0"/>
                <a:cs typeface="NikoshBAN" panose="02000000000000000000" pitchFamily="2" charset="0"/>
              </a:rPr>
              <a:t>৬+৮=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4697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57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674034" y="663209"/>
            <a:ext cx="4435201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atin typeface="Nikosban"/>
              </a:rPr>
              <a:t>একক</a:t>
            </a:r>
            <a:r>
              <a:rPr lang="en-US" sz="6600" dirty="0">
                <a:latin typeface="Nikosban"/>
              </a:rPr>
              <a:t> </a:t>
            </a:r>
            <a:r>
              <a:rPr lang="en-US" sz="6600" dirty="0" err="1">
                <a:latin typeface="Nikosban"/>
              </a:rPr>
              <a:t>কাজ</a:t>
            </a:r>
            <a:endParaRPr lang="en-US" sz="6600" dirty="0">
              <a:latin typeface="Nikos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2133600"/>
            <a:ext cx="6380922" cy="3631763"/>
          </a:xfrm>
          <a:prstGeom prst="rect">
            <a:avLst/>
          </a:prstGeom>
          <a:gradFill>
            <a:gsLst>
              <a:gs pos="48000">
                <a:srgbClr val="BED7EF"/>
              </a:gs>
              <a:gs pos="43000">
                <a:srgbClr val="C6DCF1"/>
              </a:gs>
              <a:gs pos="33000">
                <a:schemeClr val="accent4">
                  <a:lumMod val="40000"/>
                  <a:lumOff val="60000"/>
                </a:schemeClr>
              </a:gs>
              <a:gs pos="13000">
                <a:schemeClr val="accent1">
                  <a:lumMod val="5000"/>
                  <a:lumOff val="95000"/>
                </a:schemeClr>
              </a:gs>
              <a:gs pos="53000">
                <a:schemeClr val="accent1">
                  <a:lumMod val="45000"/>
                  <a:lumOff val="55000"/>
                </a:schemeClr>
              </a:gs>
              <a:gs pos="75232">
                <a:srgbClr val="BBD5ED"/>
              </a:gs>
              <a:gs pos="68000">
                <a:schemeClr val="accent6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8100000" scaled="1"/>
          </a:gradFill>
        </p:spPr>
        <p:txBody>
          <a:bodyPr wrap="square" rtlCol="0">
            <a:spAutoFit/>
          </a:bodyPr>
          <a:lstStyle/>
          <a:p>
            <a:r>
              <a:rPr lang="en-US" sz="11500" smtClean="0">
                <a:latin typeface="NikoshBAN" panose="02000000000000000000" pitchFamily="2" charset="0"/>
                <a:cs typeface="NikoshBAN" panose="02000000000000000000" pitchFamily="2" charset="0"/>
              </a:rPr>
              <a:t>১। ৬+৮=?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150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11500" smtClean="0">
                <a:latin typeface="NikoshBAN" panose="02000000000000000000" pitchFamily="2" charset="0"/>
                <a:cs typeface="NikoshBAN" panose="02000000000000000000" pitchFamily="2" charset="0"/>
              </a:rPr>
              <a:t>। ৬+৯=?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3878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57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293652" y="366460"/>
            <a:ext cx="2547269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 rot="16200000">
            <a:off x="636858" y="1342044"/>
            <a:ext cx="3448239" cy="38140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600">
                <a:solidFill>
                  <a:srgbClr val="FFFF00"/>
                </a:solidFill>
                <a:latin typeface="Nikosban"/>
              </a:rPr>
              <a:t>তোমাদের বইয়ের ৬৩ পৃষ্ঠা খোল</a:t>
            </a:r>
            <a:endParaRPr lang="en-US" sz="3600" dirty="0">
              <a:solidFill>
                <a:srgbClr val="FFFF00"/>
              </a:solidFill>
              <a:latin typeface="Nikosb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1800" y="1371600"/>
            <a:ext cx="4325444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747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57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691543" y="430181"/>
            <a:ext cx="5651044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676400"/>
            <a:ext cx="7814930" cy="459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7106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57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36D4822-B7CF-9F8D-3AEE-C380BAF2BDE7}"/>
              </a:ext>
            </a:extLst>
          </p:cNvPr>
          <p:cNvSpPr txBox="1"/>
          <p:nvPr/>
        </p:nvSpPr>
        <p:spPr>
          <a:xfrm>
            <a:off x="308051" y="3261086"/>
            <a:ext cx="9093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ধ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47CF38C-0E38-D837-89DB-17B334181F9A}"/>
              </a:ext>
            </a:extLst>
          </p:cNvPr>
          <p:cNvSpPr txBox="1"/>
          <p:nvPr/>
        </p:nvSpPr>
        <p:spPr>
          <a:xfrm>
            <a:off x="628402" y="2182649"/>
            <a:ext cx="9093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C9683C4-11BD-1A24-6D24-32FC5A161915}"/>
              </a:ext>
            </a:extLst>
          </p:cNvPr>
          <p:cNvSpPr txBox="1"/>
          <p:nvPr/>
        </p:nvSpPr>
        <p:spPr>
          <a:xfrm>
            <a:off x="1923376" y="2173468"/>
            <a:ext cx="9093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সং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9588204-DD96-C432-3B33-8BCD081E9CD9}"/>
              </a:ext>
            </a:extLst>
          </p:cNvPr>
          <p:cNvSpPr txBox="1"/>
          <p:nvPr/>
        </p:nvSpPr>
        <p:spPr>
          <a:xfrm>
            <a:off x="3221792" y="2158779"/>
            <a:ext cx="9093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খ্য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01977FF-EF35-AFB4-9123-40953EE1E846}"/>
              </a:ext>
            </a:extLst>
          </p:cNvPr>
          <p:cNvSpPr txBox="1"/>
          <p:nvPr/>
        </p:nvSpPr>
        <p:spPr>
          <a:xfrm>
            <a:off x="1160666" y="3269349"/>
            <a:ext cx="9093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ন্য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575FF12-12BD-0B55-32C6-EF0DB2421D1B}"/>
              </a:ext>
            </a:extLst>
          </p:cNvPr>
          <p:cNvSpPr txBox="1"/>
          <p:nvPr/>
        </p:nvSpPr>
        <p:spPr>
          <a:xfrm>
            <a:off x="2466522" y="3269349"/>
            <a:ext cx="12260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বা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689B3AA-946E-8D18-634F-F8E1B8F5C355}"/>
              </a:ext>
            </a:extLst>
          </p:cNvPr>
          <p:cNvSpPr txBox="1"/>
          <p:nvPr/>
        </p:nvSpPr>
        <p:spPr>
          <a:xfrm>
            <a:off x="3612770" y="3269349"/>
            <a:ext cx="9093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দ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962CD43-3C0F-C8BA-931F-ACE218C3EA3D}"/>
              </a:ext>
            </a:extLst>
          </p:cNvPr>
          <p:cNvGrpSpPr/>
          <p:nvPr/>
        </p:nvGrpSpPr>
        <p:grpSpPr>
          <a:xfrm>
            <a:off x="7724005" y="2342299"/>
            <a:ext cx="1066800" cy="2173402"/>
            <a:chOff x="8119501" y="2321448"/>
            <a:chExt cx="4085946" cy="217340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A1CFB10B-C2AB-B904-F975-68BC0C1155E0}"/>
                </a:ext>
              </a:extLst>
            </p:cNvPr>
            <p:cNvSpPr/>
            <p:nvPr/>
          </p:nvSpPr>
          <p:spPr>
            <a:xfrm>
              <a:off x="8145463" y="2321448"/>
              <a:ext cx="4059984" cy="21734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F4971C6E-6E35-49DE-E8F3-46FAB306C457}"/>
                </a:ext>
              </a:extLst>
            </p:cNvPr>
            <p:cNvSpPr/>
            <p:nvPr/>
          </p:nvSpPr>
          <p:spPr>
            <a:xfrm>
              <a:off x="8119501" y="2356768"/>
              <a:ext cx="215153" cy="213808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13180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"/>
                            </p:stCondLst>
                            <p:childTnLst>
                              <p:par>
                                <p:cTn id="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00"/>
                            </p:stCondLst>
                            <p:childTnLst>
                              <p:par>
                                <p:cTn id="3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11111E-6 L -0.33659 0.0032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36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57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Oval 2"/>
          <p:cNvSpPr/>
          <p:nvPr/>
        </p:nvSpPr>
        <p:spPr>
          <a:xfrm>
            <a:off x="2044128" y="488780"/>
            <a:ext cx="4447309" cy="1076188"/>
          </a:xfrm>
          <a:prstGeom prst="ellipse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শিক্ষক</a:t>
            </a:r>
            <a:r>
              <a:rPr lang="en-US" sz="3200" dirty="0" smtClean="0"/>
              <a:t> </a:t>
            </a:r>
            <a:r>
              <a:rPr lang="en-US" sz="3200" dirty="0" err="1" smtClean="0"/>
              <a:t>পরিচিতি</a:t>
            </a:r>
            <a:endParaRPr lang="en-US" sz="3200" dirty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3591736" y="2020313"/>
            <a:ext cx="5043055" cy="3036687"/>
          </a:xfrm>
          <a:prstGeom prst="round2DiagRect">
            <a:avLst/>
          </a:prstGeom>
          <a:solidFill>
            <a:srgbClr val="FFC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67783" y="3823976"/>
            <a:ext cx="479367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বিদ্যালয়ের</a:t>
            </a:r>
            <a:r>
              <a:rPr lang="en-US" dirty="0" smtClean="0"/>
              <a:t> </a:t>
            </a:r>
            <a:r>
              <a:rPr lang="en-US" sz="2000" dirty="0" err="1" smtClean="0"/>
              <a:t>নামঃ</a:t>
            </a:r>
            <a:endParaRPr lang="en-US" sz="2000" dirty="0" smtClean="0"/>
          </a:p>
          <a:p>
            <a:pPr algn="ctr"/>
            <a:r>
              <a:rPr lang="en-US" dirty="0" smtClean="0"/>
              <a:t> </a:t>
            </a:r>
            <a:r>
              <a:rPr lang="en-US" dirty="0" err="1" smtClean="0"/>
              <a:t>আটক</a:t>
            </a:r>
            <a:r>
              <a:rPr lang="en-US" dirty="0" smtClean="0"/>
              <a:t> </a:t>
            </a:r>
            <a:r>
              <a:rPr lang="en-US" dirty="0" err="1" smtClean="0"/>
              <a:t>দামোদরকাঠী</a:t>
            </a:r>
            <a:r>
              <a:rPr lang="en-US" dirty="0" smtClean="0"/>
              <a:t> </a:t>
            </a:r>
            <a:r>
              <a:rPr lang="en-US" dirty="0" err="1" smtClean="0"/>
              <a:t>সঃ</a:t>
            </a:r>
            <a:r>
              <a:rPr lang="en-US" dirty="0" smtClean="0"/>
              <a:t> </a:t>
            </a:r>
            <a:r>
              <a:rPr lang="en-US" dirty="0" err="1" smtClean="0"/>
              <a:t>প্রাঃ</a:t>
            </a:r>
            <a:r>
              <a:rPr lang="en-US" dirty="0" smtClean="0"/>
              <a:t> </a:t>
            </a:r>
            <a:r>
              <a:rPr lang="en-US" dirty="0" err="1" smtClean="0"/>
              <a:t>বিদ্যালয়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81946" y="2893163"/>
            <a:ext cx="4225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নামঃ</a:t>
            </a:r>
            <a:r>
              <a:rPr lang="en-US" sz="2800" dirty="0" smtClean="0"/>
              <a:t> </a:t>
            </a:r>
            <a:r>
              <a:rPr lang="en-US" sz="2800" dirty="0" err="1" smtClean="0"/>
              <a:t>শেখ</a:t>
            </a:r>
            <a:r>
              <a:rPr lang="en-US" sz="2800" dirty="0" smtClean="0"/>
              <a:t> </a:t>
            </a:r>
            <a:r>
              <a:rPr lang="en-US" sz="2800" dirty="0" err="1" smtClean="0"/>
              <a:t>খালিলুর</a:t>
            </a:r>
            <a:r>
              <a:rPr lang="en-US" sz="2800" dirty="0" smtClean="0"/>
              <a:t> </a:t>
            </a:r>
            <a:r>
              <a:rPr lang="en-US" sz="2800" dirty="0" err="1" smtClean="0"/>
              <a:t>রাহমান</a:t>
            </a:r>
            <a:endParaRPr lang="en-US" sz="28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999759" y="3438448"/>
            <a:ext cx="3329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পদবীঃ</a:t>
            </a:r>
            <a:r>
              <a:rPr lang="en-US" sz="2400" dirty="0" smtClean="0"/>
              <a:t> </a:t>
            </a:r>
            <a:r>
              <a:rPr lang="en-US" sz="2400" dirty="0" err="1" smtClean="0"/>
              <a:t>সহকারী</a:t>
            </a:r>
            <a:r>
              <a:rPr lang="en-US" sz="2400" dirty="0" smtClean="0"/>
              <a:t> </a:t>
            </a:r>
            <a:r>
              <a:rPr lang="en-US" sz="2400" dirty="0" err="1" smtClean="0"/>
              <a:t>শিক্ষক</a:t>
            </a:r>
            <a:endParaRPr lang="en-US" sz="24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43" y="1939147"/>
            <a:ext cx="2558311" cy="3203310"/>
          </a:xfrm>
          <a:prstGeom prst="round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533643" y="1939147"/>
            <a:ext cx="2558311" cy="323114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683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7" grpId="0"/>
      <p:bldP spid="8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57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Horizontal Scroll 2"/>
          <p:cNvSpPr/>
          <p:nvPr/>
        </p:nvSpPr>
        <p:spPr>
          <a:xfrm>
            <a:off x="3644497" y="360218"/>
            <a:ext cx="3323287" cy="1468582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</a:rPr>
              <a:t>পাঠ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পরিচিতি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284773" y="1906180"/>
            <a:ext cx="6039828" cy="3910025"/>
          </a:xfrm>
          <a:prstGeom prst="round2DiagRect">
            <a:avLst/>
          </a:prstGeom>
          <a:solidFill>
            <a:srgbClr val="00B0F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inkiyMJ" pitchFamily="2" charset="0"/>
                <a:cs typeface="NikoshBAN" pitchFamily="2" charset="0"/>
              </a:rPr>
              <a:t>বিষয়ঃ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inkiyMJ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inkiyMJ" pitchFamily="2" charset="0"/>
                <a:cs typeface="NikoshBAN" pitchFamily="2" charset="0"/>
              </a:rPr>
              <a:t>গণিত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inkiyMJ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inkiyMJ" pitchFamily="2" charset="0"/>
                <a:cs typeface="NikoshBAN" pitchFamily="2" charset="0"/>
              </a:rPr>
              <a:t>শ্রেণিঃ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inkiyMJ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inkiyMJ" pitchFamily="2" charset="0"/>
                <a:cs typeface="NikoshBAN" pitchFamily="2" charset="0"/>
              </a:rPr>
              <a:t>প্রথম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inkiyMJ" pitchFamily="2" charset="0"/>
                <a:cs typeface="NikoshBAN" pitchFamily="2" charset="0"/>
              </a:rPr>
              <a:t>    </a:t>
            </a:r>
            <a:endParaRPr lang="bn-BD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inkiyMJ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inkiyMJ" pitchFamily="2" charset="0"/>
                <a:cs typeface="NikoshBAN" pitchFamily="2" charset="0"/>
              </a:rPr>
              <a:t>পা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inkiyMJ" pitchFamily="2" charset="0"/>
                <a:cs typeface="NikoshBAN" pitchFamily="2" charset="0"/>
              </a:rPr>
              <a:t>ঠের 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inkiyMJ" pitchFamily="2" charset="0"/>
                <a:cs typeface="NikoshBAN" pitchFamily="2" charset="0"/>
              </a:rPr>
              <a:t>বিষয়ঃ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inkiyMJ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inkiyMJ" pitchFamily="2" charset="0"/>
                <a:cs typeface="NikoshBAN" pitchFamily="2" charset="0"/>
              </a:rPr>
              <a:t>যোগ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inkiyMJ" pitchFamily="2" charset="0"/>
                <a:cs typeface="NikoshBAN" pitchFamily="2" charset="0"/>
              </a:rPr>
              <a:t>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inkiyMJ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inkiyMJ" pitchFamily="2" charset="0"/>
                <a:cs typeface="NikoshBAN" pitchFamily="2" charset="0"/>
              </a:rPr>
              <a:t>পাঠ্যাংশঃ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inkiyMJ" pitchFamily="2" charset="0"/>
                <a:cs typeface="NikoshBAN" pitchFamily="2" charset="0"/>
              </a:rPr>
              <a:t> ১১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inkiyMJ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inkiyMJ" pitchFamily="2" charset="0"/>
                <a:cs typeface="NikoshBAN" pitchFamily="2" charset="0"/>
              </a:rPr>
              <a:t> ২০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inkiyMJ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inkiyMJ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inkiyMJ" pitchFamily="2" charset="0"/>
                <a:cs typeface="NikoshBAN" pitchFamily="2" charset="0"/>
              </a:rPr>
              <a:t>সময়ঃ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inkiyMJ" pitchFamily="2" charset="0"/>
                <a:cs typeface="NikoshBAN" pitchFamily="2" charset="0"/>
              </a:rPr>
              <a:t> ৪০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inkiyMJ" pitchFamily="2" charset="0"/>
                <a:cs typeface="NikoshBAN" pitchFamily="2" charset="0"/>
              </a:rPr>
              <a:t>মিনিট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inkiyMJ" pitchFamily="2" charset="0"/>
                <a:cs typeface="NikoshBAN" pitchFamily="2" charset="0"/>
              </a:rPr>
              <a:t>  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B4D6C72-8CC4-496C-8235-034F42793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2" y="1956192"/>
            <a:ext cx="2476238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034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57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Down Ribbon 2"/>
          <p:cNvSpPr/>
          <p:nvPr/>
        </p:nvSpPr>
        <p:spPr>
          <a:xfrm>
            <a:off x="1650906" y="457200"/>
            <a:ext cx="5832762" cy="1094509"/>
          </a:xfrm>
          <a:prstGeom prst="ribbon">
            <a:avLst/>
          </a:prstGeom>
          <a:solidFill>
            <a:schemeClr val="accent6">
              <a:lumMod val="5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</a:rPr>
              <a:t>শিখন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ফল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0325" y="2464455"/>
            <a:ext cx="7841675" cy="2308324"/>
          </a:xfrm>
          <a:prstGeom prst="rect">
            <a:avLst/>
          </a:prstGeom>
          <a:solidFill>
            <a:srgbClr val="3EC4F5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 smtClean="0">
                <a:ln w="0"/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.১.৩ </a:t>
            </a:r>
            <a:r>
              <a:rPr lang="en-US" sz="3600" dirty="0" err="1" smtClean="0">
                <a:ln w="0"/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উপকরণের</a:t>
            </a:r>
            <a:r>
              <a:rPr lang="en-US" sz="3600" dirty="0" smtClean="0">
                <a:ln w="0"/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600" dirty="0" smtClean="0">
                <a:ln w="0"/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600" dirty="0" smtClean="0">
                <a:ln w="0"/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n w="0"/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প্রতীকের</a:t>
            </a:r>
            <a:r>
              <a:rPr lang="en-US" sz="3600" dirty="0" smtClean="0">
                <a:ln w="0"/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600" dirty="0" smtClean="0">
                <a:ln w="0"/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600" dirty="0" smtClean="0">
                <a:ln w="0"/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n w="0"/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n w="0"/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r>
              <a:rPr lang="en-US" sz="3600" dirty="0">
                <a:ln w="0"/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 smtClean="0">
                <a:ln w="0"/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.১.৪ ‘+’ </a:t>
            </a:r>
            <a:r>
              <a:rPr lang="en-US" sz="3600" dirty="0" err="1" smtClean="0">
                <a:ln w="0"/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600" dirty="0" smtClean="0">
                <a:ln w="0"/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চিহ্নটি</a:t>
            </a:r>
            <a:r>
              <a:rPr lang="en-US" sz="3600" dirty="0" smtClean="0">
                <a:ln w="0"/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চিনে</a:t>
            </a:r>
            <a:r>
              <a:rPr lang="en-US" sz="3600" dirty="0" smtClean="0">
                <a:ln w="0"/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n w="0"/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n w="0"/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r>
              <a:rPr lang="en-US" sz="3600" dirty="0" smtClean="0">
                <a:ln w="0"/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২.১.৬ </a:t>
            </a:r>
            <a:r>
              <a:rPr lang="en-US" sz="3600" dirty="0" err="1" smtClean="0">
                <a:ln w="0"/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ln w="0"/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অঙ্কের</a:t>
            </a:r>
            <a:r>
              <a:rPr lang="en-US" sz="3600" dirty="0" smtClean="0">
                <a:ln w="0"/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US" sz="3600" dirty="0" err="1" smtClean="0">
                <a:ln w="0"/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 smtClean="0">
                <a:ln w="0"/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600" dirty="0" smtClean="0">
                <a:ln w="0"/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n w="0"/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n w="0"/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7456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57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066801" y="594129"/>
            <a:ext cx="7724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ln w="0"/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dirty="0" smtClean="0">
                <a:ln w="0"/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/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dirty="0" smtClean="0">
                <a:ln w="0"/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n w="0"/>
              <a:solidFill>
                <a:srgbClr val="7030A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3493330"/>
            <a:ext cx="4710545" cy="1015663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 </a:t>
            </a:r>
            <a:endParaRPr lang="en-US" sz="60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44353" y="4438711"/>
            <a:ext cx="274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smtClean="0">
                <a:latin typeface="NikoshBAN" panose="02000000000000000000" pitchFamily="2" charset="0"/>
                <a:cs typeface="NikoshBAN" panose="02000000000000000000" pitchFamily="2" charset="0"/>
              </a:rPr>
              <a:t>(+) </a:t>
            </a:r>
            <a:endParaRPr lang="en-US" sz="8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677" y="2807741"/>
            <a:ext cx="2256588" cy="29364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066800"/>
            <a:ext cx="3810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9232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020" y="-5422"/>
            <a:ext cx="913457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672016" y="293629"/>
            <a:ext cx="34154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92" y="3423578"/>
            <a:ext cx="1152100" cy="15744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30" y="2965604"/>
            <a:ext cx="1597452" cy="20681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766" y="3470933"/>
            <a:ext cx="1156675" cy="15806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6" y="2879571"/>
            <a:ext cx="1622054" cy="20999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232" y="3078768"/>
            <a:ext cx="1703987" cy="22060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157" y="3630077"/>
            <a:ext cx="1217472" cy="16637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706" y="1297873"/>
            <a:ext cx="1727722" cy="22368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770" y="3798213"/>
            <a:ext cx="1141489" cy="155993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175" y="1776917"/>
            <a:ext cx="1171249" cy="160060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243" y="1392941"/>
            <a:ext cx="1634247" cy="211578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952" y="1608083"/>
            <a:ext cx="1719439" cy="22260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735" y="1920451"/>
            <a:ext cx="1162352" cy="1588446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4357215" y="4579013"/>
            <a:ext cx="3191001" cy="176325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ডালে কয়টি পাখি আছে ?</a:t>
            </a:r>
            <a:endParaRPr lang="en-US" sz="3200" b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292" y="2965604"/>
            <a:ext cx="1727722" cy="223680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947" y="1987056"/>
            <a:ext cx="1141489" cy="155993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813680" y="4209681"/>
            <a:ext cx="224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157445" y="4951857"/>
            <a:ext cx="3129618" cy="1628482"/>
          </a:xfrm>
          <a:prstGeom prst="ellipse">
            <a:avLst/>
          </a:prstGeom>
          <a:solidFill>
            <a:srgbClr val="F93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 ডালে কয়টি পাখি আছে? </a:t>
            </a:r>
            <a:endParaRPr lang="en-US" sz="3200" b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Flowchart: Connector 24"/>
          <p:cNvSpPr/>
          <p:nvPr/>
        </p:nvSpPr>
        <p:spPr>
          <a:xfrm>
            <a:off x="1623453" y="5085477"/>
            <a:ext cx="923950" cy="109149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188" y="4497063"/>
            <a:ext cx="1812189" cy="2667000"/>
          </a:xfrm>
          <a:prstGeom prst="rect">
            <a:avLst/>
          </a:prstGeom>
        </p:spPr>
      </p:pic>
      <p:sp>
        <p:nvSpPr>
          <p:cNvPr id="27" name="Oval Callout 26"/>
          <p:cNvSpPr/>
          <p:nvPr/>
        </p:nvSpPr>
        <p:spPr>
          <a:xfrm>
            <a:off x="6568512" y="3482844"/>
            <a:ext cx="1224962" cy="914874"/>
          </a:xfrm>
          <a:prstGeom prst="wedgeEllipseCallout">
            <a:avLst>
              <a:gd name="adj1" fmla="val -65314"/>
              <a:gd name="adj2" fmla="val 76474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b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টি </a:t>
            </a:r>
            <a:endParaRPr lang="en-US" sz="3600" b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ound Diagonal Corner Rectangle 27"/>
          <p:cNvSpPr/>
          <p:nvPr/>
        </p:nvSpPr>
        <p:spPr>
          <a:xfrm>
            <a:off x="4357215" y="4236009"/>
            <a:ext cx="2708888" cy="2209620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ডালে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636" y="3700252"/>
            <a:ext cx="1812189" cy="2667000"/>
          </a:xfrm>
          <a:prstGeom prst="rect">
            <a:avLst/>
          </a:prstGeom>
        </p:spPr>
      </p:pic>
      <p:sp>
        <p:nvSpPr>
          <p:cNvPr id="30" name="Rounded Rectangular Callout 29"/>
          <p:cNvSpPr/>
          <p:nvPr/>
        </p:nvSpPr>
        <p:spPr>
          <a:xfrm>
            <a:off x="8036392" y="3482844"/>
            <a:ext cx="892826" cy="1040372"/>
          </a:xfrm>
          <a:prstGeom prst="wedgeRoundRectCallout">
            <a:avLst>
              <a:gd name="adj1" fmla="val 97589"/>
              <a:gd name="adj2" fmla="val 130589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204027" y="4526061"/>
            <a:ext cx="2749566" cy="18246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latin typeface="NikoshBAN" panose="02000000000000000000" pitchFamily="2" charset="0"/>
                <a:cs typeface="NikoshBAN" panose="02000000000000000000" pitchFamily="2" charset="0"/>
              </a:rPr>
              <a:t>৪+৩=৭  </a:t>
            </a:r>
            <a:endParaRPr lang="en-US" sz="60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7EFBF5"/>
              </a:clrFrom>
              <a:clrTo>
                <a:srgbClr val="7EFB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8584" l="6009" r="46687">
                        <a14:backgroundMark x1="15408" y1="47875" x2="15408" y2="47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27" r="50484"/>
          <a:stretch/>
        </p:blipFill>
        <p:spPr>
          <a:xfrm flipH="1">
            <a:off x="10458528" y="4609090"/>
            <a:ext cx="1809672" cy="303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5018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57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048536" y="348482"/>
            <a:ext cx="5595731" cy="707886"/>
          </a:xfrm>
          <a:prstGeom prst="rect">
            <a:avLst/>
          </a:prstGeom>
          <a:solidFill>
            <a:srgbClr val="92D05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67" y="1494322"/>
            <a:ext cx="815307" cy="8407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274" y="1107474"/>
            <a:ext cx="915151" cy="9666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431" y="1484996"/>
            <a:ext cx="834963" cy="8819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952" y="1205038"/>
            <a:ext cx="843037" cy="8904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7241" y="3482881"/>
            <a:ext cx="2870751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তমার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err="1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240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smtClean="0">
                <a:latin typeface="NikoshBAN" panose="02000000000000000000" pitchFamily="2" charset="0"/>
                <a:cs typeface="NikoshBAN" panose="02000000000000000000" pitchFamily="2" charset="0"/>
              </a:rPr>
              <a:t>4টি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আপেল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27496" y="3505436"/>
            <a:ext cx="3455469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রাহাতের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আপেল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0766" y="3942125"/>
            <a:ext cx="4028081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একসাথে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আপেল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689" y="1494322"/>
            <a:ext cx="826134" cy="8725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108" y="1114284"/>
            <a:ext cx="953613" cy="10072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840" y="1123344"/>
            <a:ext cx="928297" cy="9804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919" y="1494322"/>
            <a:ext cx="826134" cy="8725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449" y="2159879"/>
            <a:ext cx="915151" cy="9666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652" y="2251201"/>
            <a:ext cx="843037" cy="890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342" y="2179435"/>
            <a:ext cx="953613" cy="10072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230" y="2206174"/>
            <a:ext cx="928297" cy="98049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317140" y="4582495"/>
            <a:ext cx="1158873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4285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0.00069 0.4280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96296E-6 L -0.06441 0.5615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" y="2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48148E-6 L -0.07882 0.4314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1" y="2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8148E-6 L -0.15 0.5648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2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40741E-7 L -0.2257 0.4807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5" y="2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44444E-6 L -0.25921 0.441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69" y="2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7 L -0.21806 0.4710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03" y="2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6 L -0.22865 0.4476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41" y="2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-0.21389 0.4525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94" y="2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44444E-6 L -0.21788 0.4293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03" y="2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44444E-6 L -0.19878 0.4361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8" y="2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-0.2026 0.4238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9" y="2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57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246" y="955252"/>
            <a:ext cx="1168967" cy="11256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255" y="965212"/>
            <a:ext cx="1197699" cy="11533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505" y="941759"/>
            <a:ext cx="1071533" cy="10318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4465" y="3413430"/>
            <a:ext cx="89439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31094" y="1699523"/>
            <a:ext cx="882647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41944" y="3392658"/>
            <a:ext cx="946746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80137" y="4988345"/>
            <a:ext cx="899881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12টি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591" y="2206134"/>
            <a:ext cx="1100876" cy="10601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439" y="2206134"/>
            <a:ext cx="1160515" cy="11175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647" y="2121277"/>
            <a:ext cx="1110044" cy="10689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972" y="914615"/>
            <a:ext cx="1127909" cy="10861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03" y="914615"/>
            <a:ext cx="1150665" cy="11080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228" y="914615"/>
            <a:ext cx="1109211" cy="106815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180" y="2131487"/>
            <a:ext cx="1183121" cy="113933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10" y="2131487"/>
            <a:ext cx="1183122" cy="113933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228" y="2135738"/>
            <a:ext cx="1095027" cy="105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4610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0.0007 0.44815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77556E-17 L 0.00052 0.44792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2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-0.00191 0.43565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2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5.55112E-17 L -0.00052 0.44931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2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5.55112E-17 L -0.00955 0.4581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6" y="2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44444E-6 L -0.00747 0.44537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" y="2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07407E-6 L 0.01267 -0.27037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-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48148E-6 L -0.11805 0.46157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L -0.11701 0.49467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1" y="2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77556E-17 L -0.12639 0.46667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9" y="2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7.40741E-7 L -0.11805 0.45139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2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59259E-6 L -0.12865 0.46412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41" y="2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-0.13819 0.43055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10" y="2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0.02205 -0.26991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57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63" y="682467"/>
            <a:ext cx="903368" cy="5198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366" y="718352"/>
            <a:ext cx="903369" cy="5198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25441" y="3045315"/>
            <a:ext cx="355263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ban"/>
              </a:rPr>
              <a:t>৯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16477" y="3045314"/>
            <a:ext cx="565701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ban"/>
              </a:rPr>
              <a:t>৯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5533" y="1480670"/>
            <a:ext cx="1389368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ban"/>
              </a:rPr>
              <a:t>আর</a:t>
            </a:r>
            <a:endParaRPr lang="en-US" sz="4000" dirty="0">
              <a:latin typeface="Nikosb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67691" y="4154036"/>
            <a:ext cx="995653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FF0000"/>
                </a:solidFill>
                <a:latin typeface="Nikosban"/>
              </a:rPr>
              <a:t>একত্রে</a:t>
            </a:r>
            <a:r>
              <a:rPr lang="en-US" sz="2000" dirty="0">
                <a:solidFill>
                  <a:srgbClr val="FF0000"/>
                </a:solidFill>
                <a:latin typeface="Nikosban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Nikosban"/>
              </a:rPr>
              <a:t>কয়টি</a:t>
            </a:r>
            <a:r>
              <a:rPr lang="en-US" sz="2000" dirty="0">
                <a:solidFill>
                  <a:srgbClr val="FF0000"/>
                </a:solidFill>
                <a:latin typeface="Nikosban"/>
              </a:rPr>
              <a:t>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37" y="1606824"/>
            <a:ext cx="903368" cy="5198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34" y="2346028"/>
            <a:ext cx="903368" cy="5198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482" y="2327071"/>
            <a:ext cx="903369" cy="5198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030" y="1606823"/>
            <a:ext cx="903369" cy="5198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016" y="741178"/>
            <a:ext cx="903369" cy="5198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412" y="1606823"/>
            <a:ext cx="903369" cy="5198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017" y="2250473"/>
            <a:ext cx="903369" cy="5198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751" y="682466"/>
            <a:ext cx="903369" cy="5198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619" y="1489908"/>
            <a:ext cx="903369" cy="51981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09" y="2301543"/>
            <a:ext cx="903369" cy="5198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839" y="682466"/>
            <a:ext cx="903369" cy="5198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082" y="1489908"/>
            <a:ext cx="903369" cy="51981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644" y="2297350"/>
            <a:ext cx="903369" cy="51981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302" y="741178"/>
            <a:ext cx="903369" cy="51981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180" y="1480670"/>
            <a:ext cx="903369" cy="51981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195" y="2346028"/>
            <a:ext cx="903369" cy="51981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623035" y="5093457"/>
            <a:ext cx="904166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0370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48148E-6 L -0.00521 0.40555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2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22222E-6 L 0.0059 0.41505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111E-6 L 0.00521 0.41505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59259E-6 L -0.00017 0.41273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1.66667E-6 0.39514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33333E-6 L -0.00278 0.39723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1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-0.01858 0.39329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" y="1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-0.02118 0.38403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9" y="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22222E-6 L -0.02413 0.38009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5" y="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22222E-6 L 0.03872 -0.23565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7" y="-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48148E-6 L -0.1592 0.40833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69" y="2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59259E-6 L -0.17048 0.40324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24" y="2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7 L -0.17431 0.38218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15" y="1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-0.16892 0.41898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5" y="2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59259E-6 L -0.1757 0.38935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85" y="1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33333E-6 L -0.17795 0.39166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06" y="1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33333E-6 L -0.17691 0.40533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4" y="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6 L -0.18073 0.39283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45" y="1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1111E-6 L -0.18073 0.39537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45" y="1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22222E-6 L -0.04409 -0.19583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5" y="-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8" grpId="0" animBg="1"/>
      <p:bldP spid="9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549</TotalTime>
  <Words>251</Words>
  <Application>Microsoft Office PowerPoint</Application>
  <PresentationFormat>On-screen Show (4:3)</PresentationFormat>
  <Paragraphs>94</Paragraphs>
  <Slides>19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Arial Black</vt:lpstr>
      <vt:lpstr>Calibri</vt:lpstr>
      <vt:lpstr>Nikosban</vt:lpstr>
      <vt:lpstr>NikoshBAN</vt:lpstr>
      <vt:lpstr>RinkiyMJ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স্বাগম</dc:title>
  <dc:creator>FAHMIDA</dc:creator>
  <cp:lastModifiedBy>WALTON</cp:lastModifiedBy>
  <cp:revision>247</cp:revision>
  <dcterms:created xsi:type="dcterms:W3CDTF">2006-08-16T00:00:00Z</dcterms:created>
  <dcterms:modified xsi:type="dcterms:W3CDTF">2025-07-26T15:34:16Z</dcterms:modified>
</cp:coreProperties>
</file>