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96" r:id="rId2"/>
    <p:sldId id="289" r:id="rId3"/>
    <p:sldId id="277" r:id="rId4"/>
    <p:sldId id="288" r:id="rId5"/>
    <p:sldId id="292" r:id="rId6"/>
    <p:sldId id="259" r:id="rId7"/>
    <p:sldId id="290" r:id="rId8"/>
    <p:sldId id="276" r:id="rId9"/>
    <p:sldId id="293" r:id="rId10"/>
    <p:sldId id="294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8785A"/>
    <a:srgbClr val="9DD4AC"/>
    <a:srgbClr val="989C9F"/>
    <a:srgbClr val="386122"/>
    <a:srgbClr val="3E6F91"/>
    <a:srgbClr val="302F2D"/>
    <a:srgbClr val="C09F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34" y="72"/>
      </p:cViewPr>
      <p:guideLst>
        <p:guide orient="horz" pos="2296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D954F7-E15D-7C45-0E5F-71D6230DFF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B54541-191F-9873-9F68-74A9F8A5A9A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46B4EDF-E4A1-4683-8E78-7098E4B1405F}" type="datetimeFigureOut">
              <a:rPr lang="en-US"/>
              <a:pPr>
                <a:defRPr/>
              </a:pPr>
              <a:t>11/12/2023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B7DB89-1303-B950-4F4D-F80F712BD9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BD04FFC-A301-06F5-73D2-D6DBDE0868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A0440-593F-A88A-CF97-CC66F5CBB2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B735B-CCBD-90E8-3045-E7983BF5EE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2F12D20-7AA7-4DA5-B1E6-6FDC71D28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34600372-1AE1-6301-9F8B-F46DF2AC67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374D878A-7B2D-8277-CF7B-7D1E9DEDD2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A0AB23D5-2BDF-1903-1ECD-6F7510AAA7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41FAD896-5CE4-42A0-9AF6-5439296DF6FC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D2F6EAF0-1147-644B-3B1E-B6DCD5AD88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12192000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8C7507F-5841-06C9-C80A-68A8A3EC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8288" y="6248400"/>
            <a:ext cx="1600200" cy="279400"/>
          </a:xfrm>
        </p:spPr>
        <p:txBody>
          <a:bodyPr/>
          <a:lstStyle>
            <a:lvl1pPr>
              <a:defRPr sz="160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1165557-4A67-440B-9A43-00DB71A6DC9B}" type="datetime1">
              <a:rPr lang="en-US"/>
              <a:pPr>
                <a:defRPr/>
              </a:pPr>
              <a:t>11/12/2023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5241AE-184C-B1EF-ECC9-3BF3E3363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250" y="6262688"/>
            <a:ext cx="51181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28214CD-CF75-D576-326D-4CF871FC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313" y="6388100"/>
            <a:ext cx="542925" cy="279400"/>
          </a:xfrm>
        </p:spPr>
        <p:txBody>
          <a:bodyPr/>
          <a:lstStyle>
            <a:lvl1pPr>
              <a:defRPr sz="1600">
                <a:solidFill>
                  <a:srgbClr val="0000CC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F3D025-991D-4345-97A7-D958B86D83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935003"/>
      </p:ext>
    </p:extLst>
  </p:cSld>
  <p:clrMapOvr>
    <a:masterClrMapping/>
  </p:clrMapOvr>
  <p:transition spd="slow">
    <p:cover dir="lu"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0">
              <a:schemeClr val="accent1">
                <a:lumMod val="5000"/>
                <a:lumOff val="95000"/>
              </a:schemeClr>
            </a:gs>
            <a:gs pos="100000">
              <a:srgbClr val="00B0F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83E6D-7358-A6AA-4FD1-AF65B94DE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4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 b="0" i="0">
                <a:solidFill>
                  <a:srgbClr val="0000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C2DFA4C-ED9F-48C4-A189-4A23FB2B3E8F}" type="datetime1">
              <a:rPr lang="en-US"/>
              <a:pPr>
                <a:defRPr/>
              </a:pPr>
              <a:t>11/12/2023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0CF35-34C5-8C0F-885A-F7CF64D3A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19288" y="62484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CCE3-1893-70F8-6489-F54379991B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6313" y="6248400"/>
            <a:ext cx="5429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 b="0" i="0">
                <a:solidFill>
                  <a:srgbClr val="0000CC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54089A3-FF72-4358-8AFF-8F9E25BD8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ransition spd="slow">
    <p:cover dir="lu"/>
  </p:transition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9.gif"/><Relationship Id="rId7" Type="http://schemas.openxmlformats.org/officeDocument/2006/relationships/hyperlink" Target="https://www.facebook.com/shofiuddintscm/" TargetMode="External"/><Relationship Id="rId12" Type="http://schemas.openxmlformats.org/officeDocument/2006/relationships/image" Target="../media/image15.png"/><Relationship Id="rId2" Type="http://schemas.openxmlformats.org/officeDocument/2006/relationships/hyperlink" Target="http://tscmeherpur.gov.bd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in/shofiuddintscm/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www.youtube.com/channel/UCrBcGBV0XSrKQOur0Kv5Mzw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10.jpeg"/><Relationship Id="rId9" Type="http://schemas.openxmlformats.org/officeDocument/2006/relationships/image" Target="../media/image12.png"/><Relationship Id="rId14" Type="http://schemas.openxmlformats.org/officeDocument/2006/relationships/hyperlink" Target="http://123.49.3.254/MembersArea/MembershipNoSearch.asp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E:\12.AgroMachinery\15.1_%20Irrigation%20water%20waste\Tube%20Well%20Drilling%20in%20Bangladesh%5b1%5d.mp4" TargetMode="External"/><Relationship Id="rId1" Type="http://schemas.microsoft.com/office/2007/relationships/media" Target="file:///E:\12.AgroMachinery\15.1_%20Irrigation%20water%20waste\Tube%20Well%20Drilling%20in%20Bangladesh%5b1%5d.mp4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>
            <a:extLst>
              <a:ext uri="{FF2B5EF4-FFF2-40B4-BE49-F238E27FC236}">
                <a16:creationId xmlns:a16="http://schemas.microsoft.com/office/drawing/2014/main" id="{6EEF7F35-FA95-E5E3-8B46-D120FE90C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650" y="706438"/>
            <a:ext cx="495300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6">
            <a:extLst>
              <a:ext uri="{FF2B5EF4-FFF2-40B4-BE49-F238E27FC236}">
                <a16:creationId xmlns:a16="http://schemas.microsoft.com/office/drawing/2014/main" id="{CA930BDA-801F-D4E8-B196-69DC6E579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604838"/>
            <a:ext cx="493712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6-Point Star 1">
            <a:extLst>
              <a:ext uri="{FF2B5EF4-FFF2-40B4-BE49-F238E27FC236}">
                <a16:creationId xmlns:a16="http://schemas.microsoft.com/office/drawing/2014/main" id="{7A11DB08-11BA-868C-8778-59292990726F}"/>
              </a:ext>
            </a:extLst>
          </p:cNvPr>
          <p:cNvSpPr/>
          <p:nvPr/>
        </p:nvSpPr>
        <p:spPr>
          <a:xfrm>
            <a:off x="3848100" y="457200"/>
            <a:ext cx="4495800" cy="1676400"/>
          </a:xfrm>
          <a:prstGeom prst="star16">
            <a:avLst>
              <a:gd name="adj" fmla="val 40227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IN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>
            <a:extLst>
              <a:ext uri="{FF2B5EF4-FFF2-40B4-BE49-F238E27FC236}">
                <a16:creationId xmlns:a16="http://schemas.microsoft.com/office/drawing/2014/main" id="{5EE22F6A-E5BE-8A75-6AB2-974897405C6C}"/>
              </a:ext>
            </a:extLst>
          </p:cNvPr>
          <p:cNvSpPr/>
          <p:nvPr/>
        </p:nvSpPr>
        <p:spPr>
          <a:xfrm>
            <a:off x="2667000" y="1524000"/>
            <a:ext cx="6934200" cy="4114800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A5525D-C876-C2AC-8A96-89A5C4B31547}"/>
              </a:ext>
            </a:extLst>
          </p:cNvPr>
          <p:cNvSpPr/>
          <p:nvPr/>
        </p:nvSpPr>
        <p:spPr>
          <a:xfrm>
            <a:off x="1257300" y="2362200"/>
            <a:ext cx="9677400" cy="2986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bn-IN" sz="32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03" name="Date Placeholder 2">
            <a:extLst>
              <a:ext uri="{FF2B5EF4-FFF2-40B4-BE49-F238E27FC236}">
                <a16:creationId xmlns:a16="http://schemas.microsoft.com/office/drawing/2014/main" id="{CB17E80B-6F52-B8B6-374F-E000822D38E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5C9001-FD4F-4C44-8DE9-53263D3162C9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4104" name="Slide Number Placeholder 5">
            <a:extLst>
              <a:ext uri="{FF2B5EF4-FFF2-40B4-BE49-F238E27FC236}">
                <a16:creationId xmlns:a16="http://schemas.microsoft.com/office/drawing/2014/main" id="{01781716-807E-E338-6151-5F449F10FC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36FB17-6E06-4535-B0B7-5A85906797EF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cover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2ECEA2-5D13-FBB5-164A-FD8B769C5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75" b="21875"/>
          <a:stretch/>
        </p:blipFill>
        <p:spPr>
          <a:xfrm>
            <a:off x="337251" y="245535"/>
            <a:ext cx="11328749" cy="6372422"/>
          </a:xfrm>
          <a:prstGeom prst="round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C838627-E001-E86D-A49A-A22106FDF4F9}"/>
              </a:ext>
            </a:extLst>
          </p:cNvPr>
          <p:cNvSpPr/>
          <p:nvPr/>
        </p:nvSpPr>
        <p:spPr>
          <a:xfrm>
            <a:off x="304800" y="135467"/>
            <a:ext cx="11653155" cy="6476998"/>
          </a:xfrm>
          <a:custGeom>
            <a:avLst/>
            <a:gdLst/>
            <a:ahLst/>
            <a:cxnLst/>
            <a:rect l="l" t="t" r="r" b="b"/>
            <a:pathLst>
              <a:path w="10134600" h="3923360">
                <a:moveTo>
                  <a:pt x="2600776" y="2081569"/>
                </a:moveTo>
                <a:lnTo>
                  <a:pt x="2599255" y="2903694"/>
                </a:lnTo>
                <a:lnTo>
                  <a:pt x="2470963" y="2709014"/>
                </a:lnTo>
                <a:lnTo>
                  <a:pt x="2321369" y="2674499"/>
                </a:lnTo>
                <a:lnTo>
                  <a:pt x="2326415" y="2674499"/>
                </a:lnTo>
                <a:cubicBezTo>
                  <a:pt x="2298439" y="2599488"/>
                  <a:pt x="2275616" y="2561983"/>
                  <a:pt x="2257944" y="2561983"/>
                </a:cubicBezTo>
                <a:lnTo>
                  <a:pt x="2232554" y="2616662"/>
                </a:lnTo>
                <a:lnTo>
                  <a:pt x="1961159" y="2430808"/>
                </a:lnTo>
                <a:close/>
                <a:moveTo>
                  <a:pt x="1839594" y="979637"/>
                </a:moveTo>
                <a:lnTo>
                  <a:pt x="2565332" y="979637"/>
                </a:lnTo>
                <a:lnTo>
                  <a:pt x="2588191" y="1006937"/>
                </a:lnTo>
                <a:cubicBezTo>
                  <a:pt x="2618077" y="1043320"/>
                  <a:pt x="2639877" y="1072112"/>
                  <a:pt x="2653591" y="1093313"/>
                </a:cubicBezTo>
                <a:cubicBezTo>
                  <a:pt x="2671876" y="1121583"/>
                  <a:pt x="2681019" y="1164146"/>
                  <a:pt x="2681019" y="1221005"/>
                </a:cubicBezTo>
                <a:lnTo>
                  <a:pt x="2681019" y="1266331"/>
                </a:lnTo>
                <a:cubicBezTo>
                  <a:pt x="2681019" y="1306212"/>
                  <a:pt x="2671262" y="1341582"/>
                  <a:pt x="2651748" y="1372440"/>
                </a:cubicBezTo>
                <a:cubicBezTo>
                  <a:pt x="2632236" y="1403299"/>
                  <a:pt x="2607530" y="1429472"/>
                  <a:pt x="2577633" y="1450961"/>
                </a:cubicBezTo>
                <a:cubicBezTo>
                  <a:pt x="2547735" y="1472450"/>
                  <a:pt x="2514875" y="1488960"/>
                  <a:pt x="2479051" y="1500492"/>
                </a:cubicBezTo>
                <a:cubicBezTo>
                  <a:pt x="2443228" y="1512024"/>
                  <a:pt x="2408953" y="1517790"/>
                  <a:pt x="2376225" y="1517790"/>
                </a:cubicBezTo>
                <a:cubicBezTo>
                  <a:pt x="2324973" y="1517790"/>
                  <a:pt x="2269663" y="1501360"/>
                  <a:pt x="2210295" y="1468499"/>
                </a:cubicBezTo>
                <a:cubicBezTo>
                  <a:pt x="2150927" y="1435639"/>
                  <a:pt x="2093682" y="1392274"/>
                  <a:pt x="2038558" y="1338405"/>
                </a:cubicBezTo>
                <a:cubicBezTo>
                  <a:pt x="1983435" y="1284537"/>
                  <a:pt x="1939203" y="1228639"/>
                  <a:pt x="1905862" y="1170713"/>
                </a:cubicBezTo>
                <a:cubicBezTo>
                  <a:pt x="1872521" y="1112787"/>
                  <a:pt x="1855850" y="1058918"/>
                  <a:pt x="1855850" y="1009107"/>
                </a:cubicBezTo>
                <a:cubicBezTo>
                  <a:pt x="1855850" y="994852"/>
                  <a:pt x="1856211" y="986377"/>
                  <a:pt x="1856932" y="983681"/>
                </a:cubicBezTo>
                <a:cubicBezTo>
                  <a:pt x="1857652" y="980984"/>
                  <a:pt x="1851873" y="979637"/>
                  <a:pt x="1839594" y="979637"/>
                </a:cubicBezTo>
                <a:close/>
                <a:moveTo>
                  <a:pt x="6126539" y="149343"/>
                </a:moveTo>
                <a:lnTo>
                  <a:pt x="6126539" y="1242434"/>
                </a:lnTo>
                <a:lnTo>
                  <a:pt x="6119310" y="1218752"/>
                </a:lnTo>
                <a:cubicBezTo>
                  <a:pt x="6108669" y="1189545"/>
                  <a:pt x="6092513" y="1159211"/>
                  <a:pt x="6070842" y="1127749"/>
                </a:cubicBezTo>
                <a:cubicBezTo>
                  <a:pt x="6013049" y="1043849"/>
                  <a:pt x="5949196" y="969613"/>
                  <a:pt x="5879285" y="905040"/>
                </a:cubicBezTo>
                <a:cubicBezTo>
                  <a:pt x="5809373" y="840467"/>
                  <a:pt x="5731092" y="786558"/>
                  <a:pt x="5644443" y="743314"/>
                </a:cubicBezTo>
                <a:cubicBezTo>
                  <a:pt x="5557794" y="700069"/>
                  <a:pt x="5477552" y="693422"/>
                  <a:pt x="5403715" y="723373"/>
                </a:cubicBezTo>
                <a:lnTo>
                  <a:pt x="5403715" y="672120"/>
                </a:lnTo>
                <a:lnTo>
                  <a:pt x="5317147" y="672120"/>
                </a:lnTo>
                <a:cubicBezTo>
                  <a:pt x="5289492" y="672120"/>
                  <a:pt x="5248009" y="675684"/>
                  <a:pt x="5192699" y="682811"/>
                </a:cubicBezTo>
                <a:cubicBezTo>
                  <a:pt x="5137389" y="689939"/>
                  <a:pt x="5075205" y="704994"/>
                  <a:pt x="5006147" y="727978"/>
                </a:cubicBezTo>
                <a:cubicBezTo>
                  <a:pt x="4937089" y="750962"/>
                  <a:pt x="4864868" y="786652"/>
                  <a:pt x="4789484" y="835048"/>
                </a:cubicBezTo>
                <a:cubicBezTo>
                  <a:pt x="4714100" y="883444"/>
                  <a:pt x="4641385" y="968238"/>
                  <a:pt x="4571340" y="1089429"/>
                </a:cubicBezTo>
                <a:cubicBezTo>
                  <a:pt x="4531139" y="1114362"/>
                  <a:pt x="4500961" y="1157927"/>
                  <a:pt x="4480807" y="1220124"/>
                </a:cubicBezTo>
                <a:cubicBezTo>
                  <a:pt x="4460653" y="1282321"/>
                  <a:pt x="4450576" y="1341128"/>
                  <a:pt x="4450576" y="1396545"/>
                </a:cubicBezTo>
                <a:cubicBezTo>
                  <a:pt x="4450576" y="1434344"/>
                  <a:pt x="4455247" y="1476641"/>
                  <a:pt x="4464590" y="1523436"/>
                </a:cubicBezTo>
                <a:cubicBezTo>
                  <a:pt x="4473933" y="1570231"/>
                  <a:pt x="4492272" y="1614169"/>
                  <a:pt x="4519607" y="1655251"/>
                </a:cubicBezTo>
                <a:cubicBezTo>
                  <a:pt x="4546942" y="1696333"/>
                  <a:pt x="4584180" y="1730662"/>
                  <a:pt x="4631322" y="1758237"/>
                </a:cubicBezTo>
                <a:cubicBezTo>
                  <a:pt x="4678463" y="1785812"/>
                  <a:pt x="4740607" y="1799600"/>
                  <a:pt x="4817753" y="1799600"/>
                </a:cubicBezTo>
                <a:cubicBezTo>
                  <a:pt x="4861051" y="1799600"/>
                  <a:pt x="4907059" y="1786933"/>
                  <a:pt x="4955775" y="1761601"/>
                </a:cubicBezTo>
                <a:cubicBezTo>
                  <a:pt x="5004492" y="1736268"/>
                  <a:pt x="5056052" y="1710762"/>
                  <a:pt x="5110454" y="1685082"/>
                </a:cubicBezTo>
                <a:cubicBezTo>
                  <a:pt x="5167473" y="1660577"/>
                  <a:pt x="5210517" y="1641704"/>
                  <a:pt x="5239587" y="1628464"/>
                </a:cubicBezTo>
                <a:cubicBezTo>
                  <a:pt x="5268657" y="1615223"/>
                  <a:pt x="5283512" y="1608603"/>
                  <a:pt x="5284153" y="1608603"/>
                </a:cubicBezTo>
                <a:cubicBezTo>
                  <a:pt x="5320190" y="1608603"/>
                  <a:pt x="5338208" y="1618320"/>
                  <a:pt x="5338208" y="1637753"/>
                </a:cubicBezTo>
                <a:cubicBezTo>
                  <a:pt x="5338208" y="1655478"/>
                  <a:pt x="5323220" y="1690608"/>
                  <a:pt x="5293242" y="1743142"/>
                </a:cubicBezTo>
                <a:cubicBezTo>
                  <a:pt x="5263265" y="1795676"/>
                  <a:pt x="5226627" y="1855684"/>
                  <a:pt x="5183329" y="1923167"/>
                </a:cubicBezTo>
                <a:cubicBezTo>
                  <a:pt x="5097534" y="1992091"/>
                  <a:pt x="5032361" y="2044878"/>
                  <a:pt x="4987808" y="2081529"/>
                </a:cubicBezTo>
                <a:cubicBezTo>
                  <a:pt x="4943256" y="2118180"/>
                  <a:pt x="4906244" y="2147611"/>
                  <a:pt x="4876774" y="2169820"/>
                </a:cubicBezTo>
                <a:lnTo>
                  <a:pt x="4821677" y="2218110"/>
                </a:lnTo>
                <a:lnTo>
                  <a:pt x="5189175" y="2643827"/>
                </a:lnTo>
                <a:cubicBezTo>
                  <a:pt x="5385110" y="2446451"/>
                  <a:pt x="5522838" y="2268094"/>
                  <a:pt x="5602360" y="2108757"/>
                </a:cubicBezTo>
                <a:cubicBezTo>
                  <a:pt x="5681882" y="1949420"/>
                  <a:pt x="5721643" y="1829283"/>
                  <a:pt x="5721643" y="1748347"/>
                </a:cubicBezTo>
                <a:cubicBezTo>
                  <a:pt x="5721643" y="1604199"/>
                  <a:pt x="5674941" y="1490095"/>
                  <a:pt x="5581538" y="1406035"/>
                </a:cubicBezTo>
                <a:cubicBezTo>
                  <a:pt x="5488136" y="1321975"/>
                  <a:pt x="5333857" y="1279945"/>
                  <a:pt x="5118703" y="1279945"/>
                </a:cubicBezTo>
                <a:cubicBezTo>
                  <a:pt x="5047963" y="1279945"/>
                  <a:pt x="5003224" y="1288327"/>
                  <a:pt x="4984485" y="1305091"/>
                </a:cubicBezTo>
                <a:cubicBezTo>
                  <a:pt x="5023885" y="1255280"/>
                  <a:pt x="5079929" y="1209660"/>
                  <a:pt x="5152617" y="1168230"/>
                </a:cubicBezTo>
                <a:cubicBezTo>
                  <a:pt x="5225305" y="1126801"/>
                  <a:pt x="5303319" y="1106086"/>
                  <a:pt x="5386658" y="1106086"/>
                </a:cubicBezTo>
                <a:cubicBezTo>
                  <a:pt x="5436469" y="1106086"/>
                  <a:pt x="5490965" y="1117739"/>
                  <a:pt x="5550146" y="1141042"/>
                </a:cubicBezTo>
                <a:cubicBezTo>
                  <a:pt x="5609327" y="1164347"/>
                  <a:pt x="5665718" y="1194858"/>
                  <a:pt x="5719320" y="1232577"/>
                </a:cubicBezTo>
                <a:cubicBezTo>
                  <a:pt x="5772922" y="1270295"/>
                  <a:pt x="5820103" y="1310257"/>
                  <a:pt x="5860865" y="1352460"/>
                </a:cubicBezTo>
                <a:cubicBezTo>
                  <a:pt x="5901627" y="1394663"/>
                  <a:pt x="5929936" y="1434718"/>
                  <a:pt x="5945793" y="1472624"/>
                </a:cubicBezTo>
                <a:cubicBezTo>
                  <a:pt x="6012635" y="1556069"/>
                  <a:pt x="6059470" y="1634750"/>
                  <a:pt x="6086297" y="1708666"/>
                </a:cubicBezTo>
                <a:cubicBezTo>
                  <a:pt x="6113125" y="1782582"/>
                  <a:pt x="6126539" y="1834329"/>
                  <a:pt x="6126539" y="1863906"/>
                </a:cubicBezTo>
                <a:lnTo>
                  <a:pt x="6126539" y="3324287"/>
                </a:lnTo>
                <a:lnTo>
                  <a:pt x="6500683" y="3593524"/>
                </a:lnTo>
                <a:lnTo>
                  <a:pt x="6500683" y="979637"/>
                </a:lnTo>
                <a:lnTo>
                  <a:pt x="6829404" y="979637"/>
                </a:lnTo>
                <a:lnTo>
                  <a:pt x="6880117" y="979637"/>
                </a:lnTo>
                <a:lnTo>
                  <a:pt x="6905145" y="1095352"/>
                </a:lnTo>
                <a:cubicBezTo>
                  <a:pt x="6975839" y="1408930"/>
                  <a:pt x="7055086" y="1669145"/>
                  <a:pt x="7142887" y="1875998"/>
                </a:cubicBezTo>
                <a:cubicBezTo>
                  <a:pt x="7243230" y="2112401"/>
                  <a:pt x="7348965" y="2310925"/>
                  <a:pt x="7460092" y="2471570"/>
                </a:cubicBezTo>
                <a:cubicBezTo>
                  <a:pt x="7571220" y="2632215"/>
                  <a:pt x="7683722" y="2759773"/>
                  <a:pt x="7797600" y="2854244"/>
                </a:cubicBezTo>
                <a:cubicBezTo>
                  <a:pt x="7911476" y="2948714"/>
                  <a:pt x="8020228" y="3020401"/>
                  <a:pt x="8123854" y="3069305"/>
                </a:cubicBezTo>
                <a:cubicBezTo>
                  <a:pt x="8227481" y="3118208"/>
                  <a:pt x="8321230" y="3149467"/>
                  <a:pt x="8405104" y="3163081"/>
                </a:cubicBezTo>
                <a:cubicBezTo>
                  <a:pt x="8488976" y="3176695"/>
                  <a:pt x="8558969" y="3183502"/>
                  <a:pt x="8615080" y="3183502"/>
                </a:cubicBezTo>
                <a:cubicBezTo>
                  <a:pt x="8775671" y="3183502"/>
                  <a:pt x="8914307" y="3153057"/>
                  <a:pt x="9030987" y="3092168"/>
                </a:cubicBezTo>
                <a:cubicBezTo>
                  <a:pt x="9147667" y="3031279"/>
                  <a:pt x="9245048" y="2952118"/>
                  <a:pt x="9323128" y="2854684"/>
                </a:cubicBezTo>
                <a:cubicBezTo>
                  <a:pt x="9401208" y="2757250"/>
                  <a:pt x="9458614" y="2649099"/>
                  <a:pt x="9495344" y="2530230"/>
                </a:cubicBezTo>
                <a:cubicBezTo>
                  <a:pt x="9532075" y="2411362"/>
                  <a:pt x="9550441" y="2291225"/>
                  <a:pt x="9550441" y="2169820"/>
                </a:cubicBezTo>
                <a:cubicBezTo>
                  <a:pt x="9550441" y="1937902"/>
                  <a:pt x="9507530" y="1748440"/>
                  <a:pt x="9421709" y="1601436"/>
                </a:cubicBezTo>
                <a:cubicBezTo>
                  <a:pt x="9335887" y="1454431"/>
                  <a:pt x="9234663" y="1338552"/>
                  <a:pt x="9118037" y="1253798"/>
                </a:cubicBezTo>
                <a:cubicBezTo>
                  <a:pt x="9001410" y="1169044"/>
                  <a:pt x="8882781" y="1110704"/>
                  <a:pt x="8762151" y="1078778"/>
                </a:cubicBezTo>
                <a:cubicBezTo>
                  <a:pt x="8641520" y="1046853"/>
                  <a:pt x="8547757" y="1030889"/>
                  <a:pt x="8480862" y="1030889"/>
                </a:cubicBezTo>
                <a:cubicBezTo>
                  <a:pt x="8370241" y="1030889"/>
                  <a:pt x="8272314" y="1050870"/>
                  <a:pt x="8187080" y="1090831"/>
                </a:cubicBezTo>
                <a:cubicBezTo>
                  <a:pt x="8101845" y="1130792"/>
                  <a:pt x="8030078" y="1180897"/>
                  <a:pt x="7971778" y="1241145"/>
                </a:cubicBezTo>
                <a:cubicBezTo>
                  <a:pt x="7913478" y="1301394"/>
                  <a:pt x="7869874" y="1365927"/>
                  <a:pt x="7840964" y="1434744"/>
                </a:cubicBezTo>
                <a:cubicBezTo>
                  <a:pt x="7812054" y="1503562"/>
                  <a:pt x="7797600" y="1570324"/>
                  <a:pt x="7797600" y="1635030"/>
                </a:cubicBezTo>
                <a:cubicBezTo>
                  <a:pt x="7797600" y="1782702"/>
                  <a:pt x="7846662" y="1909419"/>
                  <a:pt x="7944790" y="2015181"/>
                </a:cubicBezTo>
                <a:cubicBezTo>
                  <a:pt x="8042918" y="2120943"/>
                  <a:pt x="8176468" y="2173824"/>
                  <a:pt x="8345442" y="2173824"/>
                </a:cubicBezTo>
                <a:cubicBezTo>
                  <a:pt x="8395146" y="2173824"/>
                  <a:pt x="8449510" y="2165509"/>
                  <a:pt x="8508530" y="2148879"/>
                </a:cubicBezTo>
                <a:cubicBezTo>
                  <a:pt x="8567551" y="2132248"/>
                  <a:pt x="8621966" y="2105701"/>
                  <a:pt x="8671778" y="2069237"/>
                </a:cubicBezTo>
                <a:cubicBezTo>
                  <a:pt x="8721589" y="2032773"/>
                  <a:pt x="8763459" y="1985244"/>
                  <a:pt x="8797387" y="1926650"/>
                </a:cubicBezTo>
                <a:cubicBezTo>
                  <a:pt x="8831315" y="1868057"/>
                  <a:pt x="8848279" y="1797651"/>
                  <a:pt x="8848279" y="1715433"/>
                </a:cubicBezTo>
                <a:cubicBezTo>
                  <a:pt x="8848279" y="1664661"/>
                  <a:pt x="8838879" y="1615210"/>
                  <a:pt x="8820080" y="1567081"/>
                </a:cubicBezTo>
                <a:lnTo>
                  <a:pt x="8804567" y="1533350"/>
                </a:lnTo>
                <a:lnTo>
                  <a:pt x="8843574" y="1536051"/>
                </a:lnTo>
                <a:cubicBezTo>
                  <a:pt x="8884456" y="1541822"/>
                  <a:pt x="8922996" y="1556249"/>
                  <a:pt x="8959193" y="1579333"/>
                </a:cubicBezTo>
                <a:cubicBezTo>
                  <a:pt x="9007456" y="1610112"/>
                  <a:pt x="9049780" y="1650540"/>
                  <a:pt x="9086164" y="1700618"/>
                </a:cubicBezTo>
                <a:cubicBezTo>
                  <a:pt x="9122548" y="1750696"/>
                  <a:pt x="9151792" y="1805753"/>
                  <a:pt x="9173894" y="1865788"/>
                </a:cubicBezTo>
                <a:cubicBezTo>
                  <a:pt x="9195997" y="1925823"/>
                  <a:pt x="9207048" y="1980345"/>
                  <a:pt x="9207048" y="2029356"/>
                </a:cubicBezTo>
                <a:cubicBezTo>
                  <a:pt x="9207048" y="2091126"/>
                  <a:pt x="9194502" y="2160411"/>
                  <a:pt x="9169410" y="2237209"/>
                </a:cubicBezTo>
                <a:cubicBezTo>
                  <a:pt x="9144317" y="2314008"/>
                  <a:pt x="9106158" y="2385762"/>
                  <a:pt x="9054932" y="2452471"/>
                </a:cubicBezTo>
                <a:cubicBezTo>
                  <a:pt x="9003706" y="2519179"/>
                  <a:pt x="8938078" y="2574836"/>
                  <a:pt x="8858049" y="2619442"/>
                </a:cubicBezTo>
                <a:cubicBezTo>
                  <a:pt x="8778020" y="2664048"/>
                  <a:pt x="8680266" y="2686351"/>
                  <a:pt x="8564788" y="2686351"/>
                </a:cubicBezTo>
                <a:cubicBezTo>
                  <a:pt x="8440073" y="2686351"/>
                  <a:pt x="8315545" y="2662753"/>
                  <a:pt x="8191204" y="2615558"/>
                </a:cubicBezTo>
                <a:cubicBezTo>
                  <a:pt x="8066862" y="2568363"/>
                  <a:pt x="7945178" y="2484464"/>
                  <a:pt x="7826148" y="2363860"/>
                </a:cubicBezTo>
                <a:cubicBezTo>
                  <a:pt x="7707120" y="2243256"/>
                  <a:pt x="7591520" y="2079834"/>
                  <a:pt x="7479352" y="1873596"/>
                </a:cubicBezTo>
                <a:cubicBezTo>
                  <a:pt x="7367183" y="1667357"/>
                  <a:pt x="7262569" y="1399669"/>
                  <a:pt x="7165510" y="1070530"/>
                </a:cubicBezTo>
                <a:lnTo>
                  <a:pt x="6931793" y="979637"/>
                </a:lnTo>
                <a:lnTo>
                  <a:pt x="9838017" y="979637"/>
                </a:lnTo>
                <a:lnTo>
                  <a:pt x="9634928" y="636244"/>
                </a:lnTo>
                <a:lnTo>
                  <a:pt x="6703612" y="636244"/>
                </a:lnTo>
                <a:lnTo>
                  <a:pt x="6639929" y="636244"/>
                </a:lnTo>
                <a:lnTo>
                  <a:pt x="6484934" y="636244"/>
                </a:lnTo>
                <a:lnTo>
                  <a:pt x="6484872" y="635598"/>
                </a:lnTo>
                <a:cubicBezTo>
                  <a:pt x="6483361" y="626659"/>
                  <a:pt x="6479582" y="614701"/>
                  <a:pt x="6473536" y="599726"/>
                </a:cubicBezTo>
                <a:cubicBezTo>
                  <a:pt x="6457199" y="531442"/>
                  <a:pt x="6431412" y="450973"/>
                  <a:pt x="6396176" y="358318"/>
                </a:cubicBezTo>
                <a:cubicBezTo>
                  <a:pt x="6360940" y="265662"/>
                  <a:pt x="6271061" y="196004"/>
                  <a:pt x="6126539" y="149343"/>
                </a:cubicBezTo>
                <a:close/>
                <a:moveTo>
                  <a:pt x="3593865" y="144218"/>
                </a:moveTo>
                <a:lnTo>
                  <a:pt x="3593865" y="747740"/>
                </a:lnTo>
                <a:lnTo>
                  <a:pt x="3584603" y="740188"/>
                </a:lnTo>
                <a:cubicBezTo>
                  <a:pt x="3550523" y="713055"/>
                  <a:pt x="3504813" y="678407"/>
                  <a:pt x="3447475" y="636244"/>
                </a:cubicBezTo>
                <a:lnTo>
                  <a:pt x="3130841" y="636244"/>
                </a:lnTo>
                <a:lnTo>
                  <a:pt x="2925578" y="636244"/>
                </a:lnTo>
                <a:lnTo>
                  <a:pt x="199588" y="636244"/>
                </a:lnTo>
                <a:lnTo>
                  <a:pt x="389063" y="979637"/>
                </a:lnTo>
                <a:lnTo>
                  <a:pt x="1350291" y="979637"/>
                </a:lnTo>
                <a:cubicBezTo>
                  <a:pt x="1295568" y="990154"/>
                  <a:pt x="1247559" y="1031116"/>
                  <a:pt x="1206263" y="1102523"/>
                </a:cubicBezTo>
                <a:cubicBezTo>
                  <a:pt x="1164967" y="1173930"/>
                  <a:pt x="1127235" y="1236541"/>
                  <a:pt x="1093066" y="1290356"/>
                </a:cubicBezTo>
                <a:cubicBezTo>
                  <a:pt x="1057456" y="1355436"/>
                  <a:pt x="1025944" y="1407904"/>
                  <a:pt x="998529" y="1447758"/>
                </a:cubicBezTo>
                <a:cubicBezTo>
                  <a:pt x="971115" y="1487612"/>
                  <a:pt x="942992" y="1507539"/>
                  <a:pt x="914163" y="1507539"/>
                </a:cubicBezTo>
                <a:cubicBezTo>
                  <a:pt x="905514" y="1507539"/>
                  <a:pt x="884679" y="1487586"/>
                  <a:pt x="851658" y="1447678"/>
                </a:cubicBezTo>
                <a:cubicBezTo>
                  <a:pt x="818638" y="1407770"/>
                  <a:pt x="783869" y="1352340"/>
                  <a:pt x="747351" y="1281387"/>
                </a:cubicBezTo>
                <a:lnTo>
                  <a:pt x="480997" y="1394703"/>
                </a:lnTo>
                <a:cubicBezTo>
                  <a:pt x="592419" y="1625447"/>
                  <a:pt x="703906" y="1778818"/>
                  <a:pt x="815461" y="1854816"/>
                </a:cubicBezTo>
                <a:cubicBezTo>
                  <a:pt x="927016" y="1930814"/>
                  <a:pt x="1015173" y="1968814"/>
                  <a:pt x="1079933" y="1968814"/>
                </a:cubicBezTo>
                <a:cubicBezTo>
                  <a:pt x="1149338" y="1968814"/>
                  <a:pt x="1206636" y="1939343"/>
                  <a:pt x="1251829" y="1880403"/>
                </a:cubicBezTo>
                <a:cubicBezTo>
                  <a:pt x="1291374" y="1828830"/>
                  <a:pt x="1307343" y="1771861"/>
                  <a:pt x="1299737" y="1709497"/>
                </a:cubicBezTo>
                <a:lnTo>
                  <a:pt x="1295801" y="1686851"/>
                </a:lnTo>
                <a:lnTo>
                  <a:pt x="1329824" y="1662327"/>
                </a:lnTo>
                <a:cubicBezTo>
                  <a:pt x="1408138" y="1603504"/>
                  <a:pt x="1466413" y="1542525"/>
                  <a:pt x="1504650" y="1479390"/>
                </a:cubicBezTo>
                <a:cubicBezTo>
                  <a:pt x="1548348" y="1407236"/>
                  <a:pt x="1577752" y="1339233"/>
                  <a:pt x="1592861" y="1275381"/>
                </a:cubicBezTo>
                <a:cubicBezTo>
                  <a:pt x="1594515" y="1322682"/>
                  <a:pt x="1617966" y="1383732"/>
                  <a:pt x="1663213" y="1458529"/>
                </a:cubicBezTo>
                <a:cubicBezTo>
                  <a:pt x="1708459" y="1533326"/>
                  <a:pt x="1760900" y="1604078"/>
                  <a:pt x="1820535" y="1670787"/>
                </a:cubicBezTo>
                <a:cubicBezTo>
                  <a:pt x="1880169" y="1737496"/>
                  <a:pt x="1944702" y="1797744"/>
                  <a:pt x="2014133" y="1851533"/>
                </a:cubicBezTo>
                <a:cubicBezTo>
                  <a:pt x="2083565" y="1905321"/>
                  <a:pt x="2145375" y="1933978"/>
                  <a:pt x="2199564" y="1937501"/>
                </a:cubicBezTo>
                <a:lnTo>
                  <a:pt x="1385527" y="2389886"/>
                </a:lnTo>
                <a:lnTo>
                  <a:pt x="1710581" y="2795904"/>
                </a:lnTo>
                <a:cubicBezTo>
                  <a:pt x="1732004" y="2788376"/>
                  <a:pt x="1743973" y="2783671"/>
                  <a:pt x="1746490" y="2781789"/>
                </a:cubicBezTo>
                <a:lnTo>
                  <a:pt x="1745913" y="2780931"/>
                </a:lnTo>
                <a:lnTo>
                  <a:pt x="1765385" y="2782898"/>
                </a:lnTo>
                <a:cubicBezTo>
                  <a:pt x="1784260" y="2784474"/>
                  <a:pt x="1798892" y="2784632"/>
                  <a:pt x="1809283" y="2783371"/>
                </a:cubicBezTo>
                <a:cubicBezTo>
                  <a:pt x="1823137" y="2781689"/>
                  <a:pt x="1843358" y="2782236"/>
                  <a:pt x="1869946" y="2785012"/>
                </a:cubicBezTo>
                <a:cubicBezTo>
                  <a:pt x="1897867" y="2788963"/>
                  <a:pt x="1918742" y="2792834"/>
                  <a:pt x="1932569" y="2796624"/>
                </a:cubicBezTo>
                <a:cubicBezTo>
                  <a:pt x="1946397" y="2800415"/>
                  <a:pt x="1965924" y="2806795"/>
                  <a:pt x="1991150" y="2815764"/>
                </a:cubicBezTo>
                <a:cubicBezTo>
                  <a:pt x="2016376" y="2824733"/>
                  <a:pt x="2043230" y="2835531"/>
                  <a:pt x="2071713" y="2848157"/>
                </a:cubicBezTo>
                <a:cubicBezTo>
                  <a:pt x="2100195" y="2860784"/>
                  <a:pt x="2135978" y="2876306"/>
                  <a:pt x="2179063" y="2894725"/>
                </a:cubicBezTo>
                <a:cubicBezTo>
                  <a:pt x="2229034" y="2927986"/>
                  <a:pt x="2262348" y="2949154"/>
                  <a:pt x="2279006" y="2958230"/>
                </a:cubicBezTo>
                <a:cubicBezTo>
                  <a:pt x="2295662" y="2967307"/>
                  <a:pt x="2305566" y="2973446"/>
                  <a:pt x="2308716" y="2976649"/>
                </a:cubicBezTo>
                <a:lnTo>
                  <a:pt x="2387277" y="3040555"/>
                </a:lnTo>
                <a:lnTo>
                  <a:pt x="2401852" y="3064820"/>
                </a:lnTo>
                <a:cubicBezTo>
                  <a:pt x="2419737" y="3082705"/>
                  <a:pt x="2432390" y="3091648"/>
                  <a:pt x="2439811" y="3091648"/>
                </a:cubicBezTo>
                <a:lnTo>
                  <a:pt x="2725936" y="3295955"/>
                </a:lnTo>
                <a:lnTo>
                  <a:pt x="2707686" y="3386110"/>
                </a:lnTo>
                <a:cubicBezTo>
                  <a:pt x="2712331" y="3390755"/>
                  <a:pt x="2714974" y="3393398"/>
                  <a:pt x="2715614" y="3394038"/>
                </a:cubicBezTo>
                <a:cubicBezTo>
                  <a:pt x="2716255" y="3394679"/>
                  <a:pt x="2716922" y="3396174"/>
                  <a:pt x="2717616" y="3398523"/>
                </a:cubicBezTo>
                <a:lnTo>
                  <a:pt x="2743403" y="3469956"/>
                </a:lnTo>
                <a:lnTo>
                  <a:pt x="2967794" y="3567897"/>
                </a:lnTo>
                <a:lnTo>
                  <a:pt x="2973159" y="1657934"/>
                </a:lnTo>
                <a:lnTo>
                  <a:pt x="2973159" y="1698295"/>
                </a:lnTo>
                <a:cubicBezTo>
                  <a:pt x="2976576" y="1698295"/>
                  <a:pt x="2978284" y="1686043"/>
                  <a:pt x="2978284" y="1661538"/>
                </a:cubicBezTo>
                <a:cubicBezTo>
                  <a:pt x="2982075" y="1657854"/>
                  <a:pt x="2986373" y="1646509"/>
                  <a:pt x="2991178" y="1627503"/>
                </a:cubicBezTo>
                <a:lnTo>
                  <a:pt x="3034662" y="1510182"/>
                </a:lnTo>
                <a:cubicBezTo>
                  <a:pt x="3034662" y="1513919"/>
                  <a:pt x="3019740" y="1506071"/>
                  <a:pt x="2989896" y="1486638"/>
                </a:cubicBezTo>
                <a:cubicBezTo>
                  <a:pt x="3023157" y="1455566"/>
                  <a:pt x="3039787" y="1440030"/>
                  <a:pt x="3039787" y="1440030"/>
                </a:cubicBezTo>
                <a:cubicBezTo>
                  <a:pt x="3045660" y="1455085"/>
                  <a:pt x="3050545" y="1447344"/>
                  <a:pt x="3054442" y="1416806"/>
                </a:cubicBezTo>
                <a:cubicBezTo>
                  <a:pt x="3058340" y="1386268"/>
                  <a:pt x="3060289" y="1357492"/>
                  <a:pt x="3060289" y="1330477"/>
                </a:cubicBezTo>
                <a:cubicBezTo>
                  <a:pt x="3060289" y="1260485"/>
                  <a:pt x="3047702" y="1186850"/>
                  <a:pt x="3022530" y="1109570"/>
                </a:cubicBezTo>
                <a:cubicBezTo>
                  <a:pt x="2997357" y="1032291"/>
                  <a:pt x="2968034" y="988980"/>
                  <a:pt x="2934559" y="979637"/>
                </a:cubicBezTo>
                <a:lnTo>
                  <a:pt x="3142121" y="979637"/>
                </a:lnTo>
                <a:lnTo>
                  <a:pt x="3366683" y="979637"/>
                </a:lnTo>
                <a:lnTo>
                  <a:pt x="3377483" y="979637"/>
                </a:lnTo>
                <a:cubicBezTo>
                  <a:pt x="3387413" y="983908"/>
                  <a:pt x="3404737" y="1000578"/>
                  <a:pt x="3429456" y="1029648"/>
                </a:cubicBezTo>
                <a:cubicBezTo>
                  <a:pt x="3454175" y="1058718"/>
                  <a:pt x="3479494" y="1092713"/>
                  <a:pt x="3505414" y="1131633"/>
                </a:cubicBezTo>
                <a:cubicBezTo>
                  <a:pt x="3531334" y="1170553"/>
                  <a:pt x="3552556" y="1208045"/>
                  <a:pt x="3569079" y="1244109"/>
                </a:cubicBezTo>
                <a:cubicBezTo>
                  <a:pt x="3585603" y="1280172"/>
                  <a:pt x="3593865" y="1305625"/>
                  <a:pt x="3593865" y="1320467"/>
                </a:cubicBezTo>
                <a:lnTo>
                  <a:pt x="3593865" y="3324607"/>
                </a:lnTo>
                <a:lnTo>
                  <a:pt x="3962884" y="3593524"/>
                </a:lnTo>
                <a:lnTo>
                  <a:pt x="3962884" y="979637"/>
                </a:lnTo>
                <a:lnTo>
                  <a:pt x="4525703" y="979637"/>
                </a:lnTo>
                <a:lnTo>
                  <a:pt x="4306598" y="636244"/>
                </a:lnTo>
                <a:lnTo>
                  <a:pt x="3943905" y="636244"/>
                </a:lnTo>
                <a:lnTo>
                  <a:pt x="3930451" y="593239"/>
                </a:lnTo>
                <a:cubicBezTo>
                  <a:pt x="3914541" y="529440"/>
                  <a:pt x="3887300" y="451734"/>
                  <a:pt x="3848727" y="360120"/>
                </a:cubicBezTo>
                <a:cubicBezTo>
                  <a:pt x="3810154" y="268505"/>
                  <a:pt x="3725200" y="196538"/>
                  <a:pt x="3593865" y="144218"/>
                </a:cubicBezTo>
                <a:close/>
                <a:moveTo>
                  <a:pt x="0" y="0"/>
                </a:moveTo>
                <a:lnTo>
                  <a:pt x="10134600" y="0"/>
                </a:lnTo>
                <a:lnTo>
                  <a:pt x="10134600" y="3923360"/>
                </a:lnTo>
                <a:lnTo>
                  <a:pt x="0" y="392336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38100" dist="38100" dir="2700000" algn="tl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413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0A316F-FB3A-5E98-67A9-A89EA6BBB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041" b="23038"/>
          <a:stretch/>
        </p:blipFill>
        <p:spPr>
          <a:xfrm>
            <a:off x="5388749" y="0"/>
            <a:ext cx="1414502" cy="146795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151" name="Date Placeholder 8">
            <a:extLst>
              <a:ext uri="{FF2B5EF4-FFF2-40B4-BE49-F238E27FC236}">
                <a16:creationId xmlns:a16="http://schemas.microsoft.com/office/drawing/2014/main" id="{63E2357C-BA5F-D811-8AEE-04EAED0AD78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04800" y="6248400"/>
            <a:ext cx="1563688" cy="295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77309F-991F-4F94-96AD-637B4E9E7DC7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6152" name="Slide Number Placeholder 9">
            <a:extLst>
              <a:ext uri="{FF2B5EF4-FFF2-40B4-BE49-F238E27FC236}">
                <a16:creationId xmlns:a16="http://schemas.microsoft.com/office/drawing/2014/main" id="{40C43082-F17E-B6A9-E482-40EEF75BD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855F23-C7C1-49ED-A7C6-ECF89C53F3FF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153" name="Group 1">
            <a:extLst>
              <a:ext uri="{FF2B5EF4-FFF2-40B4-BE49-F238E27FC236}">
                <a16:creationId xmlns:a16="http://schemas.microsoft.com/office/drawing/2014/main" id="{89FBD2E9-A6BE-EECF-115F-E37C2DEB77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04688" cy="6858000"/>
            <a:chOff x="-63846" y="-320860"/>
            <a:chExt cx="12351701" cy="7636060"/>
          </a:xfrm>
        </p:grpSpPr>
        <p:pic>
          <p:nvPicPr>
            <p:cNvPr id="6154" name="Picture 13">
              <a:extLst>
                <a:ext uri="{FF2B5EF4-FFF2-40B4-BE49-F238E27FC236}">
                  <a16:creationId xmlns:a16="http://schemas.microsoft.com/office/drawing/2014/main" id="{10DA53C9-3C09-3F38-149E-37645D6F01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82" y="5301208"/>
              <a:ext cx="1914943" cy="201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Picture 15">
              <a:extLst>
                <a:ext uri="{FF2B5EF4-FFF2-40B4-BE49-F238E27FC236}">
                  <a16:creationId xmlns:a16="http://schemas.microsoft.com/office/drawing/2014/main" id="{38D73DC5-D0DC-10C7-2B16-0BCCF2E26B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0323387" y="5350732"/>
              <a:ext cx="1914943" cy="201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6" name="Picture 16">
              <a:extLst>
                <a:ext uri="{FF2B5EF4-FFF2-40B4-BE49-F238E27FC236}">
                  <a16:creationId xmlns:a16="http://schemas.microsoft.com/office/drawing/2014/main" id="{BD4E1EFD-12A4-6E45-2987-6AA882414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0351957" y="-320860"/>
              <a:ext cx="1914943" cy="201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Picture 17">
              <a:extLst>
                <a:ext uri="{FF2B5EF4-FFF2-40B4-BE49-F238E27FC236}">
                  <a16:creationId xmlns:a16="http://schemas.microsoft.com/office/drawing/2014/main" id="{E60801C3-86F7-1B25-102A-CDDCE2761E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57708">
              <a:off x="-14322" y="-320861"/>
              <a:ext cx="1914943" cy="2013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E8D66AC6-C36A-3C0C-5984-1E7F2AB8CBF6}"/>
              </a:ext>
            </a:extLst>
          </p:cNvPr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2EC71A6-5CAF-742F-61B7-25B7842EBB78}"/>
              </a:ext>
            </a:extLst>
          </p:cNvPr>
          <p:cNvGrpSpPr>
            <a:grpSpLocks/>
          </p:cNvGrpSpPr>
          <p:nvPr/>
        </p:nvGrpSpPr>
        <p:grpSpPr bwMode="auto">
          <a:xfrm>
            <a:off x="6681788" y="401638"/>
            <a:ext cx="4897437" cy="5975350"/>
            <a:chOff x="6624394" y="383892"/>
            <a:chExt cx="4896503" cy="597534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D1B87F7-A93A-2A18-5F9A-F1A36BB79B72}"/>
                </a:ext>
              </a:extLst>
            </p:cNvPr>
            <p:cNvSpPr/>
            <p:nvPr/>
          </p:nvSpPr>
          <p:spPr>
            <a:xfrm>
              <a:off x="6624394" y="1037942"/>
              <a:ext cx="4896503" cy="5321298"/>
            </a:xfrm>
            <a:prstGeom prst="rect">
              <a:avLst/>
            </a:prstGeom>
            <a:solidFill>
              <a:srgbClr val="F7DDC2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A43ECE24-E94A-03A3-DF7E-EBE4AF434CA7}"/>
                </a:ext>
              </a:extLst>
            </p:cNvPr>
            <p:cNvSpPr txBox="1">
              <a:spLocks/>
            </p:cNvSpPr>
            <p:nvPr/>
          </p:nvSpPr>
          <p:spPr>
            <a:xfrm>
              <a:off x="7582290" y="383892"/>
              <a:ext cx="3281633" cy="69458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defRPr/>
              </a:pPr>
              <a:r>
                <a:rPr lang="en-US" sz="5400" b="1" dirty="0" err="1">
                  <a:ln w="6600">
                    <a:solidFill>
                      <a:schemeClr val="accent2"/>
                    </a:solidFill>
                    <a:prstDash val="solid"/>
                  </a:ln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ln w="6600">
                    <a:solidFill>
                      <a:schemeClr val="accent2"/>
                    </a:solidFill>
                    <a:prstDash val="solid"/>
                  </a:ln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BA1548E5-2053-8C90-C03E-9603B6852358}"/>
                </a:ext>
              </a:extLst>
            </p:cNvPr>
            <p:cNvSpPr txBox="1">
              <a:spLocks/>
            </p:cNvSpPr>
            <p:nvPr/>
          </p:nvSpPr>
          <p:spPr>
            <a:xfrm>
              <a:off x="7166932" y="5055751"/>
              <a:ext cx="4021211" cy="758889"/>
            </a:xfrm>
            <a:prstGeom prst="rect">
              <a:avLst/>
            </a:prstGeom>
            <a:gradFill>
              <a:gsLst>
                <a:gs pos="72000">
                  <a:srgbClr val="339933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defRPr/>
              </a:pPr>
              <a:r>
                <a:rPr lang="en-US" sz="4000" dirty="0" err="1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সেচ</a:t>
              </a:r>
              <a:r>
                <a:rPr lang="en-US" sz="4000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পানির</a:t>
              </a:r>
              <a:r>
                <a:rPr lang="en-US" sz="4000" dirty="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অপচয়</a:t>
              </a:r>
              <a:endParaRPr lang="en-US" sz="4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1EF25198-50EE-7550-EF24-8362CAF962C9}"/>
                </a:ext>
              </a:extLst>
            </p:cNvPr>
            <p:cNvSpPr/>
            <p:nvPr/>
          </p:nvSpPr>
          <p:spPr>
            <a:xfrm>
              <a:off x="7142748" y="2535249"/>
              <a:ext cx="4021210" cy="56039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বিষয়ঃ</a:t>
              </a:r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এগ্রো</a:t>
              </a:r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মেশিনারী</a:t>
              </a:r>
              <a:endPara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331252C9-7D7D-6B0F-3B15-DCA2E17F5333}"/>
                </a:ext>
              </a:extLst>
            </p:cNvPr>
            <p:cNvSpPr/>
            <p:nvPr/>
          </p:nvSpPr>
          <p:spPr>
            <a:xfrm>
              <a:off x="7700827" y="1459570"/>
              <a:ext cx="2953420" cy="694583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শ্রেণীঃ</a:t>
              </a:r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দ্বাদশ</a:t>
              </a:r>
              <a:endPara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67787B2E-8D31-A449-AB7E-B18E0CB50968}"/>
                </a:ext>
              </a:extLst>
            </p:cNvPr>
            <p:cNvSpPr/>
            <p:nvPr/>
          </p:nvSpPr>
          <p:spPr>
            <a:xfrm>
              <a:off x="7501072" y="4241494"/>
              <a:ext cx="3352930" cy="56039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পাঠের</a:t>
              </a:r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বিষয়বস্তুঃ</a:t>
              </a:r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DA11E36-F3D8-ABFE-2519-C38CD5F46D1C}"/>
                </a:ext>
              </a:extLst>
            </p:cNvPr>
            <p:cNvSpPr/>
            <p:nvPr/>
          </p:nvSpPr>
          <p:spPr>
            <a:xfrm>
              <a:off x="7582290" y="3342206"/>
              <a:ext cx="2920408" cy="56039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40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</a:t>
              </a:r>
              <a:r>
                <a:rPr lang="en-US" sz="4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১.১৫</a:t>
              </a:r>
            </a:p>
          </p:txBody>
        </p:sp>
      </p:grpSp>
      <p:sp>
        <p:nvSpPr>
          <p:cNvPr id="13" name="Rectangle 12">
            <a:hlinkClick r:id="rId2"/>
            <a:extLst>
              <a:ext uri="{FF2B5EF4-FFF2-40B4-BE49-F238E27FC236}">
                <a16:creationId xmlns:a16="http://schemas.microsoft.com/office/drawing/2014/main" id="{C8CB06BA-60BA-7317-0DE0-10198EA65E0F}"/>
              </a:ext>
            </a:extLst>
          </p:cNvPr>
          <p:cNvSpPr/>
          <p:nvPr/>
        </p:nvSpPr>
        <p:spPr>
          <a:xfrm>
            <a:off x="1343472" y="375575"/>
            <a:ext cx="3528392" cy="662178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175" name="Picture 23">
            <a:extLst>
              <a:ext uri="{FF2B5EF4-FFF2-40B4-BE49-F238E27FC236}">
                <a16:creationId xmlns:a16="http://schemas.microsoft.com/office/drawing/2014/main" id="{C9EB35EA-0C70-8D16-D103-103A2FD02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>
            <a:fillRect/>
          </a:stretch>
        </p:blipFill>
        <p:spPr bwMode="auto">
          <a:xfrm>
            <a:off x="5895975" y="817563"/>
            <a:ext cx="414338" cy="589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6" name="Group 17">
            <a:extLst>
              <a:ext uri="{FF2B5EF4-FFF2-40B4-BE49-F238E27FC236}">
                <a16:creationId xmlns:a16="http://schemas.microsoft.com/office/drawing/2014/main" id="{6F49C7A1-C081-427C-E0FB-0A133A4FDF05}"/>
              </a:ext>
            </a:extLst>
          </p:cNvPr>
          <p:cNvGrpSpPr>
            <a:grpSpLocks/>
          </p:cNvGrpSpPr>
          <p:nvPr/>
        </p:nvGrpSpPr>
        <p:grpSpPr bwMode="auto">
          <a:xfrm>
            <a:off x="387350" y="1082675"/>
            <a:ext cx="5138738" cy="5321300"/>
            <a:chOff x="386665" y="1082817"/>
            <a:chExt cx="5139010" cy="53212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803FD6-BDC9-9E31-28D2-9DEC9A03E62C}"/>
                </a:ext>
              </a:extLst>
            </p:cNvPr>
            <p:cNvSpPr/>
            <p:nvPr/>
          </p:nvSpPr>
          <p:spPr>
            <a:xfrm>
              <a:off x="629566" y="1082817"/>
              <a:ext cx="4896109" cy="5321275"/>
            </a:xfrm>
            <a:prstGeom prst="rect">
              <a:avLst/>
            </a:prstGeom>
            <a:solidFill>
              <a:srgbClr val="F7DDC2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EA06881-3D83-BEFD-B75E-E57763970A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t="5017" b="5017"/>
            <a:stretch/>
          </p:blipFill>
          <p:spPr>
            <a:xfrm>
              <a:off x="1849569" y="1303079"/>
              <a:ext cx="2490994" cy="2490994"/>
            </a:xfrm>
            <a:prstGeom prst="ellipse">
              <a:avLst/>
            </a:prstGeom>
          </p:spPr>
        </p:pic>
        <p:sp>
          <p:nvSpPr>
            <p:cNvPr id="7179" name="TextBox 13">
              <a:extLst>
                <a:ext uri="{FF2B5EF4-FFF2-40B4-BE49-F238E27FC236}">
                  <a16:creationId xmlns:a16="http://schemas.microsoft.com/office/drawing/2014/main" id="{81A3568E-CF8C-DD2C-E51D-A7AD8A9FCC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9780" y="4059400"/>
              <a:ext cx="4245854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algn="ctr"/>
              <a:r>
                <a:rPr lang="en-US" alt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প্রকৌঃ</a:t>
              </a:r>
              <a:r>
                <a:rPr lang="en-US" alt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মোঃ</a:t>
              </a:r>
              <a:r>
                <a:rPr lang="en-US" alt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শফি</a:t>
              </a:r>
              <a:r>
                <a:rPr lang="en-US" alt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উদ্দীন</a:t>
              </a:r>
              <a:endParaRPr lang="en-US" alt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 rtl="1"/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চিফ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ইন্সট্রাক্টর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ফার্ম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মেশিনারী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) </a:t>
              </a:r>
            </a:p>
            <a:p>
              <a:pPr algn="ctr" rtl="1"/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সরকারি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টেকনিক্যাল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স্কুল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r>
                <a:rPr lang="en-US" altLang="en-US" sz="2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altLang="en-US" sz="2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মেহেরপুর</a:t>
              </a:r>
              <a:endParaRPr lang="en-US" altLang="en-US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rtl="1"/>
              <a:r>
                <a:rPr lang="en-US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        </a:t>
              </a:r>
              <a:r>
                <a:rPr lang="en-US" altLang="en-US" dirty="0">
                  <a:solidFill>
                    <a:srgbClr val="3333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shofiuddintsc@gmail.com</a:t>
              </a:r>
            </a:p>
            <a:p>
              <a:r>
                <a:rPr lang="en-US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        01730-878558        </a:t>
              </a:r>
              <a:r>
                <a:rPr lang="en-US" altLang="en-US" dirty="0">
                  <a:solidFill>
                    <a:srgbClr val="4CAF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01619346487</a:t>
              </a:r>
            </a:p>
            <a:p>
              <a:r>
                <a:rPr lang="en-US" alt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</a:t>
              </a:r>
              <a:r>
                <a:rPr lang="en-US" altLang="en-US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Shofi Uddin </a:t>
              </a:r>
              <a:r>
                <a:rPr lang="en-US" altLang="en-US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agro</a:t>
              </a:r>
              <a:r>
                <a:rPr lang="en-US" altLang="en-US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Machinery</a:t>
              </a:r>
              <a:endParaRPr lang="en-US" altLang="en-US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        </a:t>
              </a:r>
              <a:r>
                <a:rPr lang="en-US" altLang="en-US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Shofi Uddin</a:t>
              </a:r>
              <a:r>
                <a:rPr lang="en-US" altLang="en-US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</a:t>
              </a:r>
              <a:r>
                <a:rPr lang="en-US" altLang="en-US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7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Shofi Uddin</a:t>
              </a:r>
              <a:endParaRPr lang="en-US" alt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180" name="Picture 16">
              <a:extLst>
                <a:ext uri="{FF2B5EF4-FFF2-40B4-BE49-F238E27FC236}">
                  <a16:creationId xmlns:a16="http://schemas.microsoft.com/office/drawing/2014/main" id="{1A6B6454-FC05-EAC4-7499-AC8655CA8B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2218" y="5089174"/>
              <a:ext cx="303237" cy="295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1" name="Picture 18">
              <a:extLst>
                <a:ext uri="{FF2B5EF4-FFF2-40B4-BE49-F238E27FC236}">
                  <a16:creationId xmlns:a16="http://schemas.microsoft.com/office/drawing/2014/main" id="{486E2450-EFE4-8F72-2414-CF7FD6830B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580" y="5397839"/>
              <a:ext cx="330473" cy="32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2" name="Picture 20">
              <a:hlinkClick r:id="rId5"/>
              <a:extLst>
                <a:ext uri="{FF2B5EF4-FFF2-40B4-BE49-F238E27FC236}">
                  <a16:creationId xmlns:a16="http://schemas.microsoft.com/office/drawing/2014/main" id="{2668B0A7-8D2B-5AF4-969A-2AA95C47A6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76753" y="5717623"/>
              <a:ext cx="358157" cy="349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3" name="Picture 22">
              <a:hlinkClick r:id="rId7"/>
              <a:extLst>
                <a:ext uri="{FF2B5EF4-FFF2-40B4-BE49-F238E27FC236}">
                  <a16:creationId xmlns:a16="http://schemas.microsoft.com/office/drawing/2014/main" id="{1BE92EE5-0537-4609-EEA4-9E609E793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7251" y="6014968"/>
              <a:ext cx="303237" cy="295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4" name="Picture 26">
              <a:hlinkClick r:id="rId6"/>
              <a:extLst>
                <a:ext uri="{FF2B5EF4-FFF2-40B4-BE49-F238E27FC236}">
                  <a16:creationId xmlns:a16="http://schemas.microsoft.com/office/drawing/2014/main" id="{284AE3DC-35F7-8468-42F0-8667B3F6AF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3366" y="6032359"/>
              <a:ext cx="304929" cy="29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5" name="Picture 28">
              <a:extLst>
                <a:ext uri="{FF2B5EF4-FFF2-40B4-BE49-F238E27FC236}">
                  <a16:creationId xmlns:a16="http://schemas.microsoft.com/office/drawing/2014/main" id="{93DD6339-336E-A25B-7668-4347E34ABE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6107" y="5452931"/>
              <a:ext cx="330473" cy="322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C61F6CC-C469-E8BF-9897-AB504AB6AC0A}"/>
                </a:ext>
              </a:extLst>
            </p:cNvPr>
            <p:cNvSpPr/>
            <p:nvPr/>
          </p:nvSpPr>
          <p:spPr>
            <a:xfrm>
              <a:off x="4090499" y="4384783"/>
              <a:ext cx="1433588" cy="3095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187" name="Picture 24">
              <a:extLst>
                <a:ext uri="{FF2B5EF4-FFF2-40B4-BE49-F238E27FC236}">
                  <a16:creationId xmlns:a16="http://schemas.microsoft.com/office/drawing/2014/main" id="{EAE05863-96EB-9725-4CB7-EF28EB4045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665" y="1101346"/>
              <a:ext cx="1633403" cy="2289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A1A42B-48AD-9D58-3E14-CD554F0C4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836613"/>
            <a:ext cx="9220200" cy="523716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Date Placeholder 1">
            <a:extLst>
              <a:ext uri="{FF2B5EF4-FFF2-40B4-BE49-F238E27FC236}">
                <a16:creationId xmlns:a16="http://schemas.microsoft.com/office/drawing/2014/main" id="{3E997BCB-7077-27DC-ED5A-95356CAFDA7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423EF5B-335A-4FB1-BE05-ED055401F1A8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Slide Number Placeholder 4">
            <a:extLst>
              <a:ext uri="{FF2B5EF4-FFF2-40B4-BE49-F238E27FC236}">
                <a16:creationId xmlns:a16="http://schemas.microsoft.com/office/drawing/2014/main" id="{746A9FB5-22F4-8D8C-C3A3-8608EB864C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C254C2-330F-48EB-AA02-EA6461CEC3F6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81A84E-8384-31AE-9934-B88A63272877}"/>
              </a:ext>
            </a:extLst>
          </p:cNvPr>
          <p:cNvSpPr/>
          <p:nvPr/>
        </p:nvSpPr>
        <p:spPr>
          <a:xfrm>
            <a:off x="4751388" y="66675"/>
            <a:ext cx="2616200" cy="769938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lang="en-US" sz="4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000E6D-84DC-45DA-D1A0-9EA6EF15BCBE}"/>
              </a:ext>
            </a:extLst>
          </p:cNvPr>
          <p:cNvGrpSpPr/>
          <p:nvPr/>
        </p:nvGrpSpPr>
        <p:grpSpPr>
          <a:xfrm>
            <a:off x="1271464" y="681038"/>
            <a:ext cx="9577064" cy="6176962"/>
            <a:chOff x="1636425" y="1132164"/>
            <a:chExt cx="8919147" cy="5591640"/>
          </a:xfrm>
          <a:solidFill>
            <a:srgbClr val="3E6F91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Frame 10">
              <a:extLst>
                <a:ext uri="{FF2B5EF4-FFF2-40B4-BE49-F238E27FC236}">
                  <a16:creationId xmlns:a16="http://schemas.microsoft.com/office/drawing/2014/main" id="{DA435702-8D9B-F26D-B196-4134DD77741C}"/>
                </a:ext>
              </a:extLst>
            </p:cNvPr>
            <p:cNvSpPr/>
            <p:nvPr/>
          </p:nvSpPr>
          <p:spPr>
            <a:xfrm>
              <a:off x="1636425" y="1132164"/>
              <a:ext cx="8919147" cy="5134724"/>
            </a:xfrm>
            <a:prstGeom prst="frame">
              <a:avLst>
                <a:gd name="adj1" fmla="val 4610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9ABE4CD8-86F9-DEB1-32E7-88890A873484}"/>
                </a:ext>
              </a:extLst>
            </p:cNvPr>
            <p:cNvSpPr/>
            <p:nvPr/>
          </p:nvSpPr>
          <p:spPr>
            <a:xfrm rot="3738137">
              <a:off x="7705624" y="6210519"/>
              <a:ext cx="651816" cy="374754"/>
            </a:xfrm>
            <a:prstGeom prst="parallelogram">
              <a:avLst>
                <a:gd name="adj" fmla="val 58022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41A82350-8B95-B62F-0D03-6C6EA42E533F}"/>
                </a:ext>
              </a:extLst>
            </p:cNvPr>
            <p:cNvSpPr/>
            <p:nvPr/>
          </p:nvSpPr>
          <p:spPr>
            <a:xfrm rot="21340101">
              <a:off x="3910201" y="6240001"/>
              <a:ext cx="651816" cy="374754"/>
            </a:xfrm>
            <a:prstGeom prst="parallelogram">
              <a:avLst>
                <a:gd name="adj" fmla="val 58022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.TTTC.ICTLab-03\Desktop\IMG_2089.JPG">
            <a:extLst>
              <a:ext uri="{FF2B5EF4-FFF2-40B4-BE49-F238E27FC236}">
                <a16:creationId xmlns:a16="http://schemas.microsoft.com/office/drawing/2014/main" id="{ED5E1E70-AA54-CC20-E679-AB54A4ED1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1166813"/>
            <a:ext cx="8872538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C0FB15-8662-1FFF-EBD3-878B1638DE44}"/>
              </a:ext>
            </a:extLst>
          </p:cNvPr>
          <p:cNvSpPr/>
          <p:nvPr/>
        </p:nvSpPr>
        <p:spPr>
          <a:xfrm>
            <a:off x="3071813" y="33338"/>
            <a:ext cx="6048375" cy="1016000"/>
          </a:xfrm>
          <a:prstGeom prst="rect">
            <a:avLst/>
          </a:prstGeom>
          <a:solidFill>
            <a:srgbClr val="0000CC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 err="1">
                <a:ln w="0"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6000" dirty="0">
                <a:ln w="0"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>
                <a:ln w="0"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dirty="0">
              <a:ln w="0"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EA41A3-67C6-FF50-AE66-018E754392BC}"/>
              </a:ext>
            </a:extLst>
          </p:cNvPr>
          <p:cNvSpPr txBox="1"/>
          <p:nvPr/>
        </p:nvSpPr>
        <p:spPr>
          <a:xfrm>
            <a:off x="3573463" y="5016500"/>
            <a:ext cx="4824412" cy="110807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6600" b="1" dirty="0">
                <a:ln w="0"/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সেচ </a:t>
            </a:r>
            <a:r>
              <a:rPr lang="en-US" sz="6600" b="1" dirty="0" err="1">
                <a:ln w="0"/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6600" b="1" dirty="0">
                <a:ln w="0"/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0"/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endParaRPr lang="en-US" sz="6600" b="1" dirty="0">
              <a:ln w="0"/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221" name="Date Placeholder 1">
            <a:extLst>
              <a:ext uri="{FF2B5EF4-FFF2-40B4-BE49-F238E27FC236}">
                <a16:creationId xmlns:a16="http://schemas.microsoft.com/office/drawing/2014/main" id="{5E784CF0-2C58-2B9D-1BA2-8ECE93B45C6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32924B-2E2E-4542-810E-859FC3F2768B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9222" name="Slide Number Placeholder 4">
            <a:extLst>
              <a:ext uri="{FF2B5EF4-FFF2-40B4-BE49-F238E27FC236}">
                <a16:creationId xmlns:a16="http://schemas.microsoft.com/office/drawing/2014/main" id="{AAD60AB1-4508-117B-C1A7-A6FE02F13E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534392-F2A8-4834-9A90-DB96A08D33F3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EE02489-2417-F873-F6FF-4DA114596556}"/>
              </a:ext>
            </a:extLst>
          </p:cNvPr>
          <p:cNvGrpSpPr/>
          <p:nvPr/>
        </p:nvGrpSpPr>
        <p:grpSpPr>
          <a:xfrm>
            <a:off x="1363241" y="907980"/>
            <a:ext cx="9254057" cy="5950020"/>
            <a:chOff x="1636425" y="1132164"/>
            <a:chExt cx="8919147" cy="5591640"/>
          </a:xfrm>
          <a:solidFill>
            <a:srgbClr val="989C9F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Frame 7">
              <a:extLst>
                <a:ext uri="{FF2B5EF4-FFF2-40B4-BE49-F238E27FC236}">
                  <a16:creationId xmlns:a16="http://schemas.microsoft.com/office/drawing/2014/main" id="{A4695A53-8AFA-A9C7-7FBB-F4DE8F7F9044}"/>
                </a:ext>
              </a:extLst>
            </p:cNvPr>
            <p:cNvSpPr/>
            <p:nvPr/>
          </p:nvSpPr>
          <p:spPr>
            <a:xfrm>
              <a:off x="1636425" y="1132164"/>
              <a:ext cx="8919147" cy="5134724"/>
            </a:xfrm>
            <a:prstGeom prst="frame">
              <a:avLst>
                <a:gd name="adj1" fmla="val 4610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506D4926-242B-F14A-CF2F-EA81469A050C}"/>
                </a:ext>
              </a:extLst>
            </p:cNvPr>
            <p:cNvSpPr/>
            <p:nvPr/>
          </p:nvSpPr>
          <p:spPr>
            <a:xfrm rot="3738137">
              <a:off x="7705624" y="6210519"/>
              <a:ext cx="651816" cy="374754"/>
            </a:xfrm>
            <a:prstGeom prst="parallelogram">
              <a:avLst>
                <a:gd name="adj" fmla="val 58022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89F9D7E0-1165-668B-A1D8-5315E042B3D9}"/>
                </a:ext>
              </a:extLst>
            </p:cNvPr>
            <p:cNvSpPr/>
            <p:nvPr/>
          </p:nvSpPr>
          <p:spPr>
            <a:xfrm rot="21340101">
              <a:off x="3910201" y="6240001"/>
              <a:ext cx="651816" cy="374754"/>
            </a:xfrm>
            <a:prstGeom prst="parallelogram">
              <a:avLst>
                <a:gd name="adj" fmla="val 58022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>
            <a:extLst>
              <a:ext uri="{FF2B5EF4-FFF2-40B4-BE49-F238E27FC236}">
                <a16:creationId xmlns:a16="http://schemas.microsoft.com/office/drawing/2014/main" id="{340DA124-2C10-59A9-16D5-222ACB8DF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1681163"/>
            <a:ext cx="10009187" cy="40703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Font typeface="Dante" panose="02020502050200020203" pitchFamily="18" charset="0"/>
              <a:buChar char="֍"/>
              <a:defRPr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সেচ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ইরিগেশন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কী তা বলতে পারবে।</a:t>
            </a:r>
          </a:p>
          <a:p>
            <a:pPr marL="571500" indent="-5715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Font typeface="Dante" panose="02020502050200020203" pitchFamily="18" charset="0"/>
              <a:buChar char="֍"/>
              <a:defRPr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ইরিগেশন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গুলোর নাম বলতে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Font typeface="Dante" panose="02020502050200020203" pitchFamily="18" charset="0"/>
              <a:buChar char="֍"/>
              <a:defRPr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গভীর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নলকূপ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অগভীর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নলকূপ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Font typeface="Dante" panose="02020502050200020203" pitchFamily="18" charset="0"/>
              <a:buChar char="֍"/>
              <a:defRPr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ইরিগেশন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ওয়েল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খনন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23" name="Rectangle 6">
            <a:extLst>
              <a:ext uri="{FF2B5EF4-FFF2-40B4-BE49-F238E27FC236}">
                <a16:creationId xmlns:a16="http://schemas.microsoft.com/office/drawing/2014/main" id="{4C103435-563A-9F2D-C51C-9EE5C57E6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3" y="549275"/>
            <a:ext cx="2638425" cy="831850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bn-IN" sz="4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244" name="Date Placeholder 1">
            <a:extLst>
              <a:ext uri="{FF2B5EF4-FFF2-40B4-BE49-F238E27FC236}">
                <a16:creationId xmlns:a16="http://schemas.microsoft.com/office/drawing/2014/main" id="{94FA83D7-D656-DA28-87A3-B7A4A17093A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3706C9-DC72-4760-AF14-C1EA106A7942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Slide Number Placeholder 2">
            <a:extLst>
              <a:ext uri="{FF2B5EF4-FFF2-40B4-BE49-F238E27FC236}">
                <a16:creationId xmlns:a16="http://schemas.microsoft.com/office/drawing/2014/main" id="{C40FB11B-507B-7871-64A0-21F1E5DDDB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C6624E-6A43-4969-90CE-61A6759C4E85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.TTTC.ICTLab-03\Desktop\S 5.jpg">
            <a:extLst>
              <a:ext uri="{FF2B5EF4-FFF2-40B4-BE49-F238E27FC236}">
                <a16:creationId xmlns:a16="http://schemas.microsoft.com/office/drawing/2014/main" id="{6B7CE625-07EC-3B19-7A63-D9D11C4BB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6122" y="758437"/>
            <a:ext cx="9453807" cy="53513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CF16AC-DF75-ADF7-2C75-BCC97200FEC0}"/>
              </a:ext>
            </a:extLst>
          </p:cNvPr>
          <p:cNvSpPr/>
          <p:nvPr/>
        </p:nvSpPr>
        <p:spPr>
          <a:xfrm>
            <a:off x="1303867" y="840699"/>
            <a:ext cx="9180156" cy="16467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ফসলের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ফলনের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জমিতে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প্রয়োজনমত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কৃত্তিম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উপায়ে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সরবরাহ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করাকে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সেচ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1270" name="Date Placeholder 2">
            <a:extLst>
              <a:ext uri="{FF2B5EF4-FFF2-40B4-BE49-F238E27FC236}">
                <a16:creationId xmlns:a16="http://schemas.microsoft.com/office/drawing/2014/main" id="{D735CEC8-A594-E2D9-1ADC-0562A9E32F7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68DA7E-3AEB-44C0-A2F3-702373087BDF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1271" name="Slide Number Placeholder 3">
            <a:extLst>
              <a:ext uri="{FF2B5EF4-FFF2-40B4-BE49-F238E27FC236}">
                <a16:creationId xmlns:a16="http://schemas.microsoft.com/office/drawing/2014/main" id="{553591CD-25E4-8D06-A527-CAA9D3DB7F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B76679-1863-439E-98C5-5D512DE77942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extBox 2">
            <a:extLst>
              <a:ext uri="{FF2B5EF4-FFF2-40B4-BE49-F238E27FC236}">
                <a16:creationId xmlns:a16="http://schemas.microsoft.com/office/drawing/2014/main" id="{30CF5BFD-49F6-C9C3-17BD-DE43EC392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3" y="212725"/>
            <a:ext cx="3816350" cy="769938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bn-IN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সেচ</a:t>
            </a:r>
            <a:r>
              <a:rPr lang="en-US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(Irrigation)</a:t>
            </a:r>
            <a:endParaRPr lang="en-US" sz="4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73" name="Picture 3">
            <a:extLst>
              <a:ext uri="{FF2B5EF4-FFF2-40B4-BE49-F238E27FC236}">
                <a16:creationId xmlns:a16="http://schemas.microsoft.com/office/drawing/2014/main" id="{B4B7C015-E099-9BDD-D4BE-4FAF45D67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598488"/>
            <a:ext cx="9675812" cy="633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.TTTC.ICTLab-03\Desktop\IRRIGATION.JPG">
            <a:extLst>
              <a:ext uri="{FF2B5EF4-FFF2-40B4-BE49-F238E27FC236}">
                <a16:creationId xmlns:a16="http://schemas.microsoft.com/office/drawing/2014/main" id="{C1BD529C-77AA-A8E6-8D79-8AC5FF9B4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1588" y="1230313"/>
            <a:ext cx="9305925" cy="50212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267" name="TextBox 3">
            <a:extLst>
              <a:ext uri="{FF2B5EF4-FFF2-40B4-BE49-F238E27FC236}">
                <a16:creationId xmlns:a16="http://schemas.microsoft.com/office/drawing/2014/main" id="{C1D96178-FFEA-983E-CCB9-76185C75B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913" y="5646738"/>
            <a:ext cx="2933700" cy="6461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ফ্লাড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সেচ পদ্ধতি</a:t>
            </a:r>
            <a:endParaRPr lang="en-US" sz="3600" dirty="0"/>
          </a:p>
        </p:txBody>
      </p:sp>
      <p:pic>
        <p:nvPicPr>
          <p:cNvPr id="5" name="Picture 2" descr="C:\Users\User.TTTC.ICTLab-03\Desktop\0082-Siphon-tubes-used-for-furrow-irrigation-on-Romaine.jpg">
            <a:extLst>
              <a:ext uri="{FF2B5EF4-FFF2-40B4-BE49-F238E27FC236}">
                <a16:creationId xmlns:a16="http://schemas.microsoft.com/office/drawing/2014/main" id="{59E849D6-6949-D668-6804-4D3A8B09E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1588" y="1239838"/>
            <a:ext cx="9305925" cy="4999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User.TTTC.ICTLab-03\Desktop\drip.JPG">
            <a:extLst>
              <a:ext uri="{FF2B5EF4-FFF2-40B4-BE49-F238E27FC236}">
                <a16:creationId xmlns:a16="http://schemas.microsoft.com/office/drawing/2014/main" id="{63CB6A37-9CE9-1432-6D78-2D8550B28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1588" y="1233488"/>
            <a:ext cx="9305925" cy="5013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User.TTTC.ICTLab-03\Desktop\sp.jpg">
            <a:extLst>
              <a:ext uri="{FF2B5EF4-FFF2-40B4-BE49-F238E27FC236}">
                <a16:creationId xmlns:a16="http://schemas.microsoft.com/office/drawing/2014/main" id="{826C4B4A-AFE8-5826-2160-E2069EDCC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30313" y="1247775"/>
            <a:ext cx="9388475" cy="4983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F7F66B3-F987-D99A-4802-11DBC3A5C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913" y="5646738"/>
            <a:ext cx="2933700" cy="6461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ফারো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সেচ পদ্ধতি</a:t>
            </a:r>
            <a:endParaRPr lang="en-US" sz="3600" dirty="0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165BCA26-E3AB-041F-D870-BC081B85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9913" y="5646738"/>
            <a:ext cx="2933700" cy="6461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ড্রিপ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সেচ পদ্ধতি</a:t>
            </a:r>
            <a:endParaRPr lang="en-US" sz="36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B7101B31-4361-8044-96AB-E31666014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5646738"/>
            <a:ext cx="4106862" cy="6461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স্প্রিংকলার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সেচ পদ্ধতি</a:t>
            </a:r>
            <a:endParaRPr lang="en-US" sz="3600" dirty="0"/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621485EC-EC5E-BA19-CCD0-598F77F11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3863" y="30163"/>
            <a:ext cx="6264275" cy="831850"/>
          </a:xfrm>
          <a:prstGeom prst="rect">
            <a:avLst/>
          </a:prstGeom>
          <a:solidFill>
            <a:srgbClr val="0000CC"/>
          </a:solidFill>
          <a:ln>
            <a:noFill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ইরিগেশন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endParaRPr lang="en-US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299" name="Date Placeholder 1">
            <a:extLst>
              <a:ext uri="{FF2B5EF4-FFF2-40B4-BE49-F238E27FC236}">
                <a16:creationId xmlns:a16="http://schemas.microsoft.com/office/drawing/2014/main" id="{419381B7-DC9F-5714-59D2-D734A2A20D3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-249238" y="6246813"/>
            <a:ext cx="1404938" cy="236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1DF603-BD48-47F5-BB62-7774979FB07F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2300" name="Slide Number Placeholder 2">
            <a:extLst>
              <a:ext uri="{FF2B5EF4-FFF2-40B4-BE49-F238E27FC236}">
                <a16:creationId xmlns:a16="http://schemas.microsoft.com/office/drawing/2014/main" id="{45C42EE5-9512-F78D-5314-CEC34BAFF2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0537825" y="6119813"/>
            <a:ext cx="887413" cy="473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0DC43A-C785-4ADD-85B2-5AD8D3A7F632}" type="slidenum">
              <a:rPr lang="en-US" altLang="en-US" sz="1800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 sz="1800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pic>
        <p:nvPicPr>
          <p:cNvPr id="12301" name="Picture 16">
            <a:extLst>
              <a:ext uri="{FF2B5EF4-FFF2-40B4-BE49-F238E27FC236}">
                <a16:creationId xmlns:a16="http://schemas.microsoft.com/office/drawing/2014/main" id="{4CB3D336-7EE3-6764-6087-72D654171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950913"/>
            <a:ext cx="95885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40A5A8-A936-54BE-B0E9-DC274DE7A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052513"/>
            <a:ext cx="10729913" cy="50927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Date Placeholder 1">
            <a:extLst>
              <a:ext uri="{FF2B5EF4-FFF2-40B4-BE49-F238E27FC236}">
                <a16:creationId xmlns:a16="http://schemas.microsoft.com/office/drawing/2014/main" id="{AA50F627-5AE1-F103-6BCC-31D98A8D466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12B817-77FC-4C0B-8B1D-280BE501E7D5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6FB60E60-635E-1634-FFB0-1E765AE546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C5B5ED-AA99-4F0B-8DD0-DA50F992FB29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50124D47-BFCC-DFC4-6357-A9114285E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144463"/>
            <a:ext cx="5556250" cy="708025"/>
          </a:xfrm>
          <a:prstGeom prst="rect">
            <a:avLst/>
          </a:prstGeom>
          <a:solidFill>
            <a:srgbClr val="0000CC"/>
          </a:solidFill>
          <a:ln>
            <a:noFill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অগভীর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নলকূপ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গভীর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নলকূপ</a:t>
            </a:r>
            <a:endParaRPr lang="en-US" sz="4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318" name="Picture 13">
            <a:extLst>
              <a:ext uri="{FF2B5EF4-FFF2-40B4-BE49-F238E27FC236}">
                <a16:creationId xmlns:a16="http://schemas.microsoft.com/office/drawing/2014/main" id="{95C33E2C-D221-2160-61E5-0BE6116AF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852488"/>
            <a:ext cx="11193463" cy="610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Box 3">
            <a:extLst>
              <a:ext uri="{FF2B5EF4-FFF2-40B4-BE49-F238E27FC236}">
                <a16:creationId xmlns:a16="http://schemas.microsoft.com/office/drawing/2014/main" id="{E54901F2-9092-2DD4-58BE-8C35C04BF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1644" y="93662"/>
            <a:ext cx="3721100" cy="70802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নলকূপ</a:t>
            </a:r>
            <a:r>
              <a:rPr lang="en-US" sz="40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খনন</a:t>
            </a:r>
            <a:r>
              <a:rPr lang="en-US" sz="40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endParaRPr lang="en-US" sz="40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339" name="Date Placeholder 1">
            <a:extLst>
              <a:ext uri="{FF2B5EF4-FFF2-40B4-BE49-F238E27FC236}">
                <a16:creationId xmlns:a16="http://schemas.microsoft.com/office/drawing/2014/main" id="{0224DAD5-FBF5-E17D-AFE9-0888CBD9CAD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513A71-3D0E-41C6-B543-6808C6274141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Slide Number Placeholder 2">
            <a:extLst>
              <a:ext uri="{FF2B5EF4-FFF2-40B4-BE49-F238E27FC236}">
                <a16:creationId xmlns:a16="http://schemas.microsoft.com/office/drawing/2014/main" id="{1417B67C-E30A-3FA5-C22B-F1474A340C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922362-CEBB-4E5A-B3DD-06FC53E2FBB1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Tube Well Drilling in Bangladesh[1].mp4">
            <a:hlinkClick r:id="" action="ppaction://media"/>
            <a:extLst>
              <a:ext uri="{FF2B5EF4-FFF2-40B4-BE49-F238E27FC236}">
                <a16:creationId xmlns:a16="http://schemas.microsoft.com/office/drawing/2014/main" id="{04FC97FD-2C1C-CB9E-184B-E18C0A788C74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3" t="22757" r="10847" b="18175"/>
          <a:stretch>
            <a:fillRect/>
          </a:stretch>
        </p:blipFill>
        <p:spPr bwMode="auto">
          <a:xfrm>
            <a:off x="1631950" y="1071563"/>
            <a:ext cx="8980488" cy="503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9">
            <a:extLst>
              <a:ext uri="{FF2B5EF4-FFF2-40B4-BE49-F238E27FC236}">
                <a16:creationId xmlns:a16="http://schemas.microsoft.com/office/drawing/2014/main" id="{5C984EBC-54CE-BE87-BD37-3674E0CE7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801688"/>
            <a:ext cx="9390062" cy="610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3CD174E6-4744-C229-DD42-FFCE813D2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988" y="476250"/>
            <a:ext cx="2740025" cy="831850"/>
          </a:xfrm>
          <a:prstGeom prst="rect">
            <a:avLst/>
          </a:prstGeom>
          <a:solidFill>
            <a:srgbClr val="0000CC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bn-IN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4A14D11-92A4-1CF5-B291-C6F10E484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8438" y="4154488"/>
            <a:ext cx="9253537" cy="15700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85800" indent="-685800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q"/>
              <a:defRPr/>
            </a:pP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ফসলে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পদ্ধতির</a:t>
            </a:r>
            <a:r>
              <a:rPr lang="bn-IN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সেচ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IN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64" name="Date Placeholder 1">
            <a:extLst>
              <a:ext uri="{FF2B5EF4-FFF2-40B4-BE49-F238E27FC236}">
                <a16:creationId xmlns:a16="http://schemas.microsoft.com/office/drawing/2014/main" id="{EC3E4ADD-FE07-52C6-1263-8A670951E82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5013589-7976-4ABC-94D5-33F642B37089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Slide Number Placeholder 2">
            <a:extLst>
              <a:ext uri="{FF2B5EF4-FFF2-40B4-BE49-F238E27FC236}">
                <a16:creationId xmlns:a16="http://schemas.microsoft.com/office/drawing/2014/main" id="{61CE4441-7D7A-175F-6F88-5539CF1D2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19DD9D-3D1C-4CAA-AC6E-020ACA627FCE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pic>
        <p:nvPicPr>
          <p:cNvPr id="15366" name="Picture 4">
            <a:extLst>
              <a:ext uri="{FF2B5EF4-FFF2-40B4-BE49-F238E27FC236}">
                <a16:creationId xmlns:a16="http://schemas.microsoft.com/office/drawing/2014/main" id="{6120B7F3-FD70-A030-952E-8C2BFE916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81125"/>
            <a:ext cx="381000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384DE5A0-F339-CCF7-CE5F-10A9480F8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375" y="463550"/>
            <a:ext cx="1873250" cy="830263"/>
          </a:xfrm>
          <a:prstGeom prst="rect">
            <a:avLst/>
          </a:prstGeom>
          <a:solidFill>
            <a:srgbClr val="0000CC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bn-IN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06CD918B-3C43-9868-4DF7-141FF1581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790700"/>
            <a:ext cx="8534400" cy="3708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Dante" panose="02020502050200020203" pitchFamily="18" charset="0"/>
              <a:buChar char="@"/>
              <a:defRPr/>
            </a:pP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সেচ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ইরিগেশন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Dante" panose="02020502050200020203" pitchFamily="18" charset="0"/>
              <a:buChar char="@"/>
              <a:defRPr/>
            </a:pP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সেচ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পদ্ধতির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গুলো লিখ?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Dante" panose="02020502050200020203" pitchFamily="18" charset="0"/>
              <a:buChar char="@"/>
              <a:defRPr/>
            </a:pP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স্যালো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টিউবওয়েল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ডীপ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টিউবওয়েল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eaLnBrk="1" fontAlgn="auto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Dante" panose="02020502050200020203" pitchFamily="18" charset="0"/>
              <a:buChar char="@"/>
              <a:defRPr/>
            </a:pP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সেচের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6388" name="Date Placeholder 1">
            <a:extLst>
              <a:ext uri="{FF2B5EF4-FFF2-40B4-BE49-F238E27FC236}">
                <a16:creationId xmlns:a16="http://schemas.microsoft.com/office/drawing/2014/main" id="{F0C9D059-FED1-06B1-97FE-5A064C074AA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1CD7DE-1188-4E6B-857F-B93B3FDE2129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6389" name="Slide Number Placeholder 2">
            <a:extLst>
              <a:ext uri="{FF2B5EF4-FFF2-40B4-BE49-F238E27FC236}">
                <a16:creationId xmlns:a16="http://schemas.microsoft.com/office/drawing/2014/main" id="{20669E1E-8C8C-AEB7-79E2-14A6F6088D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64A76F-2F97-4B9F-A6E6-7281082E9CA0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5B003837-A4AE-DE8C-E373-C7FBF68E8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763" y="633413"/>
            <a:ext cx="2784475" cy="831850"/>
          </a:xfrm>
          <a:prstGeom prst="rect">
            <a:avLst/>
          </a:prstGeom>
          <a:solidFill>
            <a:srgbClr val="0000CC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bn-IN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0181E48C-AD3F-A09B-2645-AD08C16F7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3933825"/>
            <a:ext cx="8496300" cy="1568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685800" indent="-685800" algn="ctr"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Yu Mincho Light" panose="02020300000000000000" pitchFamily="18" charset="-128"/>
              <a:buChar char="※"/>
              <a:defRPr/>
            </a:pP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এলাকায়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ইরিগেশন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Arial" panose="020B0604020202020204" pitchFamily="34" charset="0"/>
            </a:endParaRPr>
          </a:p>
        </p:txBody>
      </p:sp>
      <p:sp>
        <p:nvSpPr>
          <p:cNvPr id="17412" name="Date Placeholder 1">
            <a:extLst>
              <a:ext uri="{FF2B5EF4-FFF2-40B4-BE49-F238E27FC236}">
                <a16:creationId xmlns:a16="http://schemas.microsoft.com/office/drawing/2014/main" id="{4C3D13FE-B4F3-A059-4BF9-514C6DA21E3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7658A9-CD2D-40F3-8FA5-4A953B159B39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Slide Number Placeholder 2">
            <a:extLst>
              <a:ext uri="{FF2B5EF4-FFF2-40B4-BE49-F238E27FC236}">
                <a16:creationId xmlns:a16="http://schemas.microsoft.com/office/drawing/2014/main" id="{6D1B3562-54FF-5C3C-92DA-544EFD1845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DE1613-09E3-4C27-B60B-E46968D7B54D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pic>
        <p:nvPicPr>
          <p:cNvPr id="17414" name="Picture 4">
            <a:extLst>
              <a:ext uri="{FF2B5EF4-FFF2-40B4-BE49-F238E27FC236}">
                <a16:creationId xmlns:a16="http://schemas.microsoft.com/office/drawing/2014/main" id="{E16DC627-083A-9BFB-2562-9FD03017E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1779588"/>
            <a:ext cx="2990850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>
            <a:extLst>
              <a:ext uri="{FF2B5EF4-FFF2-40B4-BE49-F238E27FC236}">
                <a16:creationId xmlns:a16="http://schemas.microsoft.com/office/drawing/2014/main" id="{5396C8D7-8A92-5557-941D-F980EE536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635000"/>
            <a:ext cx="1094422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6DCD25-7091-BA85-C18F-F9B77EEE8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9" y="1492822"/>
            <a:ext cx="8568951" cy="45243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bn-IN" sz="28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8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436" name="Date Placeholder 2">
            <a:extLst>
              <a:ext uri="{FF2B5EF4-FFF2-40B4-BE49-F238E27FC236}">
                <a16:creationId xmlns:a16="http://schemas.microsoft.com/office/drawing/2014/main" id="{38C5DBF9-88E9-42D6-9210-F6071B43A41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AA5B3A-943B-4C61-8DCF-11E6BF5E67E3}" type="datetime1">
              <a:rPr lang="en-US" altLang="en-US" smtClean="0">
                <a:solidFill>
                  <a:srgbClr val="0000CC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11/12/2023</a:t>
            </a:fld>
            <a:endParaRPr lang="en-US" altLang="en-US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02B03D54-66D0-463B-1963-B70ECF6493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CDCC03-A4BD-4771-9C50-FB2F9891E3DC}" type="slidenum">
              <a:rPr lang="en-US" altLang="en-US" smtClean="0">
                <a:solidFill>
                  <a:srgbClr val="0000CC"/>
                </a:solidFill>
                <a:latin typeface="Arial Black" panose="020B0A04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38A6317-6549-7450-B015-85B4DEA721F8}"/>
              </a:ext>
            </a:extLst>
          </p:cNvPr>
          <p:cNvGrpSpPr/>
          <p:nvPr/>
        </p:nvGrpSpPr>
        <p:grpSpPr>
          <a:xfrm>
            <a:off x="512515" y="606425"/>
            <a:ext cx="11166969" cy="6251575"/>
            <a:chOff x="1636425" y="1132164"/>
            <a:chExt cx="8919147" cy="5591640"/>
          </a:xfrm>
          <a:solidFill>
            <a:schemeClr val="accent4">
              <a:lumMod val="5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9" name="Frame 8">
              <a:extLst>
                <a:ext uri="{FF2B5EF4-FFF2-40B4-BE49-F238E27FC236}">
                  <a16:creationId xmlns:a16="http://schemas.microsoft.com/office/drawing/2014/main" id="{454944CE-E8DD-0D7D-097B-0713D0E55B41}"/>
                </a:ext>
              </a:extLst>
            </p:cNvPr>
            <p:cNvSpPr/>
            <p:nvPr/>
          </p:nvSpPr>
          <p:spPr>
            <a:xfrm>
              <a:off x="1636425" y="1132164"/>
              <a:ext cx="8919147" cy="5134724"/>
            </a:xfrm>
            <a:prstGeom prst="frame">
              <a:avLst>
                <a:gd name="adj1" fmla="val 4610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97B6F617-FA90-9503-3339-B70404A3B748}"/>
                </a:ext>
              </a:extLst>
            </p:cNvPr>
            <p:cNvSpPr/>
            <p:nvPr/>
          </p:nvSpPr>
          <p:spPr>
            <a:xfrm rot="3738137">
              <a:off x="7705624" y="6210519"/>
              <a:ext cx="651816" cy="374754"/>
            </a:xfrm>
            <a:prstGeom prst="parallelogram">
              <a:avLst>
                <a:gd name="adj" fmla="val 58022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C2E67010-D940-62A9-1540-74A00BBCE279}"/>
                </a:ext>
              </a:extLst>
            </p:cNvPr>
            <p:cNvSpPr/>
            <p:nvPr/>
          </p:nvSpPr>
          <p:spPr>
            <a:xfrm rot="21340101">
              <a:off x="3910201" y="6240001"/>
              <a:ext cx="651816" cy="374754"/>
            </a:xfrm>
            <a:prstGeom prst="parallelogram">
              <a:avLst>
                <a:gd name="adj" fmla="val 58022"/>
              </a:avLst>
            </a:prstGeom>
            <a:grpFill/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TM02900743[[fn=Organic]]</Template>
  <TotalTime>2109</TotalTime>
  <Words>270</Words>
  <Application>Microsoft Office PowerPoint</Application>
  <PresentationFormat>Widescreen</PresentationFormat>
  <Paragraphs>72</Paragraphs>
  <Slides>14</Slides>
  <Notes>1</Notes>
  <HiddenSlides>1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Yu Mincho Light</vt:lpstr>
      <vt:lpstr>Arial</vt:lpstr>
      <vt:lpstr>Arial Black</vt:lpstr>
      <vt:lpstr>Calibri</vt:lpstr>
      <vt:lpstr>Dante</vt:lpstr>
      <vt:lpstr>Garamond</vt:lpstr>
      <vt:lpstr>NikoshBAN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User.TTTC</dc:creator>
  <cp:lastModifiedBy>Engr. Md. Shofi Uddin</cp:lastModifiedBy>
  <cp:revision>268</cp:revision>
  <dcterms:created xsi:type="dcterms:W3CDTF">2015-02-08T06:44:47Z</dcterms:created>
  <dcterms:modified xsi:type="dcterms:W3CDTF">2023-11-12T06:27:15Z</dcterms:modified>
</cp:coreProperties>
</file>