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18"/>
  </p:notesMasterIdLst>
  <p:sldIdLst>
    <p:sldId id="268" r:id="rId5"/>
    <p:sldId id="269" r:id="rId6"/>
    <p:sldId id="26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72" r:id="rId17"/>
  </p:sldIdLst>
  <p:sldSz cx="14630400" cy="8229600"/>
  <p:notesSz cx="8229600" cy="14630400"/>
  <p:embeddedFontLst>
    <p:embeddedFont>
      <p:font typeface="Shonar Bangla" pitchFamily="34" charset="0"/>
      <p:regular r:id="rId19"/>
      <p:bold r:id="rId20"/>
    </p:embeddedFon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NikoshBAN" pitchFamily="2" charset="0"/>
      <p:regular r:id="rId25"/>
    </p:embeddedFont>
    <p:embeddedFont>
      <p:font typeface="Calibri Light" pitchFamily="34" charset="0"/>
      <p:regular r:id="rId26"/>
      <p:italic r:id="rId27"/>
    </p:embeddedFont>
  </p:embeddedFontLst>
  <p:defaultTextStyle>
    <a:defPPr>
      <a:defRPr lang="en-US"/>
    </a:defPPr>
    <a:lvl1pPr marL="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0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2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79" d="100"/>
          <a:sy n="79" d="100"/>
        </p:scale>
        <p:origin x="-178" y="-58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1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AF7CE-79E1-43C0-9F1E-00326CC82B24}" type="datetimeFigureOut">
              <a:rPr lang="en-US" smtClean="0"/>
              <a:t>6/15/2025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E1F31-EB56-4BAC-9C13-B7D5BFD34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854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0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2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91429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EDE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FEA20A-8B58-47CC-91E7-6340F07DE4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71C1388-CE28-48AD-BF91-C7DB5F7C01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900"/>
            </a:lvl1pPr>
            <a:lvl2pPr marL="548574" indent="0" algn="ctr">
              <a:buNone/>
              <a:defRPr sz="2400"/>
            </a:lvl2pPr>
            <a:lvl3pPr marL="1097148" indent="0" algn="ctr">
              <a:buNone/>
              <a:defRPr sz="2200"/>
            </a:lvl3pPr>
            <a:lvl4pPr marL="1645722" indent="0" algn="ctr">
              <a:buNone/>
              <a:defRPr sz="1900"/>
            </a:lvl4pPr>
            <a:lvl5pPr marL="2194297" indent="0" algn="ctr">
              <a:buNone/>
              <a:defRPr sz="1900"/>
            </a:lvl5pPr>
            <a:lvl6pPr marL="2742872" indent="0" algn="ctr">
              <a:buNone/>
              <a:defRPr sz="1900"/>
            </a:lvl6pPr>
            <a:lvl7pPr marL="3291444" indent="0" algn="ctr">
              <a:buNone/>
              <a:defRPr sz="1900"/>
            </a:lvl7pPr>
            <a:lvl8pPr marL="3840019" indent="0" algn="ctr">
              <a:buNone/>
              <a:defRPr sz="1900"/>
            </a:lvl8pPr>
            <a:lvl9pPr marL="4388594" indent="0" algn="ctr">
              <a:buNone/>
              <a:defRPr sz="1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00DB16-B1AF-48B0-9C61-5CCF6A718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14C49B-0D60-454D-9F2E-85B426A08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204282B-56CE-4209-ABEC-7AD6D10E3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526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B4789D-C46B-4E37-B6C4-A1FB48724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6AAD16-FDFF-4ACE-ADDD-4FCE338C9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B4658F-3D20-474A-BD0D-2C3FC5203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409550A-AF58-44AE-9783-2C4685175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CCDC1FA-A365-47A1-AA23-F8EBCFFC1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144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8D3419-5105-4460-9ACE-50EAFA39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FCDD49-D04F-4C29-B59F-1B5C1F668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857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14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64572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9429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4287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9144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4001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8859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B88E9E-4A3F-4316-9831-9725C9A59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40BD1E2-A074-4A09-8F5B-02DD7E815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016375-4763-4015-82FB-A526E2AF9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8604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B67F2D-374D-4116-B486-A78E3864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4B5DB0-874C-46A2-A680-878AFA1B8E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101AD91-2DBC-462B-A7D0-B19AAF7E5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7E2EB9-79EB-4D36-B82A-559E4E933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4E05B5E-87EB-49A0-98F1-BACFB55C9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6073496-1C63-4BE3-9E36-61E13F695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743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B37BD9-7D43-4BCE-8118-7763C4C08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159145-F46F-4F02-9FE5-F5B4439AD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574" indent="0">
              <a:buNone/>
              <a:defRPr sz="2400" b="1"/>
            </a:lvl2pPr>
            <a:lvl3pPr marL="1097148" indent="0">
              <a:buNone/>
              <a:defRPr sz="2200" b="1"/>
            </a:lvl3pPr>
            <a:lvl4pPr marL="1645722" indent="0">
              <a:buNone/>
              <a:defRPr sz="1900" b="1"/>
            </a:lvl4pPr>
            <a:lvl5pPr marL="2194297" indent="0">
              <a:buNone/>
              <a:defRPr sz="1900" b="1"/>
            </a:lvl5pPr>
            <a:lvl6pPr marL="2742872" indent="0">
              <a:buNone/>
              <a:defRPr sz="1900" b="1"/>
            </a:lvl6pPr>
            <a:lvl7pPr marL="3291444" indent="0">
              <a:buNone/>
              <a:defRPr sz="1900" b="1"/>
            </a:lvl7pPr>
            <a:lvl8pPr marL="3840019" indent="0">
              <a:buNone/>
              <a:defRPr sz="1900" b="1"/>
            </a:lvl8pPr>
            <a:lvl9pPr marL="4388594" indent="0">
              <a:buNone/>
              <a:defRPr sz="1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A125D29-810E-44D9-8EF0-43388EA8F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A678C1D-6719-4CC2-AA32-830DB6CF8D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574" indent="0">
              <a:buNone/>
              <a:defRPr sz="2400" b="1"/>
            </a:lvl2pPr>
            <a:lvl3pPr marL="1097148" indent="0">
              <a:buNone/>
              <a:defRPr sz="2200" b="1"/>
            </a:lvl3pPr>
            <a:lvl4pPr marL="1645722" indent="0">
              <a:buNone/>
              <a:defRPr sz="1900" b="1"/>
            </a:lvl4pPr>
            <a:lvl5pPr marL="2194297" indent="0">
              <a:buNone/>
              <a:defRPr sz="1900" b="1"/>
            </a:lvl5pPr>
            <a:lvl6pPr marL="2742872" indent="0">
              <a:buNone/>
              <a:defRPr sz="1900" b="1"/>
            </a:lvl6pPr>
            <a:lvl7pPr marL="3291444" indent="0">
              <a:buNone/>
              <a:defRPr sz="1900" b="1"/>
            </a:lvl7pPr>
            <a:lvl8pPr marL="3840019" indent="0">
              <a:buNone/>
              <a:defRPr sz="1900" b="1"/>
            </a:lvl8pPr>
            <a:lvl9pPr marL="4388594" indent="0">
              <a:buNone/>
              <a:defRPr sz="1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0F6DCF8-ED27-4CC8-8B56-6FB9C7231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045CFD4-11A5-4938-8ED5-D07112D76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4B1204C-24C4-4B3C-9CDA-EFDBA35BB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8D72607-7AE0-4130-9963-F4B281943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15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683DD1-2594-4DEE-ABBF-C72A3A944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26AC303-8289-4F9A-8234-68659BB6A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9B2A3FC-424E-4C44-91DA-EC4EFE6BB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02A9D61-E514-4508-9553-826AA30E1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2172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A088695-3C70-4603-AE85-99F698EDD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D5F4066-BABC-4B92-83CF-59DEA4A53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3328591-804F-471B-8228-1D7B61316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2697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7F8CFA-949B-428B-9608-EA3FB5F05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47BE2D-6405-4DD1-B02E-82269A078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826" y="1184914"/>
            <a:ext cx="7406640" cy="5848350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FD662D6-8E61-4D9C-A82D-1863B2BC9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00"/>
            </a:lvl1pPr>
            <a:lvl2pPr marL="548574" indent="0">
              <a:buNone/>
              <a:defRPr sz="1700"/>
            </a:lvl2pPr>
            <a:lvl3pPr marL="1097148" indent="0">
              <a:buNone/>
              <a:defRPr sz="1400"/>
            </a:lvl3pPr>
            <a:lvl4pPr marL="1645722" indent="0">
              <a:buNone/>
              <a:defRPr sz="1200"/>
            </a:lvl4pPr>
            <a:lvl5pPr marL="2194297" indent="0">
              <a:buNone/>
              <a:defRPr sz="1200"/>
            </a:lvl5pPr>
            <a:lvl6pPr marL="2742872" indent="0">
              <a:buNone/>
              <a:defRPr sz="1200"/>
            </a:lvl6pPr>
            <a:lvl7pPr marL="3291444" indent="0">
              <a:buNone/>
              <a:defRPr sz="1200"/>
            </a:lvl7pPr>
            <a:lvl8pPr marL="3840019" indent="0">
              <a:buNone/>
              <a:defRPr sz="1200"/>
            </a:lvl8pPr>
            <a:lvl9pPr marL="4388594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0E91A99-1AB2-4C15-B1A2-04BE44EBC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1F587A-0D44-43C4-B520-F83D2EBF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7D44344-7E0E-4DED-BBB3-C710BB4D3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2071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57B51E-F8A0-44F8-92B1-13535AA0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02DE771-D8AE-4EEE-830E-8D4DEA5F89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19826" y="1184914"/>
            <a:ext cx="7406640" cy="5848350"/>
          </a:xfrm>
        </p:spPr>
        <p:txBody>
          <a:bodyPr/>
          <a:lstStyle>
            <a:lvl1pPr marL="0" indent="0">
              <a:buNone/>
              <a:defRPr sz="3800"/>
            </a:lvl1pPr>
            <a:lvl2pPr marL="548574" indent="0">
              <a:buNone/>
              <a:defRPr sz="3400"/>
            </a:lvl2pPr>
            <a:lvl3pPr marL="1097148" indent="0">
              <a:buNone/>
              <a:defRPr sz="2900"/>
            </a:lvl3pPr>
            <a:lvl4pPr marL="1645722" indent="0">
              <a:buNone/>
              <a:defRPr sz="2400"/>
            </a:lvl4pPr>
            <a:lvl5pPr marL="2194297" indent="0">
              <a:buNone/>
              <a:defRPr sz="2400"/>
            </a:lvl5pPr>
            <a:lvl6pPr marL="2742872" indent="0">
              <a:buNone/>
              <a:defRPr sz="2400"/>
            </a:lvl6pPr>
            <a:lvl7pPr marL="3291444" indent="0">
              <a:buNone/>
              <a:defRPr sz="2400"/>
            </a:lvl7pPr>
            <a:lvl8pPr marL="3840019" indent="0">
              <a:buNone/>
              <a:defRPr sz="2400"/>
            </a:lvl8pPr>
            <a:lvl9pPr marL="4388594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B2C54CA-2991-4EFA-80C8-35B2069030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00"/>
            </a:lvl1pPr>
            <a:lvl2pPr marL="548574" indent="0">
              <a:buNone/>
              <a:defRPr sz="1700"/>
            </a:lvl2pPr>
            <a:lvl3pPr marL="1097148" indent="0">
              <a:buNone/>
              <a:defRPr sz="1400"/>
            </a:lvl3pPr>
            <a:lvl4pPr marL="1645722" indent="0">
              <a:buNone/>
              <a:defRPr sz="1200"/>
            </a:lvl4pPr>
            <a:lvl5pPr marL="2194297" indent="0">
              <a:buNone/>
              <a:defRPr sz="1200"/>
            </a:lvl5pPr>
            <a:lvl6pPr marL="2742872" indent="0">
              <a:buNone/>
              <a:defRPr sz="1200"/>
            </a:lvl6pPr>
            <a:lvl7pPr marL="3291444" indent="0">
              <a:buNone/>
              <a:defRPr sz="1200"/>
            </a:lvl7pPr>
            <a:lvl8pPr marL="3840019" indent="0">
              <a:buNone/>
              <a:defRPr sz="1200"/>
            </a:lvl8pPr>
            <a:lvl9pPr marL="4388594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381FB21-9B6E-46C6-8C49-99E8E070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027DAA0-396A-41EE-A3E2-EC97D24E7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9BAED7C-AEB4-42CB-8668-A9F62B226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629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7C899C-664A-4213-A4CA-048176576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4EEACBB-A2F6-4607-BAD0-C2A658F44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863DD19-2A83-4890-867E-63674F154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0CC3DA-36C4-4777-8A1F-A4DE2890E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873C59-5B79-4CFE-B69D-BD9DFCD8E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228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C851CC1-A063-4A4B-A3D9-0D5B1DDE0A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F4769BD-2700-41F6-B188-39E5F531D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F5A6F0-2278-4955-9F0D-0E20EF97F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54E4BB6-1770-435C-A542-203D56F0A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3DD18D5-4BE2-451A-9332-160A81C82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6151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FEA20A-8B58-47CC-91E7-6340F07DE4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71C1388-CE28-48AD-BF91-C7DB5F7C01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900"/>
            </a:lvl1pPr>
            <a:lvl2pPr marL="548596" indent="0" algn="ctr">
              <a:buNone/>
              <a:defRPr sz="2400"/>
            </a:lvl2pPr>
            <a:lvl3pPr marL="1097192" indent="0" algn="ctr">
              <a:buNone/>
              <a:defRPr sz="2200"/>
            </a:lvl3pPr>
            <a:lvl4pPr marL="1645788" indent="0" algn="ctr">
              <a:buNone/>
              <a:defRPr sz="1900"/>
            </a:lvl4pPr>
            <a:lvl5pPr marL="2194385" indent="0" algn="ctr">
              <a:buNone/>
              <a:defRPr sz="1900"/>
            </a:lvl5pPr>
            <a:lvl6pPr marL="2742982" indent="0" algn="ctr">
              <a:buNone/>
              <a:defRPr sz="1900"/>
            </a:lvl6pPr>
            <a:lvl7pPr marL="3291576" indent="0" algn="ctr">
              <a:buNone/>
              <a:defRPr sz="1900"/>
            </a:lvl7pPr>
            <a:lvl8pPr marL="3840173" indent="0" algn="ctr">
              <a:buNone/>
              <a:defRPr sz="1900"/>
            </a:lvl8pPr>
            <a:lvl9pPr marL="4388770" indent="0" algn="ctr">
              <a:buNone/>
              <a:defRPr sz="1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00DB16-B1AF-48B0-9C61-5CCF6A718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14C49B-0D60-454D-9F2E-85B426A08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204282B-56CE-4209-ABEC-7AD6D10E3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0520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B4789D-C46B-4E37-B6C4-A1FB48724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6AAD16-FDFF-4ACE-ADDD-4FCE338C9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B4658F-3D20-474A-BD0D-2C3FC5203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409550A-AF58-44AE-9783-2C4685175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CCDC1FA-A365-47A1-AA23-F8EBCFFC1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9813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8D3419-5105-4460-9ACE-50EAFA39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FCDD49-D04F-4C29-B59F-1B5C1F668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859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19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64578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9438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42982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915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401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8877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B88E9E-4A3F-4316-9831-9725C9A59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40BD1E2-A074-4A09-8F5B-02DD7E815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016375-4763-4015-82FB-A526E2AF9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4667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B67F2D-374D-4116-B486-A78E3864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4B5DB0-874C-46A2-A680-878AFA1B8E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101AD91-2DBC-462B-A7D0-B19AAF7E5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7E2EB9-79EB-4D36-B82A-559E4E933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4E05B5E-87EB-49A0-98F1-BACFB55C9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6073496-1C63-4BE3-9E36-61E13F695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4301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B37BD9-7D43-4BCE-8118-7763C4C08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159145-F46F-4F02-9FE5-F5B4439AD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596" indent="0">
              <a:buNone/>
              <a:defRPr sz="2400" b="1"/>
            </a:lvl2pPr>
            <a:lvl3pPr marL="1097192" indent="0">
              <a:buNone/>
              <a:defRPr sz="2200" b="1"/>
            </a:lvl3pPr>
            <a:lvl4pPr marL="1645788" indent="0">
              <a:buNone/>
              <a:defRPr sz="1900" b="1"/>
            </a:lvl4pPr>
            <a:lvl5pPr marL="2194385" indent="0">
              <a:buNone/>
              <a:defRPr sz="1900" b="1"/>
            </a:lvl5pPr>
            <a:lvl6pPr marL="2742982" indent="0">
              <a:buNone/>
              <a:defRPr sz="1900" b="1"/>
            </a:lvl6pPr>
            <a:lvl7pPr marL="3291576" indent="0">
              <a:buNone/>
              <a:defRPr sz="1900" b="1"/>
            </a:lvl7pPr>
            <a:lvl8pPr marL="3840173" indent="0">
              <a:buNone/>
              <a:defRPr sz="1900" b="1"/>
            </a:lvl8pPr>
            <a:lvl9pPr marL="4388770" indent="0">
              <a:buNone/>
              <a:defRPr sz="1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A125D29-810E-44D9-8EF0-43388EA8F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A678C1D-6719-4CC2-AA32-830DB6CF8D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596" indent="0">
              <a:buNone/>
              <a:defRPr sz="2400" b="1"/>
            </a:lvl2pPr>
            <a:lvl3pPr marL="1097192" indent="0">
              <a:buNone/>
              <a:defRPr sz="2200" b="1"/>
            </a:lvl3pPr>
            <a:lvl4pPr marL="1645788" indent="0">
              <a:buNone/>
              <a:defRPr sz="1900" b="1"/>
            </a:lvl4pPr>
            <a:lvl5pPr marL="2194385" indent="0">
              <a:buNone/>
              <a:defRPr sz="1900" b="1"/>
            </a:lvl5pPr>
            <a:lvl6pPr marL="2742982" indent="0">
              <a:buNone/>
              <a:defRPr sz="1900" b="1"/>
            </a:lvl6pPr>
            <a:lvl7pPr marL="3291576" indent="0">
              <a:buNone/>
              <a:defRPr sz="1900" b="1"/>
            </a:lvl7pPr>
            <a:lvl8pPr marL="3840173" indent="0">
              <a:buNone/>
              <a:defRPr sz="1900" b="1"/>
            </a:lvl8pPr>
            <a:lvl9pPr marL="4388770" indent="0">
              <a:buNone/>
              <a:defRPr sz="1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0F6DCF8-ED27-4CC8-8B56-6FB9C7231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045CFD4-11A5-4938-8ED5-D07112D76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4B1204C-24C4-4B3C-9CDA-EFDBA35BB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8D72607-7AE0-4130-9963-F4B281943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7554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683DD1-2594-4DEE-ABBF-C72A3A944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26AC303-8289-4F9A-8234-68659BB6A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9B2A3FC-424E-4C44-91DA-EC4EFE6BB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02A9D61-E514-4508-9553-826AA30E1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9325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A088695-3C70-4603-AE85-99F698EDD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D5F4066-BABC-4B92-83CF-59DEA4A53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3328591-804F-471B-8228-1D7B61316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024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7F8CFA-949B-428B-9608-EA3FB5F05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47BE2D-6405-4DD1-B02E-82269A078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826" y="1184913"/>
            <a:ext cx="7406640" cy="5848350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FD662D6-8E61-4D9C-A82D-1863B2BC9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00"/>
            </a:lvl1pPr>
            <a:lvl2pPr marL="548596" indent="0">
              <a:buNone/>
              <a:defRPr sz="1700"/>
            </a:lvl2pPr>
            <a:lvl3pPr marL="1097192" indent="0">
              <a:buNone/>
              <a:defRPr sz="1400"/>
            </a:lvl3pPr>
            <a:lvl4pPr marL="1645788" indent="0">
              <a:buNone/>
              <a:defRPr sz="1200"/>
            </a:lvl4pPr>
            <a:lvl5pPr marL="2194385" indent="0">
              <a:buNone/>
              <a:defRPr sz="1200"/>
            </a:lvl5pPr>
            <a:lvl6pPr marL="2742982" indent="0">
              <a:buNone/>
              <a:defRPr sz="1200"/>
            </a:lvl6pPr>
            <a:lvl7pPr marL="3291576" indent="0">
              <a:buNone/>
              <a:defRPr sz="1200"/>
            </a:lvl7pPr>
            <a:lvl8pPr marL="3840173" indent="0">
              <a:buNone/>
              <a:defRPr sz="1200"/>
            </a:lvl8pPr>
            <a:lvl9pPr marL="4388770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0E91A99-1AB2-4C15-B1A2-04BE44EBC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1F587A-0D44-43C4-B520-F83D2EBF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7D44344-7E0E-4DED-BBB3-C710BB4D3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4730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57B51E-F8A0-44F8-92B1-13535AA0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02DE771-D8AE-4EEE-830E-8D4DEA5F89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19826" y="1184913"/>
            <a:ext cx="7406640" cy="5848350"/>
          </a:xfrm>
        </p:spPr>
        <p:txBody>
          <a:bodyPr/>
          <a:lstStyle>
            <a:lvl1pPr marL="0" indent="0">
              <a:buNone/>
              <a:defRPr sz="3800"/>
            </a:lvl1pPr>
            <a:lvl2pPr marL="548596" indent="0">
              <a:buNone/>
              <a:defRPr sz="3400"/>
            </a:lvl2pPr>
            <a:lvl3pPr marL="1097192" indent="0">
              <a:buNone/>
              <a:defRPr sz="2900"/>
            </a:lvl3pPr>
            <a:lvl4pPr marL="1645788" indent="0">
              <a:buNone/>
              <a:defRPr sz="2400"/>
            </a:lvl4pPr>
            <a:lvl5pPr marL="2194385" indent="0">
              <a:buNone/>
              <a:defRPr sz="2400"/>
            </a:lvl5pPr>
            <a:lvl6pPr marL="2742982" indent="0">
              <a:buNone/>
              <a:defRPr sz="2400"/>
            </a:lvl6pPr>
            <a:lvl7pPr marL="3291576" indent="0">
              <a:buNone/>
              <a:defRPr sz="2400"/>
            </a:lvl7pPr>
            <a:lvl8pPr marL="3840173" indent="0">
              <a:buNone/>
              <a:defRPr sz="2400"/>
            </a:lvl8pPr>
            <a:lvl9pPr marL="4388770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B2C54CA-2991-4EFA-80C8-35B2069030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00"/>
            </a:lvl1pPr>
            <a:lvl2pPr marL="548596" indent="0">
              <a:buNone/>
              <a:defRPr sz="1700"/>
            </a:lvl2pPr>
            <a:lvl3pPr marL="1097192" indent="0">
              <a:buNone/>
              <a:defRPr sz="1400"/>
            </a:lvl3pPr>
            <a:lvl4pPr marL="1645788" indent="0">
              <a:buNone/>
              <a:defRPr sz="1200"/>
            </a:lvl4pPr>
            <a:lvl5pPr marL="2194385" indent="0">
              <a:buNone/>
              <a:defRPr sz="1200"/>
            </a:lvl5pPr>
            <a:lvl6pPr marL="2742982" indent="0">
              <a:buNone/>
              <a:defRPr sz="1200"/>
            </a:lvl6pPr>
            <a:lvl7pPr marL="3291576" indent="0">
              <a:buNone/>
              <a:defRPr sz="1200"/>
            </a:lvl7pPr>
            <a:lvl8pPr marL="3840173" indent="0">
              <a:buNone/>
              <a:defRPr sz="1200"/>
            </a:lvl8pPr>
            <a:lvl9pPr marL="4388770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381FB21-9B6E-46C6-8C49-99E8E070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027DAA0-396A-41EE-A3E2-EC97D24E7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9BAED7C-AEB4-42CB-8668-A9F62B226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8040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7C899C-664A-4213-A4CA-048176576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4EEACBB-A2F6-4607-BAD0-C2A658F44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863DD19-2A83-4890-867E-63674F154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0CC3DA-36C4-4777-8A1F-A4DE2890E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873C59-5B79-4CFE-B69D-BD9DFCD8E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6976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C851CC1-A063-4A4B-A3D9-0D5B1DDE0A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F4769BD-2700-41F6-B188-39E5F531D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F5A6F0-2278-4955-9F0D-0E20EF97F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54E4BB6-1770-435C-A542-203D56F0A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3DD18D5-4BE2-451A-9332-160A81C82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724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FEA20A-8B58-47CC-91E7-6340F07DE4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71C1388-CE28-48AD-BF91-C7DB5F7C01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90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200"/>
            </a:lvl3pPr>
            <a:lvl4pPr marL="1645920" indent="0" algn="ctr">
              <a:buNone/>
              <a:defRPr sz="1900"/>
            </a:lvl4pPr>
            <a:lvl5pPr marL="2194560" indent="0" algn="ctr">
              <a:buNone/>
              <a:defRPr sz="1900"/>
            </a:lvl5pPr>
            <a:lvl6pPr marL="2743200" indent="0" algn="ctr">
              <a:buNone/>
              <a:defRPr sz="1900"/>
            </a:lvl6pPr>
            <a:lvl7pPr marL="3291840" indent="0" algn="ctr">
              <a:buNone/>
              <a:defRPr sz="1900"/>
            </a:lvl7pPr>
            <a:lvl8pPr marL="3840480" indent="0" algn="ctr">
              <a:buNone/>
              <a:defRPr sz="1900"/>
            </a:lvl8pPr>
            <a:lvl9pPr marL="4389120" indent="0" algn="ctr">
              <a:buNone/>
              <a:defRPr sz="19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D00DB16-B1AF-48B0-9C61-5CCF6A718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414C49B-0D60-454D-9F2E-85B426A08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204282B-56CE-4209-ABEC-7AD6D10E3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8759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B4789D-C46B-4E37-B6C4-A1FB48724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D6AAD16-FDFF-4ACE-ADDD-4FCE338C9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8B4658F-3D20-474A-BD0D-2C3FC5203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409550A-AF58-44AE-9783-2C4685175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CCDC1FA-A365-47A1-AA23-F8EBCFFC1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271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8D3419-5105-4460-9ACE-50EAFA398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FCDD49-D04F-4C29-B59F-1B5C1F668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B88E9E-4A3F-4316-9831-9725C9A59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40BD1E2-A074-4A09-8F5B-02DD7E815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016375-4763-4015-82FB-A526E2AF9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73984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B67F2D-374D-4116-B486-A78E38641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44B5DB0-874C-46A2-A680-878AFA1B8E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101AD91-2DBC-462B-A7D0-B19AAF7E5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7E2EB9-79EB-4D36-B82A-559E4E933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4E05B5E-87EB-49A0-98F1-BACFB55C9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6073496-1C63-4BE3-9E36-61E13F695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0538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B37BD9-7D43-4BCE-8118-7763C4C08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7159145-F46F-4F02-9FE5-F5B4439AD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200" b="1"/>
            </a:lvl3pPr>
            <a:lvl4pPr marL="1645920" indent="0">
              <a:buNone/>
              <a:defRPr sz="1900" b="1"/>
            </a:lvl4pPr>
            <a:lvl5pPr marL="2194560" indent="0">
              <a:buNone/>
              <a:defRPr sz="1900" b="1"/>
            </a:lvl5pPr>
            <a:lvl6pPr marL="2743200" indent="0">
              <a:buNone/>
              <a:defRPr sz="1900" b="1"/>
            </a:lvl6pPr>
            <a:lvl7pPr marL="3291840" indent="0">
              <a:buNone/>
              <a:defRPr sz="1900" b="1"/>
            </a:lvl7pPr>
            <a:lvl8pPr marL="3840480" indent="0">
              <a:buNone/>
              <a:defRPr sz="1900" b="1"/>
            </a:lvl8pPr>
            <a:lvl9pPr marL="4389120" indent="0">
              <a:buNone/>
              <a:defRPr sz="1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A125D29-810E-44D9-8EF0-43388EA8F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A678C1D-6719-4CC2-AA32-830DB6CF8D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200" b="1"/>
            </a:lvl3pPr>
            <a:lvl4pPr marL="1645920" indent="0">
              <a:buNone/>
              <a:defRPr sz="1900" b="1"/>
            </a:lvl4pPr>
            <a:lvl5pPr marL="2194560" indent="0">
              <a:buNone/>
              <a:defRPr sz="1900" b="1"/>
            </a:lvl5pPr>
            <a:lvl6pPr marL="2743200" indent="0">
              <a:buNone/>
              <a:defRPr sz="1900" b="1"/>
            </a:lvl6pPr>
            <a:lvl7pPr marL="3291840" indent="0">
              <a:buNone/>
              <a:defRPr sz="1900" b="1"/>
            </a:lvl7pPr>
            <a:lvl8pPr marL="3840480" indent="0">
              <a:buNone/>
              <a:defRPr sz="1900" b="1"/>
            </a:lvl8pPr>
            <a:lvl9pPr marL="4389120" indent="0">
              <a:buNone/>
              <a:defRPr sz="1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0F6DCF8-ED27-4CC8-8B56-6FB9C7231E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A045CFD4-11A5-4938-8ED5-D07112D76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4B1204C-24C4-4B3C-9CDA-EFDBA35BB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8D72607-7AE0-4130-9963-F4B281943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43971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B683DD1-2594-4DEE-ABBF-C72A3A944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26AC303-8289-4F9A-8234-68659BB6A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9B2A3FC-424E-4C44-91DA-EC4EFE6BB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02A9D61-E514-4508-9553-826AA30E1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5130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7A088695-3C70-4603-AE85-99F698EDD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D5F4066-BABC-4B92-83CF-59DEA4A53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3328591-804F-471B-8228-1D7B61316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3700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7F8CFA-949B-428B-9608-EA3FB5F05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B47BE2D-6405-4DD1-B02E-82269A078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FD662D6-8E61-4D9C-A82D-1863B2BC9A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00"/>
            </a:lvl1pPr>
            <a:lvl2pPr marL="548640" indent="0">
              <a:buNone/>
              <a:defRPr sz="1700"/>
            </a:lvl2pPr>
            <a:lvl3pPr marL="1097280" indent="0">
              <a:buNone/>
              <a:defRPr sz="140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0E91A99-1AB2-4C15-B1A2-04BE44EBC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31F587A-0D44-43C4-B520-F83D2EBF5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7D44344-7E0E-4DED-BBB3-C710BB4D3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395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57B51E-F8A0-44F8-92B1-13535AA08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02DE771-D8AE-4EEE-830E-8D4DEA5F89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 marL="0" indent="0">
              <a:buNone/>
              <a:defRPr sz="3800"/>
            </a:lvl1pPr>
            <a:lvl2pPr marL="548640" indent="0">
              <a:buNone/>
              <a:defRPr sz="3400"/>
            </a:lvl2pPr>
            <a:lvl3pPr marL="1097280" indent="0">
              <a:buNone/>
              <a:defRPr sz="290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B2C54CA-2991-4EFA-80C8-35B2069030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00"/>
            </a:lvl1pPr>
            <a:lvl2pPr marL="548640" indent="0">
              <a:buNone/>
              <a:defRPr sz="1700"/>
            </a:lvl2pPr>
            <a:lvl3pPr marL="1097280" indent="0">
              <a:buNone/>
              <a:defRPr sz="140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381FB21-9B6E-46C6-8C49-99E8E070B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027DAA0-396A-41EE-A3E2-EC97D24E7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9BAED7C-AEB4-42CB-8668-A9F62B226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41768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7C899C-664A-4213-A4CA-048176576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4EEACBB-A2F6-4607-BAD0-C2A658F44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863DD19-2A83-4890-867E-63674F154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C0CC3DA-36C4-4777-8A1F-A4DE2890E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F873C59-5B79-4CFE-B69D-BD9DFCD8E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912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C851CC1-A063-4A4B-A3D9-0D5B1DDE0A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F4769BD-2700-41F6-B188-39E5F531DC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F5A6F0-2278-4955-9F0D-0E20EF97F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54E4BB6-1770-435C-A542-203D56F0A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3DD18D5-4BE2-451A-9332-160A81C82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484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29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0" indent="-342860" algn="l" defTabSz="91429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0" indent="-285714" algn="l" defTabSz="91429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3" indent="-228572" algn="l" defTabSz="91429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8" indent="-228572" algn="l" defTabSz="91429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2" indent="-228572" algn="l" defTabSz="91429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98" indent="-228572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4" indent="-228572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88" indent="-228572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32" indent="-228572" algn="l" defTabSz="91429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0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2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91429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30F5F2D-602B-4672-9644-9BFDB68D1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109714" tIns="54858" rIns="109714" bIns="54858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F1D9D27-6F3B-4CAD-B3DD-1E93CE257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109714" tIns="54858" rIns="109714" bIns="54858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9DE92A-35C0-4E86-AC15-F88D3A3E4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" y="7627624"/>
            <a:ext cx="3291840" cy="438150"/>
          </a:xfrm>
          <a:prstGeom prst="rect">
            <a:avLst/>
          </a:prstGeom>
        </p:spPr>
        <p:txBody>
          <a:bodyPr vert="horz" lIns="109714" tIns="54858" rIns="109714" bIns="5485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148"/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148"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2E0E2F-F4B1-4764-AC90-176D41686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0" y="7627624"/>
            <a:ext cx="4937760" cy="438150"/>
          </a:xfrm>
          <a:prstGeom prst="rect">
            <a:avLst/>
          </a:prstGeom>
        </p:spPr>
        <p:txBody>
          <a:bodyPr vert="horz" lIns="109714" tIns="54858" rIns="109714" bIns="5485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148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7B911B-AF45-4704-9BBF-3C6B4FD1D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2720" y="7627624"/>
            <a:ext cx="3291840" cy="438150"/>
          </a:xfrm>
          <a:prstGeom prst="rect">
            <a:avLst/>
          </a:prstGeom>
        </p:spPr>
        <p:txBody>
          <a:bodyPr vert="horz" lIns="109714" tIns="54858" rIns="109714" bIns="5485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148"/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148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70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97148" rtl="0" eaLnBrk="1" latinLnBrk="0" hangingPunct="1">
        <a:lnSpc>
          <a:spcPct val="90000"/>
        </a:lnSpc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288" indent="-274288" algn="l" defTabSz="1097148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22862" indent="-274288" algn="l" defTabSz="1097148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36" indent="-274288" algn="l" defTabSz="1097148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010" indent="-274288" algn="l" defTabSz="1097148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585" indent="-274288" algn="l" defTabSz="1097148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159" indent="-274288" algn="l" defTabSz="1097148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65732" indent="-274288" algn="l" defTabSz="1097148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307" indent="-274288" algn="l" defTabSz="1097148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662882" indent="-274288" algn="l" defTabSz="1097148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14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574" algn="l" defTabSz="109714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148" algn="l" defTabSz="109714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722" algn="l" defTabSz="109714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297" algn="l" defTabSz="109714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872" algn="l" defTabSz="109714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1444" algn="l" defTabSz="109714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0019" algn="l" defTabSz="109714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8594" algn="l" defTabSz="1097148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30F5F2D-602B-4672-9644-9BFDB68D1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109718" tIns="54860" rIns="109718" bIns="5486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F1D9D27-6F3B-4CAD-B3DD-1E93CE257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109718" tIns="54860" rIns="109718" bIns="5486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9DE92A-35C0-4E86-AC15-F88D3A3E4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" y="7627623"/>
            <a:ext cx="3291840" cy="438150"/>
          </a:xfrm>
          <a:prstGeom prst="rect">
            <a:avLst/>
          </a:prstGeom>
        </p:spPr>
        <p:txBody>
          <a:bodyPr vert="horz" lIns="109718" tIns="54860" rIns="109718" bIns="54860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192"/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192"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2E0E2F-F4B1-4764-AC90-176D41686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0" y="7627623"/>
            <a:ext cx="4937760" cy="438150"/>
          </a:xfrm>
          <a:prstGeom prst="rect">
            <a:avLst/>
          </a:prstGeom>
        </p:spPr>
        <p:txBody>
          <a:bodyPr vert="horz" lIns="109718" tIns="54860" rIns="109718" bIns="54860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192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7B911B-AF45-4704-9BBF-3C6B4FD1D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2720" y="7627623"/>
            <a:ext cx="3291840" cy="438150"/>
          </a:xfrm>
          <a:prstGeom prst="rect">
            <a:avLst/>
          </a:prstGeom>
        </p:spPr>
        <p:txBody>
          <a:bodyPr vert="horz" lIns="109718" tIns="54860" rIns="109718" bIns="5486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192"/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192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9630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97192" rtl="0" eaLnBrk="1" latinLnBrk="0" hangingPunct="1">
        <a:lnSpc>
          <a:spcPct val="90000"/>
        </a:lnSpc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298" indent="-274298" algn="l" defTabSz="1097192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22895" indent="-274298" algn="l" defTabSz="109719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90" indent="-274298" algn="l" defTabSz="109719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086" indent="-274298" algn="l" defTabSz="109719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683" indent="-274298" algn="l" defTabSz="109719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279" indent="-274298" algn="l" defTabSz="109719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65874" indent="-274298" algn="l" defTabSz="109719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471" indent="-274298" algn="l" defTabSz="109719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068" indent="-274298" algn="l" defTabSz="109719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1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596" algn="l" defTabSz="10971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192" algn="l" defTabSz="10971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788" algn="l" defTabSz="10971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385" algn="l" defTabSz="10971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982" algn="l" defTabSz="10971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1576" algn="l" defTabSz="10971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0173" algn="l" defTabSz="10971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8770" algn="l" defTabSz="109719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D30F5F2D-602B-4672-9644-9BFDB68D1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109728" tIns="54864" rIns="109728" bIns="54864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F1D9D27-6F3B-4CAD-B3DD-1E93CE2574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109728" tIns="54864" rIns="109728" bIns="54864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9DE92A-35C0-4E86-AC15-F88D3A3E4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109728" tIns="54864" rIns="109728" bIns="5486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280"/>
            <a:fld id="{7E55CAA0-3293-48A4-99E4-229D4B58446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6/15/2025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92E0E2F-F4B1-4764-AC90-176D41686F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109728" tIns="54864" rIns="109728" bIns="5486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28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77B911B-AF45-4704-9BBF-3C6B4FD1D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109728" tIns="54864" rIns="109728" bIns="5486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280"/>
            <a:fld id="{95D3E8AA-D3A6-4245-9DD1-465A59699FD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429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7AC8C37-93DB-4B36-BA34-4335A27D59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871" y="1794838"/>
            <a:ext cx="9287690" cy="55726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B7B8A73-C7FB-4579-87B2-C711BAE86B56}"/>
              </a:ext>
            </a:extLst>
          </p:cNvPr>
          <p:cNvSpPr txBox="1"/>
          <p:nvPr/>
        </p:nvSpPr>
        <p:spPr>
          <a:xfrm>
            <a:off x="2913018" y="503851"/>
            <a:ext cx="9108544" cy="1107996"/>
          </a:xfrm>
          <a:prstGeom prst="rect">
            <a:avLst/>
          </a:prstGeom>
          <a:noFill/>
        </p:spPr>
        <p:txBody>
          <a:bodyPr wrap="square" lIns="109710" tIns="54856" rIns="109710" bIns="54856" rtlCol="0">
            <a:spAutoFit/>
          </a:bodyPr>
          <a:lstStyle/>
          <a:p>
            <a:pPr defTabSz="1097104"/>
            <a:r>
              <a:rPr lang="en-US" sz="65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5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65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5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5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r>
              <a:rPr lang="bn-IN" sz="65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65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54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EBEEA32-7B65-4D46-9325-BA4E1004D2AD}"/>
              </a:ext>
            </a:extLst>
          </p:cNvPr>
          <p:cNvSpPr txBox="1"/>
          <p:nvPr/>
        </p:nvSpPr>
        <p:spPr>
          <a:xfrm>
            <a:off x="5396829" y="862148"/>
            <a:ext cx="4333136" cy="1107996"/>
          </a:xfrm>
          <a:prstGeom prst="rect">
            <a:avLst/>
          </a:prstGeom>
          <a:ln w="57150"/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109714" tIns="54858" rIns="109714" bIns="54858" rtlCol="0">
            <a:spAutoFit/>
          </a:bodyPr>
          <a:lstStyle/>
          <a:p>
            <a:pPr defTabSz="1097148"/>
            <a:r>
              <a:rPr lang="bn-IN" sz="6500" b="1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>
                    <a:lumMod val="40000"/>
                    <a:lumOff val="60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sz="6500" b="1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>
                  <a:lumMod val="40000"/>
                  <a:lumOff val="60000"/>
                </a:srgb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669F114-0C75-4F43-9105-4A82AC182746}"/>
              </a:ext>
            </a:extLst>
          </p:cNvPr>
          <p:cNvSpPr txBox="1"/>
          <p:nvPr/>
        </p:nvSpPr>
        <p:spPr>
          <a:xfrm>
            <a:off x="783771" y="2149774"/>
            <a:ext cx="8946190" cy="542917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lIns="109714" tIns="54858" rIns="109714" bIns="54858" rtlCol="0">
            <a:spAutoFit/>
          </a:bodyPr>
          <a:lstStyle/>
          <a:p>
            <a:pPr defTabSz="1097148"/>
            <a:r>
              <a:rPr lang="bn-IN" sz="4300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তৌহিদ মিয়া</a:t>
            </a:r>
          </a:p>
          <a:p>
            <a:pPr defTabSz="1097148"/>
            <a:r>
              <a:rPr lang="bn-IN" sz="4300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সুপারঃ</a:t>
            </a:r>
          </a:p>
          <a:p>
            <a:pPr defTabSz="1097148"/>
            <a:r>
              <a:rPr lang="bn-IN" sz="4300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(কামিল,এমএড)</a:t>
            </a:r>
          </a:p>
          <a:p>
            <a:pPr defTabSz="1097148"/>
            <a:r>
              <a:rPr lang="bn-IN" sz="4300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রামনাথপুর ডি এস দাখিল মাদ্রাসা</a:t>
            </a:r>
          </a:p>
          <a:p>
            <a:pPr defTabSz="1097148"/>
            <a:r>
              <a:rPr lang="bn-IN" sz="4300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কলমাকান্দা,নেত্রকোণা।</a:t>
            </a:r>
          </a:p>
          <a:p>
            <a:pPr defTabSz="1097148"/>
            <a:r>
              <a:rPr lang="bn-IN" sz="4300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মোবাইল-০১৩০৩৯৯৮০২৮</a:t>
            </a:r>
          </a:p>
          <a:p>
            <a:pPr defTabSz="1097148"/>
            <a:r>
              <a:rPr lang="en-US" sz="4300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E-mail-rezaulkarim</a:t>
            </a:r>
            <a:r>
              <a:rPr lang="en-US" sz="4300" dirty="0">
                <a:solidFill>
                  <a:prstClr val="white"/>
                </a:solidFill>
                <a:latin typeface="Shonar Bangla" panose="020B0502040204020203" pitchFamily="34" charset="0"/>
                <a:cs typeface="Shonar Bangla" panose="020B0502040204020203" pitchFamily="34" charset="0"/>
              </a:rPr>
              <a:t>2464</a:t>
            </a:r>
            <a:r>
              <a:rPr lang="en-US" sz="4300" dirty="0">
                <a:solidFill>
                  <a:prstClr val="white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DD8CCFA-29AB-4AFF-B284-F89F70220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0230" y="2149774"/>
            <a:ext cx="4048237" cy="47880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val="3058691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201" y="2133363"/>
            <a:ext cx="7416403" cy="1402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500"/>
              </a:lnSpc>
            </a:pPr>
            <a:r>
              <a:rPr lang="en-US" sz="4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তায়াম্মুম: ইসলামী পবিত্রতার এক সহজ পথ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50201" y="3906085"/>
            <a:ext cx="7416403" cy="14806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দাখিল দশম শ্রেণির আকাইদ ও ফিকহ বইয়ের আলোকে এই উপস্থাপনাটি তৈরি করা হয়েছে। শিক্ষার্থীদের জন্য তায়াম্মুম সম্পর্কে একটি সহজবোধ্য ও পরিষ্কার ধারণা প্রদান করাই এর মূল উদ্দেশ্য। ছবি সহকারে প্রতিটি বিষয় বিস্তারিতভাবে তুলে ধরা হয়েছে।</a:t>
            </a:r>
            <a:endParaRPr lang="en-US" sz="1900" dirty="0"/>
          </a:p>
        </p:txBody>
      </p:sp>
      <p:sp>
        <p:nvSpPr>
          <p:cNvPr id="5" name="Shape 2"/>
          <p:cNvSpPr/>
          <p:nvPr/>
        </p:nvSpPr>
        <p:spPr>
          <a:xfrm>
            <a:off x="6350198" y="5682853"/>
            <a:ext cx="394930" cy="394930"/>
          </a:xfrm>
          <a:prstGeom prst="roundRect">
            <a:avLst>
              <a:gd name="adj" fmla="val 23151155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532781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802" y="1439228"/>
            <a:ext cx="5609749" cy="701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500"/>
              </a:lnSpc>
            </a:pPr>
            <a:r>
              <a:rPr lang="en-US" sz="4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তায়াম্মুম কী?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799" y="2510671"/>
            <a:ext cx="616982" cy="61698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89271" y="2657122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পানির অভাব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789271" y="3155756"/>
            <a:ext cx="6490930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পানির অভাবে পবিত্রতা অর্জনের এক বিশেষ শরয়ী পদ্ধতি।</a:t>
            </a:r>
            <a:endParaRPr lang="en-US" sz="19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799" y="4142899"/>
            <a:ext cx="616982" cy="61698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789271" y="4289349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ইবাদতের বিকল্প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1789271" y="4787983"/>
            <a:ext cx="6490930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সালাত ও অন্যান্য ইবাদতের জন্য পবিত্রতা অর্জনের বিকল্প উপায়।</a:t>
            </a:r>
            <a:endParaRPr lang="en-US" sz="19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3799" y="5775127"/>
            <a:ext cx="616982" cy="61698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789271" y="5921577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মাটির ব্যবহার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789271" y="6420211"/>
            <a:ext cx="6490930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মাটি বা মাটি জাতীয় পবিত্র বস্তুর মাধ্যমে অজু বা গোসলের বিকল্প।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202" y="1655088"/>
            <a:ext cx="5609749" cy="701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500"/>
              </a:lnSpc>
            </a:pPr>
            <a:r>
              <a:rPr lang="en-US" sz="4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তায়াম্মুমের শরয়ী ভিত্তি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50199" y="2726534"/>
            <a:ext cx="555308" cy="555308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6459617" y="2793862"/>
            <a:ext cx="336472" cy="420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650"/>
              </a:lnSpc>
            </a:pPr>
            <a:r>
              <a:rPr lang="en-US" sz="26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7152323" y="2811308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কুরআনুল কারীম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152327" y="3309942"/>
            <a:ext cx="6614279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সূরা মায়েদা, আয়াত ৬-এ তায়াম্মুমের স্পষ্ট নির্দেশ রয়েছে।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350199" y="4173736"/>
            <a:ext cx="555308" cy="555308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9" name="Text 6"/>
          <p:cNvSpPr/>
          <p:nvPr/>
        </p:nvSpPr>
        <p:spPr>
          <a:xfrm>
            <a:off x="6459617" y="4241066"/>
            <a:ext cx="336472" cy="420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650"/>
              </a:lnSpc>
            </a:pPr>
            <a:r>
              <a:rPr lang="en-US" sz="26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7152323" y="4258511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হাদীস শরীফ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7152327" y="4757145"/>
            <a:ext cx="6614279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রাসূলুল্লাহ (সা.) এর বহু হাদীসে তায়াম্মুমের পদ্ধতি ও বৈধতা বর্ণিত।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6350199" y="5620941"/>
            <a:ext cx="555308" cy="555308"/>
          </a:xfrm>
          <a:prstGeom prst="roundRect">
            <a:avLst>
              <a:gd name="adj" fmla="val 6667"/>
            </a:avLst>
          </a:prstGeom>
          <a:solidFill>
            <a:srgbClr val="F2EEEE"/>
          </a:solidFill>
          <a:ln/>
        </p:spPr>
      </p:sp>
      <p:sp>
        <p:nvSpPr>
          <p:cNvPr id="13" name="Text 10"/>
          <p:cNvSpPr/>
          <p:nvPr/>
        </p:nvSpPr>
        <p:spPr>
          <a:xfrm>
            <a:off x="6459617" y="5688270"/>
            <a:ext cx="336472" cy="420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650"/>
              </a:lnSpc>
            </a:pPr>
            <a:r>
              <a:rPr lang="en-US" sz="26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7152323" y="5705716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ইসলামের সহজতা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152327" y="6204351"/>
            <a:ext cx="6614279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এটি আল্লাহর পক্ষ থেকে উম্মতের জন্য এক বিশেষ সহজতা ও রহমত।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4256" y="561142"/>
            <a:ext cx="4638080" cy="5798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550"/>
              </a:lnSpc>
            </a:pPr>
            <a:r>
              <a:rPr lang="en-US" sz="36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তায়াম্মুমের কারণসমূহ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56" y="1549122"/>
            <a:ext cx="1020366" cy="122443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938695" y="1753195"/>
            <a:ext cx="2318980" cy="289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পানির অভাব</a:t>
            </a: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1938695" y="2165509"/>
            <a:ext cx="11977450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0"/>
              </a:lnSpc>
            </a:pPr>
            <a:r>
              <a:rPr lang="en-US" sz="16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এক মাইল বা এর বেশি দূরত্বে পানি না পাওয়া গেলে।</a:t>
            </a:r>
            <a:endParaRPr lang="en-US" sz="16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256" y="2773561"/>
            <a:ext cx="1020366" cy="122443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38695" y="2977634"/>
            <a:ext cx="2318980" cy="289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রোগ বা অসুস্থতা</a:t>
            </a:r>
            <a:endParaRPr lang="en-US" dirty="0"/>
          </a:p>
        </p:txBody>
      </p:sp>
      <p:sp>
        <p:nvSpPr>
          <p:cNvPr id="8" name="Text 4"/>
          <p:cNvSpPr/>
          <p:nvPr/>
        </p:nvSpPr>
        <p:spPr>
          <a:xfrm>
            <a:off x="1938695" y="3389947"/>
            <a:ext cx="11977450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0"/>
              </a:lnSpc>
            </a:pPr>
            <a:r>
              <a:rPr lang="en-US" sz="16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পানি ব্যবহারে রোগ বৃদ্ধির ভয় বা সুস্থ হতে বিলম্বের আশঙ্কা।</a:t>
            </a:r>
            <a:endParaRPr lang="en-US" sz="16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256" y="3998003"/>
            <a:ext cx="1020366" cy="1224439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938695" y="4202073"/>
            <a:ext cx="2318980" cy="289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শীতের তীব্রতা</a:t>
            </a:r>
            <a:endParaRPr lang="en-US" dirty="0"/>
          </a:p>
        </p:txBody>
      </p:sp>
      <p:sp>
        <p:nvSpPr>
          <p:cNvPr id="11" name="Text 6"/>
          <p:cNvSpPr/>
          <p:nvPr/>
        </p:nvSpPr>
        <p:spPr>
          <a:xfrm>
            <a:off x="1938695" y="4614385"/>
            <a:ext cx="11977450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0"/>
              </a:lnSpc>
            </a:pPr>
            <a:r>
              <a:rPr lang="en-US" sz="16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পানি গরম করার ব্যবস্থা না থাকলে এবং পানি ব্যবহারে ক্ষতির ভয়।</a:t>
            </a:r>
            <a:endParaRPr lang="en-US" sz="16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256" y="5222441"/>
            <a:ext cx="1020366" cy="122443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938695" y="5426513"/>
            <a:ext cx="2318980" cy="289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পানি সংগ্রহে বিপদ</a:t>
            </a:r>
            <a:endParaRPr lang="en-US" dirty="0"/>
          </a:p>
        </p:txBody>
      </p:sp>
      <p:sp>
        <p:nvSpPr>
          <p:cNvPr id="14" name="Text 8"/>
          <p:cNvSpPr/>
          <p:nvPr/>
        </p:nvSpPr>
        <p:spPr>
          <a:xfrm>
            <a:off x="1938695" y="5838825"/>
            <a:ext cx="11977450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0"/>
              </a:lnSpc>
            </a:pPr>
            <a:r>
              <a:rPr lang="en-US" sz="16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পানি সংগ্রহে জান-মালের ক্ষতির আশঙ্কা থাকলে।</a:t>
            </a:r>
            <a:endParaRPr lang="en-US" sz="16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256" y="6446880"/>
            <a:ext cx="1020366" cy="1224439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938695" y="6650951"/>
            <a:ext cx="2318980" cy="289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en-US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সময় স্বল্পতা</a:t>
            </a:r>
            <a:endParaRPr lang="en-US" dirty="0"/>
          </a:p>
        </p:txBody>
      </p:sp>
      <p:sp>
        <p:nvSpPr>
          <p:cNvPr id="17" name="Text 10"/>
          <p:cNvSpPr/>
          <p:nvPr/>
        </p:nvSpPr>
        <p:spPr>
          <a:xfrm>
            <a:off x="1938695" y="7063264"/>
            <a:ext cx="11977450" cy="3061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400"/>
              </a:lnSpc>
            </a:pPr>
            <a:r>
              <a:rPr lang="en-US" sz="16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সালাতের ওয়াক্ত চলে যাওয়ার ভয় থাকলে।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3019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24869" y="648177"/>
            <a:ext cx="5356741" cy="669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250"/>
              </a:lnSpc>
            </a:pPr>
            <a:r>
              <a:rPr lang="en-US" sz="42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তায়াম্মুমের শর্তাবলী</a:t>
            </a:r>
            <a:endParaRPr lang="en-US" sz="4200" dirty="0"/>
          </a:p>
        </p:txBody>
      </p:sp>
      <p:sp>
        <p:nvSpPr>
          <p:cNvPr id="4" name="Shape 1"/>
          <p:cNvSpPr/>
          <p:nvPr/>
        </p:nvSpPr>
        <p:spPr>
          <a:xfrm>
            <a:off x="824866" y="1671161"/>
            <a:ext cx="7494270" cy="1300996"/>
          </a:xfrm>
          <a:prstGeom prst="roundRect">
            <a:avLst>
              <a:gd name="adj" fmla="val 2718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5" name="Text 2"/>
          <p:cNvSpPr/>
          <p:nvPr/>
        </p:nvSpPr>
        <p:spPr>
          <a:xfrm>
            <a:off x="1060493" y="1906787"/>
            <a:ext cx="2678311" cy="334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600"/>
              </a:lnSpc>
            </a:pPr>
            <a:r>
              <a:rPr lang="en-US" sz="20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পবিত্র মাটি/বস্তু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1060490" y="2382917"/>
            <a:ext cx="7023022" cy="353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পবিত্র মাটি, বালি, পাথর, ইট বা মাটির তৈরি জিনিস (যেমন: দেয়াল)।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824866" y="3207785"/>
            <a:ext cx="7494270" cy="1300996"/>
          </a:xfrm>
          <a:prstGeom prst="roundRect">
            <a:avLst>
              <a:gd name="adj" fmla="val 2718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  <p:sp>
        <p:nvSpPr>
          <p:cNvPr id="8" name="Text 5"/>
          <p:cNvSpPr/>
          <p:nvPr/>
        </p:nvSpPr>
        <p:spPr>
          <a:xfrm>
            <a:off x="1060493" y="3443410"/>
            <a:ext cx="2678311" cy="334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600"/>
              </a:lnSpc>
            </a:pPr>
            <a:r>
              <a:rPr lang="en-US" sz="20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তায়াম্মুমের নিয়ত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60490" y="3919538"/>
            <a:ext cx="7023022" cy="353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অজু বা গোসলের নিয়তের মতো তায়াম্মুমের নিয়ত করা।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824866" y="4744403"/>
            <a:ext cx="7494270" cy="1300996"/>
          </a:xfrm>
          <a:prstGeom prst="roundRect">
            <a:avLst>
              <a:gd name="adj" fmla="val 2718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11" name="Text 8"/>
          <p:cNvSpPr/>
          <p:nvPr/>
        </p:nvSpPr>
        <p:spPr>
          <a:xfrm>
            <a:off x="1060493" y="4980029"/>
            <a:ext cx="2678311" cy="334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600"/>
              </a:lnSpc>
            </a:pPr>
            <a:r>
              <a:rPr lang="en-US" sz="20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কারণ বিদ্যমান থাকা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1060490" y="5456158"/>
            <a:ext cx="7023022" cy="353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শরয়ীভাবে তায়াম্মুম জায়েজ হওয়ার কারণ থাকা।</a:t>
            </a:r>
            <a:endParaRPr lang="en-US" dirty="0"/>
          </a:p>
        </p:txBody>
      </p:sp>
      <p:sp>
        <p:nvSpPr>
          <p:cNvPr id="13" name="Shape 10"/>
          <p:cNvSpPr/>
          <p:nvPr/>
        </p:nvSpPr>
        <p:spPr>
          <a:xfrm>
            <a:off x="824866" y="6281026"/>
            <a:ext cx="7494270" cy="1300996"/>
          </a:xfrm>
          <a:prstGeom prst="roundRect">
            <a:avLst>
              <a:gd name="adj" fmla="val 2718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sp>
      <p:sp>
        <p:nvSpPr>
          <p:cNvPr id="14" name="Text 11"/>
          <p:cNvSpPr/>
          <p:nvPr/>
        </p:nvSpPr>
        <p:spPr>
          <a:xfrm>
            <a:off x="1060493" y="6516648"/>
            <a:ext cx="2678311" cy="3348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600"/>
              </a:lnSpc>
            </a:pPr>
            <a:r>
              <a:rPr lang="en-US" sz="20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পানি ব্যবহারে অক্ষমতা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060490" y="6992779"/>
            <a:ext cx="7023022" cy="353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পানি ব্যবহারে অক্ষম বা অপ্রাপ্য হওয়া।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3798" y="1350288"/>
            <a:ext cx="6472834" cy="7012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5500"/>
              </a:lnSpc>
            </a:pPr>
            <a:r>
              <a:rPr lang="en-US" sz="4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তায়াম্মুমের পদ্ধতি (১ম অংশ)</a:t>
            </a:r>
            <a:endParaRPr lang="en-US" sz="4400" dirty="0"/>
          </a:p>
        </p:txBody>
      </p:sp>
      <p:sp>
        <p:nvSpPr>
          <p:cNvPr id="3" name="Shape 1"/>
          <p:cNvSpPr/>
          <p:nvPr/>
        </p:nvSpPr>
        <p:spPr>
          <a:xfrm>
            <a:off x="863798" y="2545199"/>
            <a:ext cx="2150388" cy="1362432"/>
          </a:xfrm>
          <a:prstGeom prst="roundRect">
            <a:avLst>
              <a:gd name="adj" fmla="val 2718"/>
            </a:avLst>
          </a:prstGeom>
          <a:solidFill>
            <a:srgbClr val="F2EEEE"/>
          </a:solidFill>
          <a:ln/>
        </p:spPr>
      </p:sp>
      <p:sp>
        <p:nvSpPr>
          <p:cNvPr id="4" name="Text 2"/>
          <p:cNvSpPr/>
          <p:nvPr/>
        </p:nvSpPr>
        <p:spPr>
          <a:xfrm>
            <a:off x="1765462" y="3009425"/>
            <a:ext cx="347068" cy="433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050"/>
              </a:lnSpc>
            </a:pPr>
            <a:r>
              <a:rPr lang="en-US" sz="26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261003" y="2792020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নিয়ত করা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261004" y="3290653"/>
            <a:ext cx="5689878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প্রথমে পবিত্রতা অর্জনের (যেমন: সালাতের জন্য) নিয়ত করা।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3137535" y="3892391"/>
            <a:ext cx="10505718" cy="15240"/>
          </a:xfrm>
          <a:prstGeom prst="roundRect">
            <a:avLst>
              <a:gd name="adj" fmla="val 242945"/>
            </a:avLst>
          </a:prstGeom>
          <a:solidFill>
            <a:srgbClr val="D8D4D4"/>
          </a:solidFill>
          <a:ln/>
        </p:spPr>
      </p:sp>
      <p:sp>
        <p:nvSpPr>
          <p:cNvPr id="8" name="Shape 6"/>
          <p:cNvSpPr/>
          <p:nvPr/>
        </p:nvSpPr>
        <p:spPr>
          <a:xfrm>
            <a:off x="863801" y="4030980"/>
            <a:ext cx="4300895" cy="1362432"/>
          </a:xfrm>
          <a:prstGeom prst="roundRect">
            <a:avLst>
              <a:gd name="adj" fmla="val 2718"/>
            </a:avLst>
          </a:prstGeom>
          <a:solidFill>
            <a:srgbClr val="F2EEEE"/>
          </a:solidFill>
          <a:ln/>
        </p:spPr>
      </p:sp>
      <p:sp>
        <p:nvSpPr>
          <p:cNvPr id="9" name="Text 7"/>
          <p:cNvSpPr/>
          <p:nvPr/>
        </p:nvSpPr>
        <p:spPr>
          <a:xfrm>
            <a:off x="2840712" y="4495205"/>
            <a:ext cx="347068" cy="433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050"/>
              </a:lnSpc>
            </a:pPr>
            <a:r>
              <a:rPr lang="en-US" sz="26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5411512" y="4277800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প্রথমবার হাত মারা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411511" y="4776434"/>
            <a:ext cx="7012424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উভয় হাত একসাথে পবিত্র মাটি বা মাটি জাতীয় বস্তুর উপর একবার মারবে।</a:t>
            </a:r>
            <a:endParaRPr lang="en-US" sz="1900" dirty="0"/>
          </a:p>
        </p:txBody>
      </p:sp>
      <p:sp>
        <p:nvSpPr>
          <p:cNvPr id="12" name="Shape 10"/>
          <p:cNvSpPr/>
          <p:nvPr/>
        </p:nvSpPr>
        <p:spPr>
          <a:xfrm>
            <a:off x="5288045" y="5378172"/>
            <a:ext cx="8355211" cy="15240"/>
          </a:xfrm>
          <a:prstGeom prst="roundRect">
            <a:avLst>
              <a:gd name="adj" fmla="val 242945"/>
            </a:avLst>
          </a:prstGeom>
          <a:solidFill>
            <a:srgbClr val="D8D4D4"/>
          </a:solidFill>
          <a:ln/>
        </p:spPr>
      </p:sp>
      <p:sp>
        <p:nvSpPr>
          <p:cNvPr id="13" name="Shape 11"/>
          <p:cNvSpPr/>
          <p:nvPr/>
        </p:nvSpPr>
        <p:spPr>
          <a:xfrm>
            <a:off x="863798" y="5516761"/>
            <a:ext cx="6451402" cy="1362432"/>
          </a:xfrm>
          <a:prstGeom prst="roundRect">
            <a:avLst>
              <a:gd name="adj" fmla="val 2718"/>
            </a:avLst>
          </a:prstGeom>
          <a:solidFill>
            <a:srgbClr val="F2EEEE"/>
          </a:solidFill>
          <a:ln/>
        </p:spPr>
      </p:sp>
      <p:sp>
        <p:nvSpPr>
          <p:cNvPr id="14" name="Text 12"/>
          <p:cNvSpPr/>
          <p:nvPr/>
        </p:nvSpPr>
        <p:spPr>
          <a:xfrm>
            <a:off x="3915966" y="5980986"/>
            <a:ext cx="347068" cy="433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050"/>
              </a:lnSpc>
            </a:pPr>
            <a:r>
              <a:rPr lang="en-US" sz="26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7562020" y="5763581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ঝেড়ে নেওয়া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7562017" y="6262215"/>
            <a:ext cx="4525685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হাতের তালু ঝেড়ে অতিরিক্ত মাটি দূর করে নেবে।</a:t>
            </a:r>
            <a:endParaRPr lang="en-US" sz="1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3798" y="795100"/>
            <a:ext cx="7731562" cy="83157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0" tIns="0" rIns="0" bIns="0" rtlCol="0" anchor="t"/>
          <a:lstStyle/>
          <a:p>
            <a:pPr>
              <a:lnSpc>
                <a:spcPts val="5500"/>
              </a:lnSpc>
            </a:pPr>
            <a:r>
              <a:rPr lang="en-US" sz="4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তায়াম্মুমের </a:t>
            </a:r>
            <a:r>
              <a:rPr lang="en-US" sz="4400" b="1" dirty="0" err="1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পদ্ধতি</a:t>
            </a:r>
            <a:r>
              <a:rPr lang="en-US" sz="4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 </a:t>
            </a:r>
            <a:r>
              <a:rPr lang="en-US" sz="4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(২য় </a:t>
            </a:r>
            <a:r>
              <a:rPr lang="en-US" sz="4400" b="1" dirty="0" err="1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অংশ</a:t>
            </a:r>
            <a:r>
              <a:rPr lang="en-US" sz="4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)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863801" y="1866543"/>
            <a:ext cx="246817" cy="1732598"/>
          </a:xfrm>
          <a:prstGeom prst="roundRect">
            <a:avLst>
              <a:gd name="adj" fmla="val 15001"/>
            </a:avLst>
          </a:prstGeom>
          <a:solidFill>
            <a:srgbClr val="F2EEEE"/>
          </a:solidFill>
          <a:ln/>
        </p:spPr>
      </p:sp>
      <p:sp>
        <p:nvSpPr>
          <p:cNvPr id="5" name="Text 2"/>
          <p:cNvSpPr/>
          <p:nvPr/>
        </p:nvSpPr>
        <p:spPr>
          <a:xfrm>
            <a:off x="1357432" y="2113363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মুখ মোছা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357432" y="2611996"/>
            <a:ext cx="6922770" cy="74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উভয় হাতের তালু দিয়ে সম্পূর্ণ মুখমণ্ডল এমনভাবে মোছবে যেন কোনো অংশ বাকি না থাকে।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1233968" y="3784163"/>
            <a:ext cx="246817" cy="1732598"/>
          </a:xfrm>
          <a:prstGeom prst="roundRect">
            <a:avLst>
              <a:gd name="adj" fmla="val 15001"/>
            </a:avLst>
          </a:prstGeom>
          <a:solidFill>
            <a:srgbClr val="F2EEEE"/>
          </a:solidFill>
          <a:ln/>
        </p:spPr>
      </p:sp>
      <p:sp>
        <p:nvSpPr>
          <p:cNvPr id="8" name="Text 5"/>
          <p:cNvSpPr/>
          <p:nvPr/>
        </p:nvSpPr>
        <p:spPr>
          <a:xfrm>
            <a:off x="1727597" y="4030983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দ্বিতীয়বার হাত মারা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727599" y="4529615"/>
            <a:ext cx="6552605" cy="74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পুনরায় উভয় হাত একসাথে পবিত্র মাটি বা মাটি জাতীয় বস্তুর উপর মারবে।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1604252" y="5701785"/>
            <a:ext cx="246817" cy="1732598"/>
          </a:xfrm>
          <a:prstGeom prst="roundRect">
            <a:avLst>
              <a:gd name="adj" fmla="val 15001"/>
            </a:avLst>
          </a:prstGeom>
          <a:solidFill>
            <a:srgbClr val="F2EEEE"/>
          </a:solidFill>
          <a:ln/>
        </p:spPr>
      </p:sp>
      <p:sp>
        <p:nvSpPr>
          <p:cNvPr id="11" name="Text 8"/>
          <p:cNvSpPr/>
          <p:nvPr/>
        </p:nvSpPr>
        <p:spPr>
          <a:xfrm>
            <a:off x="2097881" y="5948605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হাত মোছা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2097881" y="6447234"/>
            <a:ext cx="6182320" cy="74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বাম হাতের তালু দিয়ে ডান হাতের কনুই পর্যন্ত মোছা এবং ডান হাত দিয়ে বাম হাতের কনুই পর্যন্ত মোছা।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43370" y="735793"/>
            <a:ext cx="7250299" cy="701278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lIns="0" tIns="0" rIns="0" bIns="0" rtlCol="0" anchor="t"/>
          <a:lstStyle/>
          <a:p>
            <a:pPr>
              <a:lnSpc>
                <a:spcPts val="5500"/>
              </a:lnSpc>
            </a:pPr>
            <a:r>
              <a:rPr lang="en-US" sz="4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যে কারণে তায়াম্মুম ভঙ্গ হয়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126" y="1894880"/>
            <a:ext cx="1596628" cy="136243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15850" y="2526389"/>
            <a:ext cx="347068" cy="433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050"/>
              </a:lnSpc>
            </a:pPr>
            <a:r>
              <a:rPr lang="en-US" sz="26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5134570" y="2141699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পানির প্রাপ্তি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134571" y="2640333"/>
            <a:ext cx="3664744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তায়াম্মুম করার পর পানি পাওয়া গেলে।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4949432" y="3272909"/>
            <a:ext cx="8755499" cy="15240"/>
          </a:xfrm>
          <a:prstGeom prst="roundRect">
            <a:avLst>
              <a:gd name="adj" fmla="val 242945"/>
            </a:avLst>
          </a:prstGeom>
          <a:solidFill>
            <a:srgbClr val="D8D4D4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2694" y="3318986"/>
            <a:ext cx="3193375" cy="136243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15850" y="3783214"/>
            <a:ext cx="347068" cy="433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050"/>
              </a:lnSpc>
            </a:pPr>
            <a:r>
              <a:rPr lang="en-US" sz="26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600" dirty="0"/>
          </a:p>
        </p:txBody>
      </p:sp>
      <p:sp>
        <p:nvSpPr>
          <p:cNvPr id="10" name="Text 6"/>
          <p:cNvSpPr/>
          <p:nvPr/>
        </p:nvSpPr>
        <p:spPr>
          <a:xfrm>
            <a:off x="5932884" y="3565807"/>
            <a:ext cx="2584728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অজু ভঙ্গের কারণ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5932884" y="4064440"/>
            <a:ext cx="2584728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যেসব কারণে অজু ভঙ্গ হয়।</a:t>
            </a:r>
            <a:endParaRPr lang="en-US" sz="1900" dirty="0"/>
          </a:p>
        </p:txBody>
      </p:sp>
      <p:sp>
        <p:nvSpPr>
          <p:cNvPr id="12" name="Shape 8"/>
          <p:cNvSpPr/>
          <p:nvPr/>
        </p:nvSpPr>
        <p:spPr>
          <a:xfrm>
            <a:off x="5747742" y="4697016"/>
            <a:ext cx="7957186" cy="15240"/>
          </a:xfrm>
          <a:prstGeom prst="roundRect">
            <a:avLst>
              <a:gd name="adj" fmla="val 242945"/>
            </a:avLst>
          </a:prstGeom>
          <a:solidFill>
            <a:srgbClr val="D8D4D4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4381" y="4743094"/>
            <a:ext cx="4790123" cy="136243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15850" y="5207321"/>
            <a:ext cx="347068" cy="433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050"/>
              </a:lnSpc>
            </a:pPr>
            <a:r>
              <a:rPr lang="en-US" sz="26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600" dirty="0"/>
          </a:p>
        </p:txBody>
      </p:sp>
      <p:sp>
        <p:nvSpPr>
          <p:cNvPr id="15" name="Text 10"/>
          <p:cNvSpPr/>
          <p:nvPr/>
        </p:nvSpPr>
        <p:spPr>
          <a:xfrm>
            <a:off x="6731320" y="4989913"/>
            <a:ext cx="2982040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গোসল ফরয হওয়ার কারণ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6731321" y="5488546"/>
            <a:ext cx="4478179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গোসল ফরয হওয়ার কারণগুলো বিদ্যমান হলে।</a:t>
            </a:r>
            <a:endParaRPr lang="en-US" sz="1900" dirty="0"/>
          </a:p>
        </p:txBody>
      </p:sp>
      <p:sp>
        <p:nvSpPr>
          <p:cNvPr id="17" name="Shape 12"/>
          <p:cNvSpPr/>
          <p:nvPr/>
        </p:nvSpPr>
        <p:spPr>
          <a:xfrm>
            <a:off x="6546177" y="6121122"/>
            <a:ext cx="7158752" cy="15240"/>
          </a:xfrm>
          <a:prstGeom prst="roundRect">
            <a:avLst>
              <a:gd name="adj" fmla="val 242945"/>
            </a:avLst>
          </a:prstGeom>
          <a:solidFill>
            <a:srgbClr val="D8D4D4"/>
          </a:solidFill>
          <a:ln/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945" y="6167200"/>
            <a:ext cx="6386870" cy="136243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3915731" y="6631427"/>
            <a:ext cx="347068" cy="433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4050"/>
              </a:lnSpc>
            </a:pPr>
            <a:r>
              <a:rPr lang="en-US" sz="26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4</a:t>
            </a:r>
            <a:endParaRPr lang="en-US" sz="2600" dirty="0"/>
          </a:p>
        </p:txBody>
      </p:sp>
      <p:sp>
        <p:nvSpPr>
          <p:cNvPr id="20" name="Text 14"/>
          <p:cNvSpPr/>
          <p:nvPr/>
        </p:nvSpPr>
        <p:spPr>
          <a:xfrm>
            <a:off x="7529632" y="6414020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অসুস্থতা থেকে আরোগ্য</a:t>
            </a:r>
            <a:endParaRPr lang="en-US" sz="2200" dirty="0"/>
          </a:p>
        </p:txBody>
      </p:sp>
      <p:sp>
        <p:nvSpPr>
          <p:cNvPr id="21" name="Text 15"/>
          <p:cNvSpPr/>
          <p:nvPr/>
        </p:nvSpPr>
        <p:spPr>
          <a:xfrm>
            <a:off x="7529635" y="6912654"/>
            <a:ext cx="5979557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যে অসুস্থতার কারণে তায়াম্মুম করা হয়েছিল, তা থেকে সুস্থ হলে।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548219" y="1943345"/>
            <a:ext cx="7548682" cy="701278"/>
          </a:xfrm>
          <a:prstGeom prst="rect">
            <a:avLst/>
          </a:prstGeom>
          <a:noFill/>
          <a:ln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lIns="0" tIns="0" rIns="0" bIns="0" rtlCol="0" anchor="t"/>
          <a:lstStyle/>
          <a:p>
            <a:pPr>
              <a:lnSpc>
                <a:spcPts val="5500"/>
              </a:lnSpc>
            </a:pPr>
            <a:r>
              <a:rPr lang="en-US" sz="4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তায়াম্মুমের হিকমত ও গুরুত্ব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863800" y="3386737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সহজতা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63798" y="3984192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প্রতিকূল পরিস্থিতিতে ইবাদত পালনে সহজতা প্রদান।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863800" y="4601174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পবিত্রতা রক্ষা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3798" y="5198627"/>
            <a:ext cx="6150293" cy="74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পানি না থাকলেও মুসলিমদেরকে সর্বদা পবিত্র থাকার সুযোগ করে দেওয়া।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623929" y="3386737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আল্লাহর রহমত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623931" y="3984192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এটি আল্লাহর পক্ষ থেকে বান্দাদের প্রতি এক বিশেষ অনুগ্রহ।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7623929" y="4601174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নমনীয়তা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623931" y="5198630"/>
            <a:ext cx="6150293" cy="3701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ইসলামী শরিয়তের নমনীয়তা ও বাস্তবমুখিতার প্রমাণ।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61109" y="1076444"/>
            <a:ext cx="6296144" cy="701278"/>
          </a:xfrm>
          <a:prstGeom prst="rect">
            <a:avLst/>
          </a:prstGeom>
          <a:noFill/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rtlCol="0" anchor="t"/>
          <a:lstStyle/>
          <a:p>
            <a:pPr algn="ctr">
              <a:lnSpc>
                <a:spcPts val="5500"/>
              </a:lnSpc>
            </a:pPr>
            <a:r>
              <a:rPr lang="en-US" sz="4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 </a:t>
            </a:r>
            <a:r>
              <a:rPr lang="en-US" sz="4400" b="1" dirty="0">
                <a:solidFill>
                  <a:srgbClr val="0000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তায়াম্মুমের শিক্ষা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758675" y="4092658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মহান সুবিধা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63801" y="4591289"/>
            <a:ext cx="3699748" cy="74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তায়াম্মুম আল্লাহর পক্ষ থেকে এক মহান সুবিধা।</a:t>
            </a:r>
            <a:endParaRPr lang="en-US" sz="1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7180" y="2454235"/>
            <a:ext cx="4515922" cy="451592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73435" y="4209578"/>
            <a:ext cx="369214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350"/>
              </a:lnSpc>
            </a:pPr>
            <a:r>
              <a:rPr lang="en-US" sz="29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1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9943270" y="2871196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পবিত্রতা অর্জন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43270" y="3369827"/>
            <a:ext cx="3823336" cy="74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যেকোনো পরিস্থিতিতে পবিত্রতা অর্জন করে ইবাদত করতে পারে।</a:t>
            </a:r>
            <a:endParaRPr lang="en-US" sz="19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7180" y="2454235"/>
            <a:ext cx="4515922" cy="451592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144232" y="3268746"/>
            <a:ext cx="369214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350"/>
              </a:lnSpc>
            </a:pPr>
            <a:r>
              <a:rPr lang="en-US" sz="29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2</a:t>
            </a:r>
            <a:endParaRPr lang="en-US" sz="2900" dirty="0"/>
          </a:p>
        </p:txBody>
      </p:sp>
      <p:sp>
        <p:nvSpPr>
          <p:cNvPr id="11" name="Text 7"/>
          <p:cNvSpPr/>
          <p:nvPr/>
        </p:nvSpPr>
        <p:spPr>
          <a:xfrm>
            <a:off x="9943270" y="5314240"/>
            <a:ext cx="2804874" cy="3506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750"/>
              </a:lnSpc>
            </a:pPr>
            <a:r>
              <a:rPr lang="en-US" sz="22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অপরিহার্য জ্ঞান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43270" y="5812871"/>
            <a:ext cx="3823336" cy="74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900"/>
              </a:lnSpc>
            </a:pPr>
            <a:r>
              <a:rPr lang="en-US" sz="1900" dirty="0">
                <a:solidFill>
                  <a:srgbClr val="3D3838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সঠিক নিয়মে তায়াম্মুম জানা প্রতিটি মুসলিমের জন্য অপরিহার্য।</a:t>
            </a:r>
            <a:endParaRPr lang="en-US" sz="19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7180" y="2454235"/>
            <a:ext cx="4515922" cy="451592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673579" y="5965630"/>
            <a:ext cx="369214" cy="461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350"/>
              </a:lnSpc>
            </a:pPr>
            <a:r>
              <a:rPr lang="en-US" sz="2900" b="1" dirty="0">
                <a:solidFill>
                  <a:srgbClr val="3D383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3</a:t>
            </a:r>
            <a:endParaRPr lang="en-US" sz="2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A18CAB4-1D2E-49BB-88F2-F7E9DED92748}"/>
              </a:ext>
            </a:extLst>
          </p:cNvPr>
          <p:cNvSpPr txBox="1"/>
          <p:nvPr/>
        </p:nvSpPr>
        <p:spPr>
          <a:xfrm>
            <a:off x="4669039" y="2922350"/>
            <a:ext cx="4467497" cy="144039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109723" tIns="54862" rIns="109723" bIns="54862" rtlCol="0">
            <a:spAutoFit/>
          </a:bodyPr>
          <a:lstStyle/>
          <a:p>
            <a:pPr algn="ctr" defTabSz="1097236"/>
            <a:r>
              <a:rPr lang="bn-IN" sz="86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6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23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527</Words>
  <Application>Microsoft Office PowerPoint</Application>
  <PresentationFormat>Custom</PresentationFormat>
  <Paragraphs>108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Arial</vt:lpstr>
      <vt:lpstr>Shonar Bangla</vt:lpstr>
      <vt:lpstr>Montserrat Bold</vt:lpstr>
      <vt:lpstr>Source Sans Pro</vt:lpstr>
      <vt:lpstr>Calibri</vt:lpstr>
      <vt:lpstr>NikoshBAN</vt:lpstr>
      <vt:lpstr>Calibri Light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ASUS</cp:lastModifiedBy>
  <cp:revision>3</cp:revision>
  <dcterms:created xsi:type="dcterms:W3CDTF">2025-06-14T07:50:30Z</dcterms:created>
  <dcterms:modified xsi:type="dcterms:W3CDTF">2025-06-15T09:04:50Z</dcterms:modified>
</cp:coreProperties>
</file>