
<file path=[Content_Types].xml><?xml version="1.0" encoding="utf-8"?>
<Types xmlns="http://schemas.openxmlformats.org/package/2006/content-types">
  <Default Extension="1" ContentType="image/jpeg"/>
  <Default Extension="gif" ContentType="image/gi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84" r:id="rId4"/>
  </p:sldMasterIdLst>
  <p:notesMasterIdLst>
    <p:notesMasterId r:id="rId19"/>
  </p:notesMasterIdLst>
  <p:handoutMasterIdLst>
    <p:handoutMasterId r:id="rId20"/>
  </p:handoutMasterIdLst>
  <p:sldIdLst>
    <p:sldId id="347" r:id="rId5"/>
    <p:sldId id="256" r:id="rId6"/>
    <p:sldId id="343" r:id="rId7"/>
    <p:sldId id="346" r:id="rId8"/>
    <p:sldId id="355" r:id="rId9"/>
    <p:sldId id="344" r:id="rId10"/>
    <p:sldId id="345" r:id="rId11"/>
    <p:sldId id="348" r:id="rId12"/>
    <p:sldId id="349" r:id="rId13"/>
    <p:sldId id="350" r:id="rId14"/>
    <p:sldId id="351" r:id="rId15"/>
    <p:sldId id="352" r:id="rId16"/>
    <p:sldId id="353" r:id="rId17"/>
    <p:sldId id="332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0144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15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5A111915-BE36-4E01-A7E5-04B1672EAD32}" styleName="Light Style 2 - Accent 5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</a:tcStyle>
    </a:band1H>
    <a:band1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1V>
    <a:band2V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5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0" autoAdjust="0"/>
    <p:restoredTop sz="93725" autoAdjust="0"/>
  </p:normalViewPr>
  <p:slideViewPr>
    <p:cSldViewPr snapToGrid="0">
      <p:cViewPr varScale="1">
        <p:scale>
          <a:sx n="96" d="100"/>
          <a:sy n="96" d="100"/>
        </p:scale>
        <p:origin x="86" y="106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48" d="100"/>
          <a:sy n="48" d="100"/>
        </p:scale>
        <p:origin x="1836" y="48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presProps" Target="pres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microsoft.com/office/2016/11/relationships/changesInfo" Target="changesInfos/changesInfo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handoutMaster" Target="handoutMasters/handoutMaster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tableStyles" Target="tableStyle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heme" Target="theme/theme1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bulbul ahmed" userId="08ba898130725467" providerId="LiveId" clId="{0A3C4768-ABBA-4656-88A9-4496364BD617}"/>
    <pc:docChg chg="undo custSel addSld delSld modSld sldOrd">
      <pc:chgData name="bulbul ahmed" userId="08ba898130725467" providerId="LiveId" clId="{0A3C4768-ABBA-4656-88A9-4496364BD617}" dt="2025-04-06T02:20:11.412" v="2738"/>
      <pc:docMkLst>
        <pc:docMk/>
      </pc:docMkLst>
      <pc:sldChg chg="addSp delSp modSp mod delAnim modAnim">
        <pc:chgData name="bulbul ahmed" userId="08ba898130725467" providerId="LiveId" clId="{0A3C4768-ABBA-4656-88A9-4496364BD617}" dt="2025-04-06T01:17:28.357" v="2144"/>
        <pc:sldMkLst>
          <pc:docMk/>
          <pc:sldMk cId="703580386" sldId="256"/>
        </pc:sldMkLst>
        <pc:spChg chg="add del mod">
          <ac:chgData name="bulbul ahmed" userId="08ba898130725467" providerId="LiveId" clId="{0A3C4768-ABBA-4656-88A9-4496364BD617}" dt="2025-04-05T12:45:11.876" v="38" actId="478"/>
          <ac:spMkLst>
            <pc:docMk/>
            <pc:sldMk cId="703580386" sldId="256"/>
            <ac:spMk id="2" creationId="{93C495ED-EE82-42DF-8580-61688D34BD29}"/>
          </ac:spMkLst>
        </pc:spChg>
        <pc:spChg chg="add del">
          <ac:chgData name="bulbul ahmed" userId="08ba898130725467" providerId="LiveId" clId="{0A3C4768-ABBA-4656-88A9-4496364BD617}" dt="2025-04-05T12:45:25.303" v="40" actId="478"/>
          <ac:spMkLst>
            <pc:docMk/>
            <pc:sldMk cId="703580386" sldId="256"/>
            <ac:spMk id="4" creationId="{F2533249-2AD5-4F88-B4DA-5D9DA49F7A3D}"/>
          </ac:spMkLst>
        </pc:spChg>
        <pc:spChg chg="add del">
          <ac:chgData name="bulbul ahmed" userId="08ba898130725467" providerId="LiveId" clId="{0A3C4768-ABBA-4656-88A9-4496364BD617}" dt="2025-04-05T12:45:34.665" v="42" actId="478"/>
          <ac:spMkLst>
            <pc:docMk/>
            <pc:sldMk cId="703580386" sldId="256"/>
            <ac:spMk id="6" creationId="{91D2AFA0-2166-4D5C-A922-F532024571A4}"/>
          </ac:spMkLst>
        </pc:spChg>
        <pc:spChg chg="mod">
          <ac:chgData name="bulbul ahmed" userId="08ba898130725467" providerId="LiveId" clId="{0A3C4768-ABBA-4656-88A9-4496364BD617}" dt="2025-04-05T12:45:55.214" v="43"/>
          <ac:spMkLst>
            <pc:docMk/>
            <pc:sldMk cId="703580386" sldId="256"/>
            <ac:spMk id="8" creationId="{A142D019-230A-4ADF-B8DD-B011EE3421FE}"/>
          </ac:spMkLst>
        </pc:spChg>
        <pc:spChg chg="mod">
          <ac:chgData name="bulbul ahmed" userId="08ba898130725467" providerId="LiveId" clId="{0A3C4768-ABBA-4656-88A9-4496364BD617}" dt="2025-04-05T12:53:43.680" v="143" actId="207"/>
          <ac:spMkLst>
            <pc:docMk/>
            <pc:sldMk cId="703580386" sldId="256"/>
            <ac:spMk id="9" creationId="{831F5A21-0E1E-4D37-B5A5-1095DAEC7E62}"/>
          </ac:spMkLst>
        </pc:spChg>
        <pc:spChg chg="add mod">
          <ac:chgData name="bulbul ahmed" userId="08ba898130725467" providerId="LiveId" clId="{0A3C4768-ABBA-4656-88A9-4496364BD617}" dt="2025-04-05T14:02:06.187" v="1106" actId="20577"/>
          <ac:spMkLst>
            <pc:docMk/>
            <pc:sldMk cId="703580386" sldId="256"/>
            <ac:spMk id="12" creationId="{88E0C74D-1E24-4DD2-BC40-311F4450BD53}"/>
          </ac:spMkLst>
        </pc:spChg>
        <pc:spChg chg="add mod">
          <ac:chgData name="bulbul ahmed" userId="08ba898130725467" providerId="LiveId" clId="{0A3C4768-ABBA-4656-88A9-4496364BD617}" dt="2025-04-05T13:06:00.786" v="418" actId="20577"/>
          <ac:spMkLst>
            <pc:docMk/>
            <pc:sldMk cId="703580386" sldId="256"/>
            <ac:spMk id="13" creationId="{CFDA5BE7-4066-4CE6-9287-67C3B979235B}"/>
          </ac:spMkLst>
        </pc:spChg>
        <pc:grpChg chg="add mod">
          <ac:chgData name="bulbul ahmed" userId="08ba898130725467" providerId="LiveId" clId="{0A3C4768-ABBA-4656-88A9-4496364BD617}" dt="2025-04-06T01:16:09.322" v="2133" actId="1076"/>
          <ac:grpSpMkLst>
            <pc:docMk/>
            <pc:sldMk cId="703580386" sldId="256"/>
            <ac:grpSpMk id="7" creationId="{282A5654-48DD-4F89-A831-159B57DC274C}"/>
          </ac:grpSpMkLst>
        </pc:grpChg>
        <pc:picChg chg="add mod">
          <ac:chgData name="bulbul ahmed" userId="08ba898130725467" providerId="LiveId" clId="{0A3C4768-ABBA-4656-88A9-4496364BD617}" dt="2025-04-05T13:04:35.214" v="410" actId="1037"/>
          <ac:picMkLst>
            <pc:docMk/>
            <pc:sldMk cId="703580386" sldId="256"/>
            <ac:picMk id="10" creationId="{4C5121F8-4923-4DBD-9951-3CA11B14AFD4}"/>
          </ac:picMkLst>
        </pc:picChg>
        <pc:picChg chg="add mod">
          <ac:chgData name="bulbul ahmed" userId="08ba898130725467" providerId="LiveId" clId="{0A3C4768-ABBA-4656-88A9-4496364BD617}" dt="2025-04-05T12:57:16.951" v="212" actId="1076"/>
          <ac:picMkLst>
            <pc:docMk/>
            <pc:sldMk cId="703580386" sldId="256"/>
            <ac:picMk id="11" creationId="{894A061E-F675-4794-AE2B-EF2009F802F0}"/>
          </ac:picMkLst>
        </pc:picChg>
      </pc:sldChg>
      <pc:sldChg chg="del ord">
        <pc:chgData name="bulbul ahmed" userId="08ba898130725467" providerId="LiveId" clId="{0A3C4768-ABBA-4656-88A9-4496364BD617}" dt="2025-04-05T13:16:14.763" v="480" actId="47"/>
        <pc:sldMkLst>
          <pc:docMk/>
          <pc:sldMk cId="2262346778" sldId="257"/>
        </pc:sldMkLst>
      </pc:sldChg>
      <pc:sldChg chg="del">
        <pc:chgData name="bulbul ahmed" userId="08ba898130725467" providerId="LiveId" clId="{0A3C4768-ABBA-4656-88A9-4496364BD617}" dt="2025-04-05T13:15:35.549" v="474" actId="47"/>
        <pc:sldMkLst>
          <pc:docMk/>
          <pc:sldMk cId="3276479877" sldId="274"/>
        </pc:sldMkLst>
      </pc:sldChg>
      <pc:sldChg chg="del">
        <pc:chgData name="bulbul ahmed" userId="08ba898130725467" providerId="LiveId" clId="{0A3C4768-ABBA-4656-88A9-4496364BD617}" dt="2025-04-05T13:15:54.282" v="478" actId="47"/>
        <pc:sldMkLst>
          <pc:docMk/>
          <pc:sldMk cId="2693196608" sldId="305"/>
        </pc:sldMkLst>
      </pc:sldChg>
      <pc:sldChg chg="del">
        <pc:chgData name="bulbul ahmed" userId="08ba898130725467" providerId="LiveId" clId="{0A3C4768-ABBA-4656-88A9-4496364BD617}" dt="2025-04-05T13:15:38.847" v="475" actId="47"/>
        <pc:sldMkLst>
          <pc:docMk/>
          <pc:sldMk cId="3800068970" sldId="335"/>
        </pc:sldMkLst>
      </pc:sldChg>
      <pc:sldChg chg="del">
        <pc:chgData name="bulbul ahmed" userId="08ba898130725467" providerId="LiveId" clId="{0A3C4768-ABBA-4656-88A9-4496364BD617}" dt="2025-04-05T13:15:22.305" v="471" actId="47"/>
        <pc:sldMkLst>
          <pc:docMk/>
          <pc:sldMk cId="943091750" sldId="336"/>
        </pc:sldMkLst>
      </pc:sldChg>
      <pc:sldChg chg="del">
        <pc:chgData name="bulbul ahmed" userId="08ba898130725467" providerId="LiveId" clId="{0A3C4768-ABBA-4656-88A9-4496364BD617}" dt="2025-04-05T13:15:59.828" v="479" actId="47"/>
        <pc:sldMkLst>
          <pc:docMk/>
          <pc:sldMk cId="33020697" sldId="338"/>
        </pc:sldMkLst>
      </pc:sldChg>
      <pc:sldChg chg="del">
        <pc:chgData name="bulbul ahmed" userId="08ba898130725467" providerId="LiveId" clId="{0A3C4768-ABBA-4656-88A9-4496364BD617}" dt="2025-04-05T13:15:48.637" v="477" actId="47"/>
        <pc:sldMkLst>
          <pc:docMk/>
          <pc:sldMk cId="2262191475" sldId="339"/>
        </pc:sldMkLst>
      </pc:sldChg>
      <pc:sldChg chg="modSp del mod">
        <pc:chgData name="bulbul ahmed" userId="08ba898130725467" providerId="LiveId" clId="{0A3C4768-ABBA-4656-88A9-4496364BD617}" dt="2025-04-05T13:15:43.934" v="476" actId="47"/>
        <pc:sldMkLst>
          <pc:docMk/>
          <pc:sldMk cId="867604313" sldId="340"/>
        </pc:sldMkLst>
        <pc:spChg chg="mod">
          <ac:chgData name="bulbul ahmed" userId="08ba898130725467" providerId="LiveId" clId="{0A3C4768-ABBA-4656-88A9-4496364BD617}" dt="2025-04-05T12:42:35.474" v="8" actId="20577"/>
          <ac:spMkLst>
            <pc:docMk/>
            <pc:sldMk cId="867604313" sldId="340"/>
            <ac:spMk id="15" creationId="{FC94EEF9-0CF4-434D-9868-AE735CC53AFE}"/>
          </ac:spMkLst>
        </pc:spChg>
        <pc:spChg chg="mod">
          <ac:chgData name="bulbul ahmed" userId="08ba898130725467" providerId="LiveId" clId="{0A3C4768-ABBA-4656-88A9-4496364BD617}" dt="2025-04-05T12:43:01.713" v="21" actId="20577"/>
          <ac:spMkLst>
            <pc:docMk/>
            <pc:sldMk cId="867604313" sldId="340"/>
            <ac:spMk id="16" creationId="{FA6A7275-10D7-4DB4-B4FD-66C06A912CC3}"/>
          </ac:spMkLst>
        </pc:spChg>
      </pc:sldChg>
      <pc:sldChg chg="del">
        <pc:chgData name="bulbul ahmed" userId="08ba898130725467" providerId="LiveId" clId="{0A3C4768-ABBA-4656-88A9-4496364BD617}" dt="2025-04-05T13:15:32.438" v="473" actId="47"/>
        <pc:sldMkLst>
          <pc:docMk/>
          <pc:sldMk cId="1448471967" sldId="341"/>
        </pc:sldMkLst>
      </pc:sldChg>
      <pc:sldChg chg="del">
        <pc:chgData name="bulbul ahmed" userId="08ba898130725467" providerId="LiveId" clId="{0A3C4768-ABBA-4656-88A9-4496364BD617}" dt="2025-04-05T13:15:26.072" v="472" actId="47"/>
        <pc:sldMkLst>
          <pc:docMk/>
          <pc:sldMk cId="2911269246" sldId="342"/>
        </pc:sldMkLst>
      </pc:sldChg>
      <pc:sldChg chg="addSp delSp modSp mod modAnim">
        <pc:chgData name="bulbul ahmed" userId="08ba898130725467" providerId="LiveId" clId="{0A3C4768-ABBA-4656-88A9-4496364BD617}" dt="2025-04-06T01:18:38.659" v="2153"/>
        <pc:sldMkLst>
          <pc:docMk/>
          <pc:sldMk cId="3903443861" sldId="343"/>
        </pc:sldMkLst>
        <pc:spChg chg="add mod">
          <ac:chgData name="bulbul ahmed" userId="08ba898130725467" providerId="LiveId" clId="{0A3C4768-ABBA-4656-88A9-4496364BD617}" dt="2025-04-05T13:07:05.797" v="421" actId="20577"/>
          <ac:spMkLst>
            <pc:docMk/>
            <pc:sldMk cId="3903443861" sldId="343"/>
            <ac:spMk id="2" creationId="{BC81B15B-84AF-4A29-81B8-6F75FAFCAC57}"/>
          </ac:spMkLst>
        </pc:spChg>
        <pc:spChg chg="add mod">
          <ac:chgData name="bulbul ahmed" userId="08ba898130725467" providerId="LiveId" clId="{0A3C4768-ABBA-4656-88A9-4496364BD617}" dt="2025-04-05T13:07:18.334" v="423" actId="20577"/>
          <ac:spMkLst>
            <pc:docMk/>
            <pc:sldMk cId="3903443861" sldId="343"/>
            <ac:spMk id="3" creationId="{F9028908-EAA9-47AF-8926-C290E2AFE248}"/>
          </ac:spMkLst>
        </pc:spChg>
        <pc:spChg chg="add mod">
          <ac:chgData name="bulbul ahmed" userId="08ba898130725467" providerId="LiveId" clId="{0A3C4768-ABBA-4656-88A9-4496364BD617}" dt="2025-04-05T13:06:44.753" v="419"/>
          <ac:spMkLst>
            <pc:docMk/>
            <pc:sldMk cId="3903443861" sldId="343"/>
            <ac:spMk id="4" creationId="{1ECB3E45-FF4F-4FAC-A44F-2AD81B75A15B}"/>
          </ac:spMkLst>
        </pc:spChg>
        <pc:spChg chg="add mod">
          <ac:chgData name="bulbul ahmed" userId="08ba898130725467" providerId="LiveId" clId="{0A3C4768-ABBA-4656-88A9-4496364BD617}" dt="2025-04-05T13:06:44.753" v="419"/>
          <ac:spMkLst>
            <pc:docMk/>
            <pc:sldMk cId="3903443861" sldId="343"/>
            <ac:spMk id="5" creationId="{1ADAF444-BF8F-492D-A713-8F638FEC41C9}"/>
          </ac:spMkLst>
        </pc:spChg>
        <pc:spChg chg="add del mod">
          <ac:chgData name="bulbul ahmed" userId="08ba898130725467" providerId="LiveId" clId="{0A3C4768-ABBA-4656-88A9-4496364BD617}" dt="2025-04-05T13:11:00.511" v="431" actId="478"/>
          <ac:spMkLst>
            <pc:docMk/>
            <pc:sldMk cId="3903443861" sldId="343"/>
            <ac:spMk id="8" creationId="{0EB10B20-F7BD-4E9D-A6E2-068DB5A51106}"/>
          </ac:spMkLst>
        </pc:spChg>
        <pc:spChg chg="add del mod">
          <ac:chgData name="bulbul ahmed" userId="08ba898130725467" providerId="LiveId" clId="{0A3C4768-ABBA-4656-88A9-4496364BD617}" dt="2025-04-05T13:11:08.315" v="433" actId="478"/>
          <ac:spMkLst>
            <pc:docMk/>
            <pc:sldMk cId="3903443861" sldId="343"/>
            <ac:spMk id="11" creationId="{A25944F9-88DD-4B16-974A-F7230A734CCF}"/>
          </ac:spMkLst>
        </pc:spChg>
        <pc:spChg chg="add del mod">
          <ac:chgData name="bulbul ahmed" userId="08ba898130725467" providerId="LiveId" clId="{0A3C4768-ABBA-4656-88A9-4496364BD617}" dt="2025-04-05T13:11:04.439" v="432" actId="478"/>
          <ac:spMkLst>
            <pc:docMk/>
            <pc:sldMk cId="3903443861" sldId="343"/>
            <ac:spMk id="14" creationId="{76B60257-3C3E-4E5A-BDDD-AB05BC88BC21}"/>
          </ac:spMkLst>
        </pc:spChg>
        <pc:spChg chg="add del mod">
          <ac:chgData name="bulbul ahmed" userId="08ba898130725467" providerId="LiveId" clId="{0A3C4768-ABBA-4656-88A9-4496364BD617}" dt="2025-04-06T00:29:51.040" v="1556" actId="478"/>
          <ac:spMkLst>
            <pc:docMk/>
            <pc:sldMk cId="3903443861" sldId="343"/>
            <ac:spMk id="17" creationId="{70A6A130-4476-45F1-B78F-CBD9BFE6392C}"/>
          </ac:spMkLst>
        </pc:spChg>
        <pc:picChg chg="add del mod">
          <ac:chgData name="bulbul ahmed" userId="08ba898130725467" providerId="LiveId" clId="{0A3C4768-ABBA-4656-88A9-4496364BD617}" dt="2025-04-05T13:31:39.151" v="698" actId="478"/>
          <ac:picMkLst>
            <pc:docMk/>
            <pc:sldMk cId="3903443861" sldId="343"/>
            <ac:picMk id="7" creationId="{010B86A0-8C74-4B69-91ED-76B65488B716}"/>
          </ac:picMkLst>
        </pc:picChg>
        <pc:picChg chg="add del mod">
          <ac:chgData name="bulbul ahmed" userId="08ba898130725467" providerId="LiveId" clId="{0A3C4768-ABBA-4656-88A9-4496364BD617}" dt="2025-04-05T13:12:27.167" v="445" actId="478"/>
          <ac:picMkLst>
            <pc:docMk/>
            <pc:sldMk cId="3903443861" sldId="343"/>
            <ac:picMk id="10" creationId="{71542662-5DED-42CC-B72E-41224FC8E7C9}"/>
          </ac:picMkLst>
        </pc:picChg>
        <pc:picChg chg="add del mod">
          <ac:chgData name="bulbul ahmed" userId="08ba898130725467" providerId="LiveId" clId="{0A3C4768-ABBA-4656-88A9-4496364BD617}" dt="2025-04-05T13:12:23.510" v="444" actId="478"/>
          <ac:picMkLst>
            <pc:docMk/>
            <pc:sldMk cId="3903443861" sldId="343"/>
            <ac:picMk id="13" creationId="{DF2228C5-D5E3-4849-971A-BA3283BD4093}"/>
          </ac:picMkLst>
        </pc:picChg>
        <pc:picChg chg="add del mod">
          <ac:chgData name="bulbul ahmed" userId="08ba898130725467" providerId="LiveId" clId="{0A3C4768-ABBA-4656-88A9-4496364BD617}" dt="2025-04-05T13:44:21.480" v="953" actId="478"/>
          <ac:picMkLst>
            <pc:docMk/>
            <pc:sldMk cId="3903443861" sldId="343"/>
            <ac:picMk id="15" creationId="{18062E00-7F13-498D-82FB-42C23DD67B56}"/>
          </ac:picMkLst>
        </pc:picChg>
        <pc:picChg chg="add mod">
          <ac:chgData name="bulbul ahmed" userId="08ba898130725467" providerId="LiveId" clId="{0A3C4768-ABBA-4656-88A9-4496364BD617}" dt="2025-04-06T00:30:10.024" v="1587" actId="1037"/>
          <ac:picMkLst>
            <pc:docMk/>
            <pc:sldMk cId="3903443861" sldId="343"/>
            <ac:picMk id="16" creationId="{C96AB036-4268-48A1-8FCD-2B029162A315}"/>
          </ac:picMkLst>
        </pc:picChg>
      </pc:sldChg>
      <pc:sldChg chg="addSp delSp modSp mod modAnim">
        <pc:chgData name="bulbul ahmed" userId="08ba898130725467" providerId="LiveId" clId="{0A3C4768-ABBA-4656-88A9-4496364BD617}" dt="2025-04-06T01:20:40.527" v="2169"/>
        <pc:sldMkLst>
          <pc:docMk/>
          <pc:sldMk cId="3304543702" sldId="344"/>
        </pc:sldMkLst>
        <pc:spChg chg="add mod">
          <ac:chgData name="bulbul ahmed" userId="08ba898130725467" providerId="LiveId" clId="{0A3C4768-ABBA-4656-88A9-4496364BD617}" dt="2025-04-05T13:50:46.510" v="1022" actId="1076"/>
          <ac:spMkLst>
            <pc:docMk/>
            <pc:sldMk cId="3304543702" sldId="344"/>
            <ac:spMk id="4" creationId="{0887D26B-9C36-4228-BA91-6D79AEDFD327}"/>
          </ac:spMkLst>
        </pc:spChg>
        <pc:spChg chg="add del mod">
          <ac:chgData name="bulbul ahmed" userId="08ba898130725467" providerId="LiveId" clId="{0A3C4768-ABBA-4656-88A9-4496364BD617}" dt="2025-04-05T13:31:10.717" v="695"/>
          <ac:spMkLst>
            <pc:docMk/>
            <pc:sldMk cId="3304543702" sldId="344"/>
            <ac:spMk id="5" creationId="{614989AF-E32A-4516-8DEF-DFBE3983A085}"/>
          </ac:spMkLst>
        </pc:spChg>
        <pc:spChg chg="add mod">
          <ac:chgData name="bulbul ahmed" userId="08ba898130725467" providerId="LiveId" clId="{0A3C4768-ABBA-4656-88A9-4496364BD617}" dt="2025-04-06T01:19:39.415" v="2161" actId="1076"/>
          <ac:spMkLst>
            <pc:docMk/>
            <pc:sldMk cId="3304543702" sldId="344"/>
            <ac:spMk id="7" creationId="{5EF59FC9-9718-48E5-B5A9-EEED0BECEE36}"/>
          </ac:spMkLst>
        </pc:spChg>
        <pc:spChg chg="add del mod">
          <ac:chgData name="bulbul ahmed" userId="08ba898130725467" providerId="LiveId" clId="{0A3C4768-ABBA-4656-88A9-4496364BD617}" dt="2025-04-05T13:47:19.298" v="964" actId="478"/>
          <ac:spMkLst>
            <pc:docMk/>
            <pc:sldMk cId="3304543702" sldId="344"/>
            <ac:spMk id="12" creationId="{520DC91C-FB57-451E-8475-4100CA09F61F}"/>
          </ac:spMkLst>
        </pc:spChg>
        <pc:spChg chg="add del mod">
          <ac:chgData name="bulbul ahmed" userId="08ba898130725467" providerId="LiveId" clId="{0A3C4768-ABBA-4656-88A9-4496364BD617}" dt="2025-04-05T14:00:07.881" v="1070" actId="478"/>
          <ac:spMkLst>
            <pc:docMk/>
            <pc:sldMk cId="3304543702" sldId="344"/>
            <ac:spMk id="15" creationId="{42BCE29C-8147-46A1-A4A2-C7E05DD80029}"/>
          </ac:spMkLst>
        </pc:spChg>
        <pc:spChg chg="add del mod">
          <ac:chgData name="bulbul ahmed" userId="08ba898130725467" providerId="LiveId" clId="{0A3C4768-ABBA-4656-88A9-4496364BD617}" dt="2025-04-05T13:49:59.119" v="981" actId="478"/>
          <ac:spMkLst>
            <pc:docMk/>
            <pc:sldMk cId="3304543702" sldId="344"/>
            <ac:spMk id="18" creationId="{FC92BEDA-DB6D-48CF-99C8-C0C232C6EFEE}"/>
          </ac:spMkLst>
        </pc:spChg>
        <pc:spChg chg="add del mod">
          <ac:chgData name="bulbul ahmed" userId="08ba898130725467" providerId="LiveId" clId="{0A3C4768-ABBA-4656-88A9-4496364BD617}" dt="2025-04-05T13:57:12.579" v="1043" actId="478"/>
          <ac:spMkLst>
            <pc:docMk/>
            <pc:sldMk cId="3304543702" sldId="344"/>
            <ac:spMk id="23" creationId="{0035FB0F-4A4D-4E18-8FF4-9FF8CDFD5F16}"/>
          </ac:spMkLst>
        </pc:spChg>
        <pc:spChg chg="add del mod">
          <ac:chgData name="bulbul ahmed" userId="08ba898130725467" providerId="LiveId" clId="{0A3C4768-ABBA-4656-88A9-4496364BD617}" dt="2025-04-05T13:54:29.443" v="1029" actId="478"/>
          <ac:spMkLst>
            <pc:docMk/>
            <pc:sldMk cId="3304543702" sldId="344"/>
            <ac:spMk id="26" creationId="{064B5375-493C-43E5-8B07-438E4BB35DB3}"/>
          </ac:spMkLst>
        </pc:spChg>
        <pc:spChg chg="add del mod">
          <ac:chgData name="bulbul ahmed" userId="08ba898130725467" providerId="LiveId" clId="{0A3C4768-ABBA-4656-88A9-4496364BD617}" dt="2025-04-05T13:57:21.642" v="1045" actId="478"/>
          <ac:spMkLst>
            <pc:docMk/>
            <pc:sldMk cId="3304543702" sldId="344"/>
            <ac:spMk id="29" creationId="{3CF3C5D9-80C3-49B9-ACEF-C3BAABD5DE0C}"/>
          </ac:spMkLst>
        </pc:spChg>
        <pc:spChg chg="add del mod">
          <ac:chgData name="bulbul ahmed" userId="08ba898130725467" providerId="LiveId" clId="{0A3C4768-ABBA-4656-88A9-4496364BD617}" dt="2025-04-05T13:57:18.465" v="1044" actId="478"/>
          <ac:spMkLst>
            <pc:docMk/>
            <pc:sldMk cId="3304543702" sldId="344"/>
            <ac:spMk id="32" creationId="{D49F7AB5-EE86-4A3A-BDC7-D8A633361D4F}"/>
          </ac:spMkLst>
        </pc:spChg>
        <pc:spChg chg="add del mod">
          <ac:chgData name="bulbul ahmed" userId="08ba898130725467" providerId="LiveId" clId="{0A3C4768-ABBA-4656-88A9-4496364BD617}" dt="2025-04-05T14:00:14.020" v="1071" actId="478"/>
          <ac:spMkLst>
            <pc:docMk/>
            <pc:sldMk cId="3304543702" sldId="344"/>
            <ac:spMk id="35" creationId="{2EB99866-3EA7-40A1-A35C-CBB6228F540F}"/>
          </ac:spMkLst>
        </pc:spChg>
        <pc:spChg chg="add del mod">
          <ac:chgData name="bulbul ahmed" userId="08ba898130725467" providerId="LiveId" clId="{0A3C4768-ABBA-4656-88A9-4496364BD617}" dt="2025-04-05T13:58:39.610" v="1050" actId="478"/>
          <ac:spMkLst>
            <pc:docMk/>
            <pc:sldMk cId="3304543702" sldId="344"/>
            <ac:spMk id="38" creationId="{A5A0113E-D1CE-43FD-8816-DE5D47488293}"/>
          </ac:spMkLst>
        </pc:spChg>
        <pc:picChg chg="add del mod">
          <ac:chgData name="bulbul ahmed" userId="08ba898130725467" providerId="LiveId" clId="{0A3C4768-ABBA-4656-88A9-4496364BD617}" dt="2025-04-05T13:32:41.872" v="731" actId="478"/>
          <ac:picMkLst>
            <pc:docMk/>
            <pc:sldMk cId="3304543702" sldId="344"/>
            <ac:picMk id="2" creationId="{C251758A-6A81-44CB-AC99-5F112EBE5D1C}"/>
          </ac:picMkLst>
        </pc:picChg>
        <pc:picChg chg="add del mod">
          <ac:chgData name="bulbul ahmed" userId="08ba898130725467" providerId="LiveId" clId="{0A3C4768-ABBA-4656-88A9-4496364BD617}" dt="2025-04-05T13:14:03.359" v="458" actId="478"/>
          <ac:picMkLst>
            <pc:docMk/>
            <pc:sldMk cId="3304543702" sldId="344"/>
            <ac:picMk id="3" creationId="{C4DEF0A7-569A-4DA1-88AF-3A94756C99E6}"/>
          </ac:picMkLst>
        </pc:picChg>
        <pc:picChg chg="add del mod">
          <ac:chgData name="bulbul ahmed" userId="08ba898130725467" providerId="LiveId" clId="{0A3C4768-ABBA-4656-88A9-4496364BD617}" dt="2025-04-05T13:47:37.424" v="969" actId="478"/>
          <ac:picMkLst>
            <pc:docMk/>
            <pc:sldMk cId="3304543702" sldId="344"/>
            <ac:picMk id="6" creationId="{058A81BB-607C-48F5-A402-07E46AE16527}"/>
          </ac:picMkLst>
        </pc:picChg>
        <pc:picChg chg="add del mod">
          <ac:chgData name="bulbul ahmed" userId="08ba898130725467" providerId="LiveId" clId="{0A3C4768-ABBA-4656-88A9-4496364BD617}" dt="2025-04-05T13:49:27.162" v="973" actId="478"/>
          <ac:picMkLst>
            <pc:docMk/>
            <pc:sldMk cId="3304543702" sldId="344"/>
            <ac:picMk id="9" creationId="{61E5946B-FF8B-40E3-AE67-BA8DFDC5C6D7}"/>
          </ac:picMkLst>
        </pc:picChg>
        <pc:picChg chg="add del mod">
          <ac:chgData name="bulbul ahmed" userId="08ba898130725467" providerId="LiveId" clId="{0A3C4768-ABBA-4656-88A9-4496364BD617}" dt="2025-04-05T13:47:19.298" v="964" actId="478"/>
          <ac:picMkLst>
            <pc:docMk/>
            <pc:sldMk cId="3304543702" sldId="344"/>
            <ac:picMk id="11" creationId="{9D030561-6EB6-4104-BFC1-5D3F9A747C74}"/>
          </ac:picMkLst>
        </pc:picChg>
        <pc:picChg chg="add del mod">
          <ac:chgData name="bulbul ahmed" userId="08ba898130725467" providerId="LiveId" clId="{0A3C4768-ABBA-4656-88A9-4496364BD617}" dt="2025-04-05T13:59:31.562" v="1060" actId="14100"/>
          <ac:picMkLst>
            <pc:docMk/>
            <pc:sldMk cId="3304543702" sldId="344"/>
            <ac:picMk id="14" creationId="{39083CC4-8611-4BA9-8E2D-FF3577AAF4BB}"/>
          </ac:picMkLst>
        </pc:picChg>
        <pc:picChg chg="add del mod">
          <ac:chgData name="bulbul ahmed" userId="08ba898130725467" providerId="LiveId" clId="{0A3C4768-ABBA-4656-88A9-4496364BD617}" dt="2025-04-05T13:49:59.119" v="981" actId="478"/>
          <ac:picMkLst>
            <pc:docMk/>
            <pc:sldMk cId="3304543702" sldId="344"/>
            <ac:picMk id="17" creationId="{7AF3E21A-0966-4B21-982E-8A8639E1B36F}"/>
          </ac:picMkLst>
        </pc:picChg>
        <pc:picChg chg="add del mod">
          <ac:chgData name="bulbul ahmed" userId="08ba898130725467" providerId="LiveId" clId="{0A3C4768-ABBA-4656-88A9-4496364BD617}" dt="2025-04-05T13:49:49.703" v="980" actId="478"/>
          <ac:picMkLst>
            <pc:docMk/>
            <pc:sldMk cId="3304543702" sldId="344"/>
            <ac:picMk id="20" creationId="{96B42BA2-E010-45BD-B729-ED05E6A4C726}"/>
          </ac:picMkLst>
        </pc:picChg>
        <pc:picChg chg="add del mod">
          <ac:chgData name="bulbul ahmed" userId="08ba898130725467" providerId="LiveId" clId="{0A3C4768-ABBA-4656-88A9-4496364BD617}" dt="2025-04-05T13:57:12.579" v="1043" actId="478"/>
          <ac:picMkLst>
            <pc:docMk/>
            <pc:sldMk cId="3304543702" sldId="344"/>
            <ac:picMk id="22" creationId="{F5F4BBF2-56C6-4C8C-BF5B-7925C899A1FF}"/>
          </ac:picMkLst>
        </pc:picChg>
        <pc:picChg chg="add mod">
          <ac:chgData name="bulbul ahmed" userId="08ba898130725467" providerId="LiveId" clId="{0A3C4768-ABBA-4656-88A9-4496364BD617}" dt="2025-04-05T14:01:07.448" v="1101" actId="14100"/>
          <ac:picMkLst>
            <pc:docMk/>
            <pc:sldMk cId="3304543702" sldId="344"/>
            <ac:picMk id="25" creationId="{48D2948D-4BAF-4D71-9E36-069C9DE53338}"/>
          </ac:picMkLst>
        </pc:picChg>
        <pc:picChg chg="add mod">
          <ac:chgData name="bulbul ahmed" userId="08ba898130725467" providerId="LiveId" clId="{0A3C4768-ABBA-4656-88A9-4496364BD617}" dt="2025-04-05T14:00:58.008" v="1099" actId="1037"/>
          <ac:picMkLst>
            <pc:docMk/>
            <pc:sldMk cId="3304543702" sldId="344"/>
            <ac:picMk id="28" creationId="{12723F48-19A4-4A30-97CE-1E392B5AA528}"/>
          </ac:picMkLst>
        </pc:picChg>
        <pc:picChg chg="add del mod">
          <ac:chgData name="bulbul ahmed" userId="08ba898130725467" providerId="LiveId" clId="{0A3C4768-ABBA-4656-88A9-4496364BD617}" dt="2025-04-05T13:59:08.583" v="1055" actId="478"/>
          <ac:picMkLst>
            <pc:docMk/>
            <pc:sldMk cId="3304543702" sldId="344"/>
            <ac:picMk id="31" creationId="{A5902512-CD56-4019-BA5C-D7EB3F5E5FB1}"/>
          </ac:picMkLst>
        </pc:picChg>
        <pc:picChg chg="add mod">
          <ac:chgData name="bulbul ahmed" userId="08ba898130725467" providerId="LiveId" clId="{0A3C4768-ABBA-4656-88A9-4496364BD617}" dt="2025-04-05T14:01:14.186" v="1103" actId="14100"/>
          <ac:picMkLst>
            <pc:docMk/>
            <pc:sldMk cId="3304543702" sldId="344"/>
            <ac:picMk id="34" creationId="{9D3967D0-7A0A-4A94-A429-093C9868B77C}"/>
          </ac:picMkLst>
        </pc:picChg>
        <pc:picChg chg="add del mod">
          <ac:chgData name="bulbul ahmed" userId="08ba898130725467" providerId="LiveId" clId="{0A3C4768-ABBA-4656-88A9-4496364BD617}" dt="2025-04-05T13:58:58.579" v="1053" actId="478"/>
          <ac:picMkLst>
            <pc:docMk/>
            <pc:sldMk cId="3304543702" sldId="344"/>
            <ac:picMk id="37" creationId="{6888E948-D465-44C6-B356-2DA3BD187823}"/>
          </ac:picMkLst>
        </pc:picChg>
      </pc:sldChg>
      <pc:sldChg chg="addSp delSp modSp mod modAnim">
        <pc:chgData name="bulbul ahmed" userId="08ba898130725467" providerId="LiveId" clId="{0A3C4768-ABBA-4656-88A9-4496364BD617}" dt="2025-04-06T01:22:16.649" v="2179"/>
        <pc:sldMkLst>
          <pc:docMk/>
          <pc:sldMk cId="240533769" sldId="345"/>
        </pc:sldMkLst>
        <pc:spChg chg="add mod">
          <ac:chgData name="bulbul ahmed" userId="08ba898130725467" providerId="LiveId" clId="{0A3C4768-ABBA-4656-88A9-4496364BD617}" dt="2025-04-05T15:06:47.598" v="1138" actId="207"/>
          <ac:spMkLst>
            <pc:docMk/>
            <pc:sldMk cId="240533769" sldId="345"/>
            <ac:spMk id="3" creationId="{A2B2A13F-86D4-473F-AFDB-37824745EF3B}"/>
          </ac:spMkLst>
        </pc:spChg>
        <pc:spChg chg="add mod">
          <ac:chgData name="bulbul ahmed" userId="08ba898130725467" providerId="LiveId" clId="{0A3C4768-ABBA-4656-88A9-4496364BD617}" dt="2025-04-06T01:21:18.019" v="2172" actId="1076"/>
          <ac:spMkLst>
            <pc:docMk/>
            <pc:sldMk cId="240533769" sldId="345"/>
            <ac:spMk id="4" creationId="{F5267B95-A92D-440C-A608-DCE8985574BE}"/>
          </ac:spMkLst>
        </pc:spChg>
        <pc:spChg chg="add mod">
          <ac:chgData name="bulbul ahmed" userId="08ba898130725467" providerId="LiveId" clId="{0A3C4768-ABBA-4656-88A9-4496364BD617}" dt="2025-04-06T01:21:31.778" v="2173" actId="1076"/>
          <ac:spMkLst>
            <pc:docMk/>
            <pc:sldMk cId="240533769" sldId="345"/>
            <ac:spMk id="5" creationId="{8584B646-6782-4183-BC5F-4FAF3CE62AD4}"/>
          </ac:spMkLst>
        </pc:spChg>
        <pc:spChg chg="add mod">
          <ac:chgData name="bulbul ahmed" userId="08ba898130725467" providerId="LiveId" clId="{0A3C4768-ABBA-4656-88A9-4496364BD617}" dt="2025-04-06T01:21:37.913" v="2174" actId="1076"/>
          <ac:spMkLst>
            <pc:docMk/>
            <pc:sldMk cId="240533769" sldId="345"/>
            <ac:spMk id="6" creationId="{C042DB99-46F6-4A13-A91B-EC372CD58447}"/>
          </ac:spMkLst>
        </pc:spChg>
        <pc:spChg chg="add mod">
          <ac:chgData name="bulbul ahmed" userId="08ba898130725467" providerId="LiveId" clId="{0A3C4768-ABBA-4656-88A9-4496364BD617}" dt="2025-04-06T01:21:42.946" v="2175" actId="1076"/>
          <ac:spMkLst>
            <pc:docMk/>
            <pc:sldMk cId="240533769" sldId="345"/>
            <ac:spMk id="7" creationId="{726D2676-351F-4302-B35A-5CD53F3DD0D6}"/>
          </ac:spMkLst>
        </pc:spChg>
        <pc:spChg chg="add del mod">
          <ac:chgData name="bulbul ahmed" userId="08ba898130725467" providerId="LiveId" clId="{0A3C4768-ABBA-4656-88A9-4496364BD617}" dt="2025-04-05T15:24:12.661" v="1496" actId="478"/>
          <ac:spMkLst>
            <pc:docMk/>
            <pc:sldMk cId="240533769" sldId="345"/>
            <ac:spMk id="10" creationId="{026D2A62-6749-4DE1-879D-DF34C03437D9}"/>
          </ac:spMkLst>
        </pc:spChg>
        <pc:spChg chg="add del mod">
          <ac:chgData name="bulbul ahmed" userId="08ba898130725467" providerId="LiveId" clId="{0A3C4768-ABBA-4656-88A9-4496364BD617}" dt="2025-04-05T15:27:22.534" v="1540" actId="478"/>
          <ac:spMkLst>
            <pc:docMk/>
            <pc:sldMk cId="240533769" sldId="345"/>
            <ac:spMk id="13" creationId="{130399C6-C0C0-45F2-B3C3-F6CBBB5E9530}"/>
          </ac:spMkLst>
        </pc:spChg>
        <pc:spChg chg="add del mod">
          <ac:chgData name="bulbul ahmed" userId="08ba898130725467" providerId="LiveId" clId="{0A3C4768-ABBA-4656-88A9-4496364BD617}" dt="2025-04-05T15:27:27.287" v="1541" actId="478"/>
          <ac:spMkLst>
            <pc:docMk/>
            <pc:sldMk cId="240533769" sldId="345"/>
            <ac:spMk id="16" creationId="{823EC70E-7DF6-4157-A53B-DBC3E75CCC5A}"/>
          </ac:spMkLst>
        </pc:spChg>
        <pc:picChg chg="add del mod">
          <ac:chgData name="bulbul ahmed" userId="08ba898130725467" providerId="LiveId" clId="{0A3C4768-ABBA-4656-88A9-4496364BD617}" dt="2025-04-05T14:01:31.379" v="1104" actId="478"/>
          <ac:picMkLst>
            <pc:docMk/>
            <pc:sldMk cId="240533769" sldId="345"/>
            <ac:picMk id="2" creationId="{5285ABC6-E98D-470F-BA63-0F91C2FD5AA1}"/>
          </ac:picMkLst>
        </pc:picChg>
        <pc:picChg chg="add del mod">
          <ac:chgData name="bulbul ahmed" userId="08ba898130725467" providerId="LiveId" clId="{0A3C4768-ABBA-4656-88A9-4496364BD617}" dt="2025-04-05T15:24:12.661" v="1496" actId="478"/>
          <ac:picMkLst>
            <pc:docMk/>
            <pc:sldMk cId="240533769" sldId="345"/>
            <ac:picMk id="9" creationId="{60AE924E-06E8-4A94-BBF2-95552EB21C3C}"/>
          </ac:picMkLst>
        </pc:picChg>
        <pc:picChg chg="add mod">
          <ac:chgData name="bulbul ahmed" userId="08ba898130725467" providerId="LiveId" clId="{0A3C4768-ABBA-4656-88A9-4496364BD617}" dt="2025-04-06T00:31:36.373" v="1617" actId="14100"/>
          <ac:picMkLst>
            <pc:docMk/>
            <pc:sldMk cId="240533769" sldId="345"/>
            <ac:picMk id="12" creationId="{32ECE140-2AEC-4244-B501-FA20007C3D0A}"/>
          </ac:picMkLst>
        </pc:picChg>
        <pc:picChg chg="add mod">
          <ac:chgData name="bulbul ahmed" userId="08ba898130725467" providerId="LiveId" clId="{0A3C4768-ABBA-4656-88A9-4496364BD617}" dt="2025-04-06T00:31:51.712" v="1631" actId="14100"/>
          <ac:picMkLst>
            <pc:docMk/>
            <pc:sldMk cId="240533769" sldId="345"/>
            <ac:picMk id="15" creationId="{1B6C8565-2257-4156-B6C7-1226A4156ABE}"/>
          </ac:picMkLst>
        </pc:picChg>
        <pc:picChg chg="add mod">
          <ac:chgData name="bulbul ahmed" userId="08ba898130725467" providerId="LiveId" clId="{0A3C4768-ABBA-4656-88A9-4496364BD617}" dt="2025-04-06T00:31:17.492" v="1599" actId="1035"/>
          <ac:picMkLst>
            <pc:docMk/>
            <pc:sldMk cId="240533769" sldId="345"/>
            <ac:picMk id="18" creationId="{AECD6C4F-7F89-477F-BE24-EC80027A8EC4}"/>
          </ac:picMkLst>
        </pc:picChg>
      </pc:sldChg>
      <pc:sldChg chg="addSp delSp modSp mod ord delAnim modAnim">
        <pc:chgData name="bulbul ahmed" userId="08ba898130725467" providerId="LiveId" clId="{0A3C4768-ABBA-4656-88A9-4496364BD617}" dt="2025-04-06T01:19:17.956" v="2159"/>
        <pc:sldMkLst>
          <pc:docMk/>
          <pc:sldMk cId="1121863327" sldId="346"/>
        </pc:sldMkLst>
        <pc:spChg chg="add del mod">
          <ac:chgData name="bulbul ahmed" userId="08ba898130725467" providerId="LiveId" clId="{0A3C4768-ABBA-4656-88A9-4496364BD617}" dt="2025-04-05T13:19:36.568" v="498" actId="478"/>
          <ac:spMkLst>
            <pc:docMk/>
            <pc:sldMk cId="1121863327" sldId="346"/>
            <ac:spMk id="2" creationId="{3CE3EB37-D529-4E3E-9FEC-8931E5EFABB5}"/>
          </ac:spMkLst>
        </pc:spChg>
        <pc:spChg chg="add mod">
          <ac:chgData name="bulbul ahmed" userId="08ba898130725467" providerId="LiveId" clId="{0A3C4768-ABBA-4656-88A9-4496364BD617}" dt="2025-04-05T13:21:19.757" v="513" actId="1076"/>
          <ac:spMkLst>
            <pc:docMk/>
            <pc:sldMk cId="1121863327" sldId="346"/>
            <ac:spMk id="3" creationId="{2790806A-7100-4DDF-9ACA-18954D18D7A8}"/>
          </ac:spMkLst>
        </pc:spChg>
        <pc:spChg chg="add mod">
          <ac:chgData name="bulbul ahmed" userId="08ba898130725467" providerId="LiveId" clId="{0A3C4768-ABBA-4656-88A9-4496364BD617}" dt="2025-04-05T13:21:05.093" v="511" actId="164"/>
          <ac:spMkLst>
            <pc:docMk/>
            <pc:sldMk cId="1121863327" sldId="346"/>
            <ac:spMk id="4" creationId="{B59FED71-8E8F-4241-87B0-CD918473DAAA}"/>
          </ac:spMkLst>
        </pc:spChg>
        <pc:spChg chg="add mod">
          <ac:chgData name="bulbul ahmed" userId="08ba898130725467" providerId="LiveId" clId="{0A3C4768-ABBA-4656-88A9-4496364BD617}" dt="2025-04-05T13:21:05.093" v="511" actId="164"/>
          <ac:spMkLst>
            <pc:docMk/>
            <pc:sldMk cId="1121863327" sldId="346"/>
            <ac:spMk id="5" creationId="{4620F62D-63EE-4B35-83A5-25C469C251F3}"/>
          </ac:spMkLst>
        </pc:spChg>
        <pc:spChg chg="add mod">
          <ac:chgData name="bulbul ahmed" userId="08ba898130725467" providerId="LiveId" clId="{0A3C4768-ABBA-4656-88A9-4496364BD617}" dt="2025-04-05T13:28:21.061" v="666" actId="207"/>
          <ac:spMkLst>
            <pc:docMk/>
            <pc:sldMk cId="1121863327" sldId="346"/>
            <ac:spMk id="7" creationId="{B17980B0-5BE2-4064-B695-6231D6B15B3B}"/>
          </ac:spMkLst>
        </pc:spChg>
        <pc:spChg chg="add mod">
          <ac:chgData name="bulbul ahmed" userId="08ba898130725467" providerId="LiveId" clId="{0A3C4768-ABBA-4656-88A9-4496364BD617}" dt="2025-04-05T15:06:20" v="1134" actId="14100"/>
          <ac:spMkLst>
            <pc:docMk/>
            <pc:sldMk cId="1121863327" sldId="346"/>
            <ac:spMk id="8" creationId="{836F634B-3E89-4168-A664-44EEB657CE2D}"/>
          </ac:spMkLst>
        </pc:spChg>
        <pc:spChg chg="add mod">
          <ac:chgData name="bulbul ahmed" userId="08ba898130725467" providerId="LiveId" clId="{0A3C4768-ABBA-4656-88A9-4496364BD617}" dt="2025-04-05T13:29:36.686" v="674" actId="1076"/>
          <ac:spMkLst>
            <pc:docMk/>
            <pc:sldMk cId="1121863327" sldId="346"/>
            <ac:spMk id="9" creationId="{221210CE-2669-4B26-82FB-B6C23F789503}"/>
          </ac:spMkLst>
        </pc:spChg>
        <pc:grpChg chg="add mod">
          <ac:chgData name="bulbul ahmed" userId="08ba898130725467" providerId="LiveId" clId="{0A3C4768-ABBA-4656-88A9-4496364BD617}" dt="2025-04-05T13:21:14.407" v="512" actId="1076"/>
          <ac:grpSpMkLst>
            <pc:docMk/>
            <pc:sldMk cId="1121863327" sldId="346"/>
            <ac:grpSpMk id="6" creationId="{BBC5021B-7DD7-4F86-B6E4-5B07B2998959}"/>
          </ac:grpSpMkLst>
        </pc:grpChg>
      </pc:sldChg>
      <pc:sldChg chg="addSp delSp modSp mod modTransition modAnim">
        <pc:chgData name="bulbul ahmed" userId="08ba898130725467" providerId="LiveId" clId="{0A3C4768-ABBA-4656-88A9-4496364BD617}" dt="2025-04-05T12:52:34.862" v="142"/>
        <pc:sldMkLst>
          <pc:docMk/>
          <pc:sldMk cId="784134777" sldId="347"/>
        </pc:sldMkLst>
        <pc:spChg chg="mod">
          <ac:chgData name="bulbul ahmed" userId="08ba898130725467" providerId="LiveId" clId="{0A3C4768-ABBA-4656-88A9-4496364BD617}" dt="2025-04-05T12:45:05.055" v="37" actId="164"/>
          <ac:spMkLst>
            <pc:docMk/>
            <pc:sldMk cId="784134777" sldId="347"/>
            <ac:spMk id="3" creationId="{BD50AFCD-9ADA-4F65-B7F2-29DF946BB07B}"/>
          </ac:spMkLst>
        </pc:spChg>
        <pc:spChg chg="mod">
          <ac:chgData name="bulbul ahmed" userId="08ba898130725467" providerId="LiveId" clId="{0A3C4768-ABBA-4656-88A9-4496364BD617}" dt="2025-04-05T12:46:08.726" v="64" actId="6549"/>
          <ac:spMkLst>
            <pc:docMk/>
            <pc:sldMk cId="784134777" sldId="347"/>
            <ac:spMk id="4" creationId="{FC8BEA56-B745-4EBF-AD45-1170C1306FDD}"/>
          </ac:spMkLst>
        </pc:spChg>
        <pc:spChg chg="add mod">
          <ac:chgData name="bulbul ahmed" userId="08ba898130725467" providerId="LiveId" clId="{0A3C4768-ABBA-4656-88A9-4496364BD617}" dt="2025-04-05T12:51:22.305" v="134" actId="207"/>
          <ac:spMkLst>
            <pc:docMk/>
            <pc:sldMk cId="784134777" sldId="347"/>
            <ac:spMk id="7" creationId="{60F5E8A5-4858-44D4-90E9-BD47C9D69097}"/>
          </ac:spMkLst>
        </pc:spChg>
        <pc:grpChg chg="add del mod">
          <ac:chgData name="bulbul ahmed" userId="08ba898130725467" providerId="LiveId" clId="{0A3C4768-ABBA-4656-88A9-4496364BD617}" dt="2025-04-05T12:46:12.870" v="65" actId="478"/>
          <ac:grpSpMkLst>
            <pc:docMk/>
            <pc:sldMk cId="784134777" sldId="347"/>
            <ac:grpSpMk id="6" creationId="{B9E55E26-AB57-4341-8742-974B68772C18}"/>
          </ac:grpSpMkLst>
        </pc:grpChg>
        <pc:picChg chg="mod">
          <ac:chgData name="bulbul ahmed" userId="08ba898130725467" providerId="LiveId" clId="{0A3C4768-ABBA-4656-88A9-4496364BD617}" dt="2025-04-05T12:48:48.093" v="99" actId="1038"/>
          <ac:picMkLst>
            <pc:docMk/>
            <pc:sldMk cId="784134777" sldId="347"/>
            <ac:picMk id="2" creationId="{B110D0A8-16C7-4B4E-8413-4369D7564000}"/>
          </ac:picMkLst>
        </pc:picChg>
        <pc:picChg chg="mod">
          <ac:chgData name="bulbul ahmed" userId="08ba898130725467" providerId="LiveId" clId="{0A3C4768-ABBA-4656-88A9-4496364BD617}" dt="2025-04-05T12:48:48.093" v="99" actId="1038"/>
          <ac:picMkLst>
            <pc:docMk/>
            <pc:sldMk cId="784134777" sldId="347"/>
            <ac:picMk id="5" creationId="{A1A54C4A-7BCD-4F40-A1AB-6A1591D4FAEE}"/>
          </ac:picMkLst>
        </pc:picChg>
      </pc:sldChg>
      <pc:sldChg chg="addSp delSp modSp add mod modAnim">
        <pc:chgData name="bulbul ahmed" userId="08ba898130725467" providerId="LiveId" clId="{0A3C4768-ABBA-4656-88A9-4496364BD617}" dt="2025-04-06T01:26:43.638" v="2214"/>
        <pc:sldMkLst>
          <pc:docMk/>
          <pc:sldMk cId="3821065064" sldId="348"/>
        </pc:sldMkLst>
        <pc:spChg chg="add mod">
          <ac:chgData name="bulbul ahmed" userId="08ba898130725467" providerId="LiveId" clId="{0A3C4768-ABBA-4656-88A9-4496364BD617}" dt="2025-04-06T00:33:56.820" v="1672" actId="14100"/>
          <ac:spMkLst>
            <pc:docMk/>
            <pc:sldMk cId="3821065064" sldId="348"/>
            <ac:spMk id="2" creationId="{4FF03B8A-6EC3-4167-BCB6-4A44C7338DFE}"/>
          </ac:spMkLst>
        </pc:spChg>
        <pc:spChg chg="add mod">
          <ac:chgData name="bulbul ahmed" userId="08ba898130725467" providerId="LiveId" clId="{0A3C4768-ABBA-4656-88A9-4496364BD617}" dt="2025-04-06T00:38:09.360" v="1722" actId="207"/>
          <ac:spMkLst>
            <pc:docMk/>
            <pc:sldMk cId="3821065064" sldId="348"/>
            <ac:spMk id="3" creationId="{70AE87B9-F016-4680-A368-4A5DF390FD27}"/>
          </ac:spMkLst>
        </pc:spChg>
        <pc:spChg chg="add mod">
          <ac:chgData name="bulbul ahmed" userId="08ba898130725467" providerId="LiveId" clId="{0A3C4768-ABBA-4656-88A9-4496364BD617}" dt="2025-04-06T00:46:45.968" v="1888" actId="207"/>
          <ac:spMkLst>
            <pc:docMk/>
            <pc:sldMk cId="3821065064" sldId="348"/>
            <ac:spMk id="4" creationId="{713C86CD-C1FC-4B8F-89AF-69286C92E41C}"/>
          </ac:spMkLst>
        </pc:spChg>
        <pc:spChg chg="add mod">
          <ac:chgData name="bulbul ahmed" userId="08ba898130725467" providerId="LiveId" clId="{0A3C4768-ABBA-4656-88A9-4496364BD617}" dt="2025-04-06T00:48:15.231" v="1899" actId="1076"/>
          <ac:spMkLst>
            <pc:docMk/>
            <pc:sldMk cId="3821065064" sldId="348"/>
            <ac:spMk id="5" creationId="{0F427A5A-293F-4CB8-8085-05DDDF9A1F5C}"/>
          </ac:spMkLst>
        </pc:spChg>
        <pc:spChg chg="add mod">
          <ac:chgData name="bulbul ahmed" userId="08ba898130725467" providerId="LiveId" clId="{0A3C4768-ABBA-4656-88A9-4496364BD617}" dt="2025-04-06T00:48:08.613" v="1898" actId="1076"/>
          <ac:spMkLst>
            <pc:docMk/>
            <pc:sldMk cId="3821065064" sldId="348"/>
            <ac:spMk id="6" creationId="{23D22033-9EFE-43E0-A0C9-351F1799B1D7}"/>
          </ac:spMkLst>
        </pc:spChg>
        <pc:spChg chg="add mod">
          <ac:chgData name="bulbul ahmed" userId="08ba898130725467" providerId="LiveId" clId="{0A3C4768-ABBA-4656-88A9-4496364BD617}" dt="2025-04-06T00:48:03.752" v="1897" actId="1076"/>
          <ac:spMkLst>
            <pc:docMk/>
            <pc:sldMk cId="3821065064" sldId="348"/>
            <ac:spMk id="7" creationId="{729E2FF9-0864-42A8-81AC-8A7AB691B34E}"/>
          </ac:spMkLst>
        </pc:spChg>
        <pc:spChg chg="add mod">
          <ac:chgData name="bulbul ahmed" userId="08ba898130725467" providerId="LiveId" clId="{0A3C4768-ABBA-4656-88A9-4496364BD617}" dt="2025-04-06T00:47:56.157" v="1896" actId="1076"/>
          <ac:spMkLst>
            <pc:docMk/>
            <pc:sldMk cId="3821065064" sldId="348"/>
            <ac:spMk id="8" creationId="{A7022EBC-B9B3-450C-9859-51AFC61D3762}"/>
          </ac:spMkLst>
        </pc:spChg>
        <pc:spChg chg="add mod">
          <ac:chgData name="bulbul ahmed" userId="08ba898130725467" providerId="LiveId" clId="{0A3C4768-ABBA-4656-88A9-4496364BD617}" dt="2025-04-06T00:48:26.372" v="1900" actId="1076"/>
          <ac:spMkLst>
            <pc:docMk/>
            <pc:sldMk cId="3821065064" sldId="348"/>
            <ac:spMk id="9" creationId="{5BEA46C1-5081-4972-BF81-29C35F38CAEE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10" creationId="{E0D2D887-8291-4A3E-8B88-51089847B1CD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11" creationId="{DA366EDF-4DA5-431D-A091-371FD9BDE944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12" creationId="{2EB12B06-1C2E-4029-85C6-2133210B1F2D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13" creationId="{F7626271-FD2F-4DE2-A684-9E2959A76F7C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14" creationId="{A3D867D1-5D3F-41E3-B329-4FC19CA9F7F8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15" creationId="{7877A778-6A79-43FE-9EA6-1D3D8ABD64F7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23" creationId="{F0E097D4-C1D8-45F6-A8F7-35346F7A3944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24" creationId="{4FE440D0-3327-49DC-BA80-0EFFA642EA8F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25" creationId="{0D6FDDF0-6CCC-4616-B971-DCEFD32DA49B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36" creationId="{D943A164-73F0-42F1-BD67-0D110131965D}"/>
          </ac:spMkLst>
        </pc:spChg>
        <pc:spChg chg="add mod">
          <ac:chgData name="bulbul ahmed" userId="08ba898130725467" providerId="LiveId" clId="{0A3C4768-ABBA-4656-88A9-4496364BD617}" dt="2025-04-06T01:13:18.759" v="2128" actId="164"/>
          <ac:spMkLst>
            <pc:docMk/>
            <pc:sldMk cId="3821065064" sldId="348"/>
            <ac:spMk id="37" creationId="{705A0BDB-EF44-4F3E-A6C4-94EA2E3332E0}"/>
          </ac:spMkLst>
        </pc:spChg>
        <pc:spChg chg="add mod">
          <ac:chgData name="bulbul ahmed" userId="08ba898130725467" providerId="LiveId" clId="{0A3C4768-ABBA-4656-88A9-4496364BD617}" dt="2025-04-06T01:24:23.338" v="2205" actId="1036"/>
          <ac:spMkLst>
            <pc:docMk/>
            <pc:sldMk cId="3821065064" sldId="348"/>
            <ac:spMk id="38" creationId="{33A0531E-4746-4D67-AE47-0C24828FD048}"/>
          </ac:spMkLst>
        </pc:spChg>
        <pc:grpChg chg="add mod">
          <ac:chgData name="bulbul ahmed" userId="08ba898130725467" providerId="LiveId" clId="{0A3C4768-ABBA-4656-88A9-4496364BD617}" dt="2025-04-06T01:26:09.027" v="2207" actId="164"/>
          <ac:grpSpMkLst>
            <pc:docMk/>
            <pc:sldMk cId="3821065064" sldId="348"/>
            <ac:grpSpMk id="41" creationId="{40A35DAB-A55A-463F-903A-524BDE981DFE}"/>
          </ac:grpSpMkLst>
        </pc:grpChg>
        <pc:grpChg chg="add mod">
          <ac:chgData name="bulbul ahmed" userId="08ba898130725467" providerId="LiveId" clId="{0A3C4768-ABBA-4656-88A9-4496364BD617}" dt="2025-04-06T01:26:09.027" v="2207" actId="164"/>
          <ac:grpSpMkLst>
            <pc:docMk/>
            <pc:sldMk cId="3821065064" sldId="348"/>
            <ac:grpSpMk id="42" creationId="{7E00367F-D679-4583-9685-51ABADD0957B}"/>
          </ac:grpSpMkLst>
        </pc:grpChg>
        <pc:cxnChg chg="add del">
          <ac:chgData name="bulbul ahmed" userId="08ba898130725467" providerId="LiveId" clId="{0A3C4768-ABBA-4656-88A9-4496364BD617}" dt="2025-04-06T00:55:17.430" v="1937" actId="478"/>
          <ac:cxnSpMkLst>
            <pc:docMk/>
            <pc:sldMk cId="3821065064" sldId="348"/>
            <ac:cxnSpMk id="17" creationId="{414E25B0-EC0B-4706-B462-CAC787E67A22}"/>
          </ac:cxnSpMkLst>
        </pc:cxnChg>
        <pc:cxnChg chg="add mod">
          <ac:chgData name="bulbul ahmed" userId="08ba898130725467" providerId="LiveId" clId="{0A3C4768-ABBA-4656-88A9-4496364BD617}" dt="2025-04-06T01:13:18.759" v="2128" actId="164"/>
          <ac:cxnSpMkLst>
            <pc:docMk/>
            <pc:sldMk cId="3821065064" sldId="348"/>
            <ac:cxnSpMk id="19" creationId="{C7E9F35B-FC8B-4B83-8A25-22F16AED4D95}"/>
          </ac:cxnSpMkLst>
        </pc:cxnChg>
        <pc:cxnChg chg="add mod">
          <ac:chgData name="bulbul ahmed" userId="08ba898130725467" providerId="LiveId" clId="{0A3C4768-ABBA-4656-88A9-4496364BD617}" dt="2025-04-06T01:13:18.759" v="2128" actId="164"/>
          <ac:cxnSpMkLst>
            <pc:docMk/>
            <pc:sldMk cId="3821065064" sldId="348"/>
            <ac:cxnSpMk id="22" creationId="{9CC16769-0185-46D5-9777-7CBAA24BC1D2}"/>
          </ac:cxnSpMkLst>
        </pc:cxnChg>
        <pc:cxnChg chg="add mod">
          <ac:chgData name="bulbul ahmed" userId="08ba898130725467" providerId="LiveId" clId="{0A3C4768-ABBA-4656-88A9-4496364BD617}" dt="2025-04-06T01:26:09.027" v="2207" actId="164"/>
          <ac:cxnSpMkLst>
            <pc:docMk/>
            <pc:sldMk cId="3821065064" sldId="348"/>
            <ac:cxnSpMk id="29" creationId="{0DE16E40-8B01-45E3-A651-5CCF5EFCE830}"/>
          </ac:cxnSpMkLst>
        </pc:cxnChg>
        <pc:cxnChg chg="add mod">
          <ac:chgData name="bulbul ahmed" userId="08ba898130725467" providerId="LiveId" clId="{0A3C4768-ABBA-4656-88A9-4496364BD617}" dt="2025-04-06T01:13:18.759" v="2128" actId="164"/>
          <ac:cxnSpMkLst>
            <pc:docMk/>
            <pc:sldMk cId="3821065064" sldId="348"/>
            <ac:cxnSpMk id="31" creationId="{8A7E1079-B98E-4D52-9D44-3F0661CEA3D1}"/>
          </ac:cxnSpMkLst>
        </pc:cxnChg>
        <pc:cxnChg chg="add mod">
          <ac:chgData name="bulbul ahmed" userId="08ba898130725467" providerId="LiveId" clId="{0A3C4768-ABBA-4656-88A9-4496364BD617}" dt="2025-04-06T01:13:18.759" v="2128" actId="164"/>
          <ac:cxnSpMkLst>
            <pc:docMk/>
            <pc:sldMk cId="3821065064" sldId="348"/>
            <ac:cxnSpMk id="33" creationId="{DD10B787-352B-49EF-A2C7-65BADB8494DF}"/>
          </ac:cxnSpMkLst>
        </pc:cxnChg>
        <pc:cxnChg chg="add mod">
          <ac:chgData name="bulbul ahmed" userId="08ba898130725467" providerId="LiveId" clId="{0A3C4768-ABBA-4656-88A9-4496364BD617}" dt="2025-04-06T01:13:18.759" v="2128" actId="164"/>
          <ac:cxnSpMkLst>
            <pc:docMk/>
            <pc:sldMk cId="3821065064" sldId="348"/>
            <ac:cxnSpMk id="35" creationId="{E11342B1-F3DE-48F3-92CE-C8481A1BFC42}"/>
          </ac:cxnSpMkLst>
        </pc:cxnChg>
      </pc:sldChg>
      <pc:sldChg chg="addSp modSp add mod modAnim">
        <pc:chgData name="bulbul ahmed" userId="08ba898130725467" providerId="LiveId" clId="{0A3C4768-ABBA-4656-88A9-4496364BD617}" dt="2025-04-06T01:37:05.771" v="2323"/>
        <pc:sldMkLst>
          <pc:docMk/>
          <pc:sldMk cId="3571844110" sldId="349"/>
        </pc:sldMkLst>
        <pc:spChg chg="add mod">
          <ac:chgData name="bulbul ahmed" userId="08ba898130725467" providerId="LiveId" clId="{0A3C4768-ABBA-4656-88A9-4496364BD617}" dt="2025-04-06T01:36:18.653" v="2319" actId="1076"/>
          <ac:spMkLst>
            <pc:docMk/>
            <pc:sldMk cId="3571844110" sldId="349"/>
            <ac:spMk id="3" creationId="{87C074A7-A7FF-4C4B-B4E5-9906D7552702}"/>
          </ac:spMkLst>
        </pc:spChg>
        <pc:spChg chg="add mod">
          <ac:chgData name="bulbul ahmed" userId="08ba898130725467" providerId="LiveId" clId="{0A3C4768-ABBA-4656-88A9-4496364BD617}" dt="2025-04-06T01:36:12.808" v="2318" actId="1076"/>
          <ac:spMkLst>
            <pc:docMk/>
            <pc:sldMk cId="3571844110" sldId="349"/>
            <ac:spMk id="4" creationId="{28FD2620-9ABB-4E46-BEAF-67176B995528}"/>
          </ac:spMkLst>
        </pc:spChg>
        <pc:spChg chg="add mod">
          <ac:chgData name="bulbul ahmed" userId="08ba898130725467" providerId="LiveId" clId="{0A3C4768-ABBA-4656-88A9-4496364BD617}" dt="2025-04-06T01:36:08.868" v="2317" actId="1076"/>
          <ac:spMkLst>
            <pc:docMk/>
            <pc:sldMk cId="3571844110" sldId="349"/>
            <ac:spMk id="5" creationId="{5255DCDC-0967-47FE-AF7C-58CF4454E400}"/>
          </ac:spMkLst>
        </pc:spChg>
        <pc:spChg chg="add mod">
          <ac:chgData name="bulbul ahmed" userId="08ba898130725467" providerId="LiveId" clId="{0A3C4768-ABBA-4656-88A9-4496364BD617}" dt="2025-04-06T01:36:02.833" v="2316" actId="1076"/>
          <ac:spMkLst>
            <pc:docMk/>
            <pc:sldMk cId="3571844110" sldId="349"/>
            <ac:spMk id="6" creationId="{B6CBF4E6-CE4F-4864-8651-99B99D346CAD}"/>
          </ac:spMkLst>
        </pc:spChg>
        <pc:picChg chg="add mod">
          <ac:chgData name="bulbul ahmed" userId="08ba898130725467" providerId="LiveId" clId="{0A3C4768-ABBA-4656-88A9-4496364BD617}" dt="2025-04-06T01:35:58.688" v="2315" actId="14100"/>
          <ac:picMkLst>
            <pc:docMk/>
            <pc:sldMk cId="3571844110" sldId="349"/>
            <ac:picMk id="2" creationId="{26C13429-41D8-4AF9-91AC-BDFAB66C9292}"/>
          </ac:picMkLst>
        </pc:picChg>
      </pc:sldChg>
      <pc:sldChg chg="addSp modSp add mod modAnim">
        <pc:chgData name="bulbul ahmed" userId="08ba898130725467" providerId="LiveId" clId="{0A3C4768-ABBA-4656-88A9-4496364BD617}" dt="2025-04-06T01:41:36.730" v="2383"/>
        <pc:sldMkLst>
          <pc:docMk/>
          <pc:sldMk cId="3605393364" sldId="350"/>
        </pc:sldMkLst>
        <pc:spChg chg="add mod">
          <ac:chgData name="bulbul ahmed" userId="08ba898130725467" providerId="LiveId" clId="{0A3C4768-ABBA-4656-88A9-4496364BD617}" dt="2025-04-06T01:41:18.486" v="2382" actId="207"/>
          <ac:spMkLst>
            <pc:docMk/>
            <pc:sldMk cId="3605393364" sldId="350"/>
            <ac:spMk id="4" creationId="{0A9C5E23-AC8E-4820-94D7-EDDCD5E7DD97}"/>
          </ac:spMkLst>
        </pc:spChg>
        <pc:picChg chg="add mod">
          <ac:chgData name="bulbul ahmed" userId="08ba898130725467" providerId="LiveId" clId="{0A3C4768-ABBA-4656-88A9-4496364BD617}" dt="2025-04-06T01:38:11.048" v="2325" actId="207"/>
          <ac:picMkLst>
            <pc:docMk/>
            <pc:sldMk cId="3605393364" sldId="350"/>
            <ac:picMk id="2" creationId="{5506BF72-B416-43A0-A6F0-B354ADE51079}"/>
          </ac:picMkLst>
        </pc:picChg>
        <pc:picChg chg="add mod">
          <ac:chgData name="bulbul ahmed" userId="08ba898130725467" providerId="LiveId" clId="{0A3C4768-ABBA-4656-88A9-4496364BD617}" dt="2025-04-06T01:37:38.123" v="2324"/>
          <ac:picMkLst>
            <pc:docMk/>
            <pc:sldMk cId="3605393364" sldId="350"/>
            <ac:picMk id="3" creationId="{642B6A9E-83D4-481A-ABF1-FD9386058E37}"/>
          </ac:picMkLst>
        </pc:picChg>
      </pc:sldChg>
      <pc:sldChg chg="addSp modSp add mod modAnim">
        <pc:chgData name="bulbul ahmed" userId="08ba898130725467" providerId="LiveId" clId="{0A3C4768-ABBA-4656-88A9-4496364BD617}" dt="2025-04-06T01:48:53.240" v="2453"/>
        <pc:sldMkLst>
          <pc:docMk/>
          <pc:sldMk cId="1890615404" sldId="351"/>
        </pc:sldMkLst>
        <pc:spChg chg="add mod">
          <ac:chgData name="bulbul ahmed" userId="08ba898130725467" providerId="LiveId" clId="{0A3C4768-ABBA-4656-88A9-4496364BD617}" dt="2025-04-06T01:42:05.985" v="2384"/>
          <ac:spMkLst>
            <pc:docMk/>
            <pc:sldMk cId="1890615404" sldId="351"/>
            <ac:spMk id="3" creationId="{D06DD262-962C-4E83-B34D-3506EF58EF92}"/>
          </ac:spMkLst>
        </pc:spChg>
        <pc:spChg chg="add mod">
          <ac:chgData name="bulbul ahmed" userId="08ba898130725467" providerId="LiveId" clId="{0A3C4768-ABBA-4656-88A9-4496364BD617}" dt="2025-04-06T01:48:44.378" v="2452" actId="207"/>
          <ac:spMkLst>
            <pc:docMk/>
            <pc:sldMk cId="1890615404" sldId="351"/>
            <ac:spMk id="4" creationId="{B09F3F58-D4D5-4C54-9F82-85EF1E6384FF}"/>
          </ac:spMkLst>
        </pc:spChg>
        <pc:picChg chg="add mod">
          <ac:chgData name="bulbul ahmed" userId="08ba898130725467" providerId="LiveId" clId="{0A3C4768-ABBA-4656-88A9-4496364BD617}" dt="2025-04-06T01:42:05.985" v="2384"/>
          <ac:picMkLst>
            <pc:docMk/>
            <pc:sldMk cId="1890615404" sldId="351"/>
            <ac:picMk id="2" creationId="{F2B9D638-6FCD-45D1-B916-1C8B0C3E79C7}"/>
          </ac:picMkLst>
        </pc:picChg>
      </pc:sldChg>
      <pc:sldChg chg="addSp delSp modSp add mod delAnim modAnim">
        <pc:chgData name="bulbul ahmed" userId="08ba898130725467" providerId="LiveId" clId="{0A3C4768-ABBA-4656-88A9-4496364BD617}" dt="2025-04-06T02:20:11.412" v="2738"/>
        <pc:sldMkLst>
          <pc:docMk/>
          <pc:sldMk cId="3740526709" sldId="352"/>
        </pc:sldMkLst>
        <pc:spChg chg="add mod">
          <ac:chgData name="bulbul ahmed" userId="08ba898130725467" providerId="LiveId" clId="{0A3C4768-ABBA-4656-88A9-4496364BD617}" dt="2025-04-06T01:49:26.472" v="2454"/>
          <ac:spMkLst>
            <pc:docMk/>
            <pc:sldMk cId="3740526709" sldId="352"/>
            <ac:spMk id="2" creationId="{AFD1786D-5DEC-4B2E-96D7-F4671472E884}"/>
          </ac:spMkLst>
        </pc:spChg>
        <pc:spChg chg="add mod">
          <ac:chgData name="bulbul ahmed" userId="08ba898130725467" providerId="LiveId" clId="{0A3C4768-ABBA-4656-88A9-4496364BD617}" dt="2025-04-06T02:19:47.717" v="2734" actId="1076"/>
          <ac:spMkLst>
            <pc:docMk/>
            <pc:sldMk cId="3740526709" sldId="352"/>
            <ac:spMk id="4" creationId="{C449977D-D173-409E-B350-AA78C141BB46}"/>
          </ac:spMkLst>
        </pc:spChg>
        <pc:picChg chg="add del mod">
          <ac:chgData name="bulbul ahmed" userId="08ba898130725467" providerId="LiveId" clId="{0A3C4768-ABBA-4656-88A9-4496364BD617}" dt="2025-04-06T02:19:27.452" v="2729" actId="478"/>
          <ac:picMkLst>
            <pc:docMk/>
            <pc:sldMk cId="3740526709" sldId="352"/>
            <ac:picMk id="3" creationId="{DD41C335-F8EE-4255-AD07-17ACFC51AF0B}"/>
          </ac:picMkLst>
        </pc:picChg>
        <pc:picChg chg="add mod">
          <ac:chgData name="bulbul ahmed" userId="08ba898130725467" providerId="LiveId" clId="{0A3C4768-ABBA-4656-88A9-4496364BD617}" dt="2025-04-06T02:19:40.666" v="2733" actId="1076"/>
          <ac:picMkLst>
            <pc:docMk/>
            <pc:sldMk cId="3740526709" sldId="352"/>
            <ac:picMk id="5" creationId="{F9C258F1-A6C3-4469-A707-FA39E1734145}"/>
          </ac:picMkLst>
        </pc:picChg>
      </pc:sldChg>
      <pc:sldChg chg="addSp modSp add mod modAnim">
        <pc:chgData name="bulbul ahmed" userId="08ba898130725467" providerId="LiveId" clId="{0A3C4768-ABBA-4656-88A9-4496364BD617}" dt="2025-04-06T01:54:50.650" v="2541"/>
        <pc:sldMkLst>
          <pc:docMk/>
          <pc:sldMk cId="3478609788" sldId="353"/>
        </pc:sldMkLst>
        <pc:spChg chg="add mod">
          <ac:chgData name="bulbul ahmed" userId="08ba898130725467" providerId="LiveId" clId="{0A3C4768-ABBA-4656-88A9-4496364BD617}" dt="2025-04-06T01:54:27.409" v="2538" actId="207"/>
          <ac:spMkLst>
            <pc:docMk/>
            <pc:sldMk cId="3478609788" sldId="353"/>
            <ac:spMk id="3" creationId="{6F2BED6B-8A0F-4925-BFBA-5EC144658841}"/>
          </ac:spMkLst>
        </pc:spChg>
        <pc:picChg chg="add mod">
          <ac:chgData name="bulbul ahmed" userId="08ba898130725467" providerId="LiveId" clId="{0A3C4768-ABBA-4656-88A9-4496364BD617}" dt="2025-04-06T01:54:09.329" v="2537"/>
          <ac:picMkLst>
            <pc:docMk/>
            <pc:sldMk cId="3478609788" sldId="353"/>
            <ac:picMk id="2" creationId="{AB2F983A-E121-45A6-82FE-0E202C50614A}"/>
          </ac:picMkLst>
        </pc:picChg>
      </pc:sldChg>
      <pc:sldChg chg="add">
        <pc:chgData name="bulbul ahmed" userId="08ba898130725467" providerId="LiveId" clId="{0A3C4768-ABBA-4656-88A9-4496364BD617}" dt="2025-04-05T13:15:03.575" v="470"/>
        <pc:sldMkLst>
          <pc:docMk/>
          <pc:sldMk cId="4259965669" sldId="354"/>
        </pc:sldMkLst>
      </pc:sldChg>
      <pc:sldChg chg="addSp delSp modSp add mod delAnim modAnim">
        <pc:chgData name="bulbul ahmed" userId="08ba898130725467" providerId="LiveId" clId="{0A3C4768-ABBA-4656-88A9-4496364BD617}" dt="2025-04-06T02:08:27.623" v="2728"/>
        <pc:sldMkLst>
          <pc:docMk/>
          <pc:sldMk cId="2229760964" sldId="355"/>
        </pc:sldMkLst>
        <pc:spChg chg="mod">
          <ac:chgData name="bulbul ahmed" userId="08ba898130725467" providerId="LiveId" clId="{0A3C4768-ABBA-4656-88A9-4496364BD617}" dt="2025-04-06T02:07:43.928" v="2720" actId="1076"/>
          <ac:spMkLst>
            <pc:docMk/>
            <pc:sldMk cId="2229760964" sldId="355"/>
            <ac:spMk id="3" creationId="{2790806A-7100-4DDF-9ACA-18954D18D7A8}"/>
          </ac:spMkLst>
        </pc:spChg>
        <pc:spChg chg="del mod">
          <ac:chgData name="bulbul ahmed" userId="08ba898130725467" providerId="LiveId" clId="{0A3C4768-ABBA-4656-88A9-4496364BD617}" dt="2025-04-06T01:58:30.701" v="2603" actId="478"/>
          <ac:spMkLst>
            <pc:docMk/>
            <pc:sldMk cId="2229760964" sldId="355"/>
            <ac:spMk id="7" creationId="{B17980B0-5BE2-4064-B695-6231D6B15B3B}"/>
          </ac:spMkLst>
        </pc:spChg>
        <pc:spChg chg="del">
          <ac:chgData name="bulbul ahmed" userId="08ba898130725467" providerId="LiveId" clId="{0A3C4768-ABBA-4656-88A9-4496364BD617}" dt="2025-04-06T01:58:33.747" v="2604" actId="478"/>
          <ac:spMkLst>
            <pc:docMk/>
            <pc:sldMk cId="2229760964" sldId="355"/>
            <ac:spMk id="8" creationId="{836F634B-3E89-4168-A664-44EEB657CE2D}"/>
          </ac:spMkLst>
        </pc:spChg>
        <pc:spChg chg="del">
          <ac:chgData name="bulbul ahmed" userId="08ba898130725467" providerId="LiveId" clId="{0A3C4768-ABBA-4656-88A9-4496364BD617}" dt="2025-04-06T01:58:40.174" v="2605" actId="478"/>
          <ac:spMkLst>
            <pc:docMk/>
            <pc:sldMk cId="2229760964" sldId="355"/>
            <ac:spMk id="9" creationId="{221210CE-2669-4B26-82FB-B6C23F789503}"/>
          </ac:spMkLst>
        </pc:spChg>
        <pc:spChg chg="add del mod">
          <ac:chgData name="bulbul ahmed" userId="08ba898130725467" providerId="LiveId" clId="{0A3C4768-ABBA-4656-88A9-4496364BD617}" dt="2025-04-06T02:00:15.240" v="2612" actId="478"/>
          <ac:spMkLst>
            <pc:docMk/>
            <pc:sldMk cId="2229760964" sldId="355"/>
            <ac:spMk id="11" creationId="{F0110142-0AD7-4C46-AAFF-313CC66969B5}"/>
          </ac:spMkLst>
        </pc:spChg>
        <pc:spChg chg="add del mod">
          <ac:chgData name="bulbul ahmed" userId="08ba898130725467" providerId="LiveId" clId="{0A3C4768-ABBA-4656-88A9-4496364BD617}" dt="2025-04-06T02:02:24.114" v="2619" actId="478"/>
          <ac:spMkLst>
            <pc:docMk/>
            <pc:sldMk cId="2229760964" sldId="355"/>
            <ac:spMk id="16" creationId="{111BC070-786A-4C7F-9D03-E0C6DF2460BD}"/>
          </ac:spMkLst>
        </pc:spChg>
        <pc:spChg chg="add del mod">
          <ac:chgData name="bulbul ahmed" userId="08ba898130725467" providerId="LiveId" clId="{0A3C4768-ABBA-4656-88A9-4496364BD617}" dt="2025-04-06T02:05:29.611" v="2640" actId="478"/>
          <ac:spMkLst>
            <pc:docMk/>
            <pc:sldMk cId="2229760964" sldId="355"/>
            <ac:spMk id="19" creationId="{D6FF4577-EABD-422A-B12B-1AED141B559A}"/>
          </ac:spMkLst>
        </pc:spChg>
        <pc:spChg chg="add del mod">
          <ac:chgData name="bulbul ahmed" userId="08ba898130725467" providerId="LiveId" clId="{0A3C4768-ABBA-4656-88A9-4496364BD617}" dt="2025-04-06T02:03:38.609" v="2628" actId="478"/>
          <ac:spMkLst>
            <pc:docMk/>
            <pc:sldMk cId="2229760964" sldId="355"/>
            <ac:spMk id="22" creationId="{AC60CC4D-86ED-4405-B05A-56968CB3F7FE}"/>
          </ac:spMkLst>
        </pc:spChg>
        <pc:spChg chg="add del mod">
          <ac:chgData name="bulbul ahmed" userId="08ba898130725467" providerId="LiveId" clId="{0A3C4768-ABBA-4656-88A9-4496364BD617}" dt="2025-04-06T02:05:14.327" v="2636" actId="478"/>
          <ac:spMkLst>
            <pc:docMk/>
            <pc:sldMk cId="2229760964" sldId="355"/>
            <ac:spMk id="25" creationId="{2DE515F0-7A4C-42E3-8B35-2526271F48EC}"/>
          </ac:spMkLst>
        </pc:spChg>
        <pc:grpChg chg="del">
          <ac:chgData name="bulbul ahmed" userId="08ba898130725467" providerId="LiveId" clId="{0A3C4768-ABBA-4656-88A9-4496364BD617}" dt="2025-04-06T01:57:25.362" v="2543" actId="478"/>
          <ac:grpSpMkLst>
            <pc:docMk/>
            <pc:sldMk cId="2229760964" sldId="355"/>
            <ac:grpSpMk id="6" creationId="{BBC5021B-7DD7-4F86-B6E4-5B07B2998959}"/>
          </ac:grpSpMkLst>
        </pc:grpChg>
        <pc:picChg chg="add del mod">
          <ac:chgData name="bulbul ahmed" userId="08ba898130725467" providerId="LiveId" clId="{0A3C4768-ABBA-4656-88A9-4496364BD617}" dt="2025-04-06T02:07:34.786" v="2719" actId="1035"/>
          <ac:picMkLst>
            <pc:docMk/>
            <pc:sldMk cId="2229760964" sldId="355"/>
            <ac:picMk id="10" creationId="{909D9C1F-6678-4217-A6B0-E570147EE5B1}"/>
          </ac:picMkLst>
        </pc:picChg>
        <pc:picChg chg="add mod">
          <ac:chgData name="bulbul ahmed" userId="08ba898130725467" providerId="LiveId" clId="{0A3C4768-ABBA-4656-88A9-4496364BD617}" dt="2025-04-06T02:07:52.609" v="2722" actId="14100"/>
          <ac:picMkLst>
            <pc:docMk/>
            <pc:sldMk cId="2229760964" sldId="355"/>
            <ac:picMk id="13" creationId="{B0DAF28E-9D2A-471F-9BF7-660486324B16}"/>
          </ac:picMkLst>
        </pc:picChg>
        <pc:picChg chg="add del mod">
          <ac:chgData name="bulbul ahmed" userId="08ba898130725467" providerId="LiveId" clId="{0A3C4768-ABBA-4656-88A9-4496364BD617}" dt="2025-04-06T02:05:19.750" v="2638" actId="478"/>
          <ac:picMkLst>
            <pc:docMk/>
            <pc:sldMk cId="2229760964" sldId="355"/>
            <ac:picMk id="15" creationId="{AEB29ECA-A423-4C18-B890-07206140A07F}"/>
          </ac:picMkLst>
        </pc:picChg>
        <pc:picChg chg="add mod">
          <ac:chgData name="bulbul ahmed" userId="08ba898130725467" providerId="LiveId" clId="{0A3C4768-ABBA-4656-88A9-4496364BD617}" dt="2025-04-06T02:07:47.674" v="2721" actId="14100"/>
          <ac:picMkLst>
            <pc:docMk/>
            <pc:sldMk cId="2229760964" sldId="355"/>
            <ac:picMk id="18" creationId="{DA11BD7D-F797-4D39-B4AE-79AA62DBF70D}"/>
          </ac:picMkLst>
        </pc:picChg>
        <pc:picChg chg="add del mod">
          <ac:chgData name="bulbul ahmed" userId="08ba898130725467" providerId="LiveId" clId="{0A3C4768-ABBA-4656-88A9-4496364BD617}" dt="2025-04-06T02:03:30.541" v="2626" actId="478"/>
          <ac:picMkLst>
            <pc:docMk/>
            <pc:sldMk cId="2229760964" sldId="355"/>
            <ac:picMk id="21" creationId="{BFEB0523-B3B1-4B60-B379-C997938F1862}"/>
          </ac:picMkLst>
        </pc:picChg>
        <pc:picChg chg="add mod modCrop">
          <ac:chgData name="bulbul ahmed" userId="08ba898130725467" providerId="LiveId" clId="{0A3C4768-ABBA-4656-88A9-4496364BD617}" dt="2025-04-06T02:07:03.585" v="2680" actId="1038"/>
          <ac:picMkLst>
            <pc:docMk/>
            <pc:sldMk cId="2229760964" sldId="355"/>
            <ac:picMk id="24" creationId="{78B529C3-53BA-40BA-9E74-0CA28DAE7C85}"/>
          </ac:picMkLst>
        </pc:pic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A47A63F-9D06-479D-A04D-717692D43269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51F70DC-6EDE-457C-B55A-39AC7DE41A3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7C06C4-C5A6-48FB-97F5-B20A44F857E9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46987CF-42F5-4BB0-AD0D-1D64C3594466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2368FB4-296C-4F8C-BFA3-D7C3AD617B61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F555657-0A12-495F-9FFA-D8F7554E7C3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643222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8F2B2CC-0155-4E5E-A890-531D58ADF5B2}" type="datetimeFigureOut">
              <a:rPr lang="en-US" smtClean="0"/>
              <a:t>4/6/2025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2780FBB-F712-42E7-8C2F-226D98798B3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7153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3FB0C32-F044-4939-92E4-8BA39B7A391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6584BE8A-3E34-4967-9E7C-13EC8F6A99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-663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BFF676-EC35-4FFD-8894-CA4F2830700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50" y="0"/>
            <a:ext cx="12188952" cy="6858000"/>
          </a:xfrm>
          <a:prstGeom prst="rect">
            <a:avLst/>
          </a:prstGeom>
          <a:solidFill>
            <a:schemeClr val="bg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Oval 13">
            <a:extLst>
              <a:ext uri="{FF2B5EF4-FFF2-40B4-BE49-F238E27FC236}">
                <a16:creationId xmlns:a16="http://schemas.microsoft.com/office/drawing/2014/main" id="{32DA1557-E095-4C82-B659-3AF550080BB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2746250" y="-663"/>
            <a:ext cx="6857999" cy="6857998"/>
          </a:xfrm>
          <a:prstGeom prst="ellipse">
            <a:avLst/>
          </a:prstGeom>
          <a:gradFill>
            <a:gsLst>
              <a:gs pos="0">
                <a:schemeClr val="accent1">
                  <a:lumMod val="20000"/>
                  <a:lumOff val="80000"/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9F34E5EF-94D7-4AE0-BDD1-81A3ECDE614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77040" y="1193411"/>
            <a:ext cx="5589934" cy="5737916"/>
          </a:xfrm>
          <a:prstGeom prst="ellipse">
            <a:avLst/>
          </a:prstGeom>
          <a:gradFill>
            <a:gsLst>
              <a:gs pos="0">
                <a:schemeClr val="accent1">
                  <a:alpha val="40000"/>
                </a:schemeClr>
              </a:gs>
              <a:gs pos="100000">
                <a:schemeClr val="accent5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952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Oval 15">
            <a:extLst>
              <a:ext uri="{FF2B5EF4-FFF2-40B4-BE49-F238E27FC236}">
                <a16:creationId xmlns:a16="http://schemas.microsoft.com/office/drawing/2014/main" id="{D829E57E-3199-4AAA-B2D5-F93264FDA0B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 rot="16200000">
            <a:off x="6442672" y="193606"/>
            <a:ext cx="5760743" cy="5737917"/>
          </a:xfrm>
          <a:prstGeom prst="ellipse">
            <a:avLst/>
          </a:prstGeom>
          <a:gradFill>
            <a:gsLst>
              <a:gs pos="0">
                <a:schemeClr val="accent1">
                  <a:alpha val="20000"/>
                </a:schemeClr>
              </a:gs>
              <a:gs pos="100000">
                <a:schemeClr val="accent5">
                  <a:alpha val="40000"/>
                </a:schemeClr>
              </a:gs>
            </a:gsLst>
            <a:lin ang="2700000" scaled="1"/>
          </a:gradFill>
          <a:ln>
            <a:noFill/>
          </a:ln>
          <a:effectLst>
            <a:softEdge rad="10033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17" name="Picture 16" descr="Tag=CustomerPhoto&#10;Crop=1&#10;Align=N/A">
            <a:extLst>
              <a:ext uri="{FF2B5EF4-FFF2-40B4-BE49-F238E27FC236}">
                <a16:creationId xmlns:a16="http://schemas.microsoft.com/office/drawing/2014/main" id="{8A791822-0971-4E61-A5E4-9AAD258F58E3}"/>
              </a:ext>
            </a:extLst>
          </p:cNvPr>
          <p:cNvPicPr>
            <a:picLocks/>
          </p:cNvPicPr>
          <p:nvPr userDrawn="1"/>
        </p:nvPicPr>
        <p:blipFill>
          <a:blip r:embed="rId2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663"/>
            <a:ext cx="12188952" cy="6858000"/>
          </a:xfrm>
          <a:prstGeom prst="rect">
            <a:avLst/>
          </a:prstGeom>
        </p:spPr>
      </p:pic>
      <p:sp>
        <p:nvSpPr>
          <p:cNvPr id="18" name="Title 1">
            <a:extLst>
              <a:ext uri="{FF2B5EF4-FFF2-40B4-BE49-F238E27FC236}">
                <a16:creationId xmlns:a16="http://schemas.microsoft.com/office/drawing/2014/main" id="{B86D7D99-F789-4EDA-861D-B6B994F05F1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7050" y="1121700"/>
            <a:ext cx="9144000" cy="2387600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20" name="Text Placeholder 12">
            <a:extLst>
              <a:ext uri="{FF2B5EF4-FFF2-40B4-BE49-F238E27FC236}">
                <a16:creationId xmlns:a16="http://schemas.microsoft.com/office/drawing/2014/main" id="{2B39487B-EA73-4D7B-93AA-D63B49F4DA7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527050" y="3600450"/>
            <a:ext cx="9144000" cy="24511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bg1"/>
                </a:solidFill>
                <a:effectLst/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555448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3F98AFCE-98D2-46C5-82A8-E45659B176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Frame 11">
            <a:extLst>
              <a:ext uri="{FF2B5EF4-FFF2-40B4-BE49-F238E27FC236}">
                <a16:creationId xmlns:a16="http://schemas.microsoft.com/office/drawing/2014/main" id="{F69999FB-8585-40F0-990C-6A0BAD1C80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0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2768738E-7449-46C1-B7D3-844FE2BA7D3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14399"/>
            <a:ext cx="5992550" cy="2827422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B0FF04F9-E792-4C19-9FD5-44800CEB2E8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6085" y="914400"/>
            <a:ext cx="4377714" cy="2827422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5F2F9DF6-DFB9-44A8-B629-57F58893AD2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053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927BC207-43FE-4B6A-AEBE-875B69CF9761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291840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6" name="Picture Placeholder 13">
            <a:extLst>
              <a:ext uri="{FF2B5EF4-FFF2-40B4-BE49-F238E27FC236}">
                <a16:creationId xmlns:a16="http://schemas.microsoft.com/office/drawing/2014/main" id="{EBBF5499-9A70-4846-B98E-316EC17F9FC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099048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7" name="Picture Placeholder 13">
            <a:extLst>
              <a:ext uri="{FF2B5EF4-FFF2-40B4-BE49-F238E27FC236}">
                <a16:creationId xmlns:a16="http://schemas.microsoft.com/office/drawing/2014/main" id="{C7A79F30-D473-48F6-9AC2-286C7B70F3E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8906256" y="4059936"/>
            <a:ext cx="2807208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99141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ntrodu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>
            <a:extLst>
              <a:ext uri="{FF2B5EF4-FFF2-40B4-BE49-F238E27FC236}">
                <a16:creationId xmlns:a16="http://schemas.microsoft.com/office/drawing/2014/main" id="{B910AFBC-7932-43F4-ABEA-C89B269863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9" y="857251"/>
            <a:ext cx="5914937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1178A42D-5ED2-4AB6-BE4B-4109074320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8" y="3190875"/>
            <a:ext cx="5914938" cy="2986087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buNone/>
              <a:defRPr sz="20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9" name="Date Placeholder 1">
            <a:extLst>
              <a:ext uri="{FF2B5EF4-FFF2-40B4-BE49-F238E27FC236}">
                <a16:creationId xmlns:a16="http://schemas.microsoft.com/office/drawing/2014/main" id="{4D9A7D07-2BA3-438D-972B-EA578370D50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29375"/>
            <a:ext cx="2743200" cy="365125"/>
          </a:xfrm>
        </p:spPr>
        <p:txBody>
          <a:bodyPr/>
          <a:lstStyle>
            <a:lvl1pPr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3/1/20XX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C8720583-BC84-48EB-85BC-AE71214A30A5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89520" y="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5" name="Picture Placeholder 23">
            <a:extLst>
              <a:ext uri="{FF2B5EF4-FFF2-40B4-BE49-F238E27FC236}">
                <a16:creationId xmlns:a16="http://schemas.microsoft.com/office/drawing/2014/main" id="{C3F0A5CD-C47A-4CDF-BE99-75F3A81B18FB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589520" y="2286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6" name="Picture Placeholder 23">
            <a:extLst>
              <a:ext uri="{FF2B5EF4-FFF2-40B4-BE49-F238E27FC236}">
                <a16:creationId xmlns:a16="http://schemas.microsoft.com/office/drawing/2014/main" id="{7329454B-9275-4E86-B32E-91C0DB62AA71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89520" y="4572000"/>
            <a:ext cx="4599432" cy="2286000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30" name="Footer Placeholder 2">
            <a:extLst>
              <a:ext uri="{FF2B5EF4-FFF2-40B4-BE49-F238E27FC236}">
                <a16:creationId xmlns:a16="http://schemas.microsoft.com/office/drawing/2014/main" id="{21E9E1BF-D594-4F96-8DBE-5A8DD51D3B5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29375"/>
            <a:ext cx="4114800" cy="365125"/>
          </a:xfrm>
        </p:spPr>
        <p:txBody>
          <a:bodyPr/>
          <a:lstStyle>
            <a:lvl1pPr algn="l">
              <a:defRPr>
                <a:solidFill>
                  <a:schemeClr val="tx2">
                    <a:alpha val="60000"/>
                  </a:schemeClr>
                </a:solidFill>
              </a:defRPr>
            </a:lvl1pPr>
          </a:lstStyle>
          <a:p>
            <a:r>
              <a:rPr lang="en-US"/>
              <a:t>SAMPLE FOOTER TEXT</a:t>
            </a:r>
            <a:endParaRPr lang="en-US" dirty="0"/>
          </a:p>
        </p:txBody>
      </p:sp>
      <p:sp>
        <p:nvSpPr>
          <p:cNvPr id="31" name="Slide Number Placeholder 3">
            <a:extLst>
              <a:ext uri="{FF2B5EF4-FFF2-40B4-BE49-F238E27FC236}">
                <a16:creationId xmlns:a16="http://schemas.microsoft.com/office/drawing/2014/main" id="{C30FDEF8-F3F3-42D5-9EE1-EDDF18B35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29375"/>
            <a:ext cx="2743200" cy="365125"/>
          </a:xfrm>
        </p:spPr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17928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" name="Rectangle 4">
            <a:extLst>
              <a:ext uri="{FF2B5EF4-FFF2-40B4-BE49-F238E27FC236}">
                <a16:creationId xmlns:a16="http://schemas.microsoft.com/office/drawing/2014/main" id="{BE04ED02-B678-4D1E-BEDA-7E28F9038DF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9277" y="9278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85E2C5A2-B8B2-47C5-8E1B-3A97E2C9BB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2325" y="9278"/>
            <a:ext cx="12188952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3FD8455-A2E1-40B3-B6C4-36070AF58F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rect">
            <a:avLst/>
          </a:prstGeom>
          <a:gradFill flip="none" rotWithShape="1">
            <a:gsLst>
              <a:gs pos="0">
                <a:schemeClr val="accent2">
                  <a:alpha val="60000"/>
                </a:schemeClr>
              </a:gs>
              <a:gs pos="100000">
                <a:schemeClr val="accent1">
                  <a:alpha val="6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8" name="Freeform: Shape 7">
            <a:extLst>
              <a:ext uri="{FF2B5EF4-FFF2-40B4-BE49-F238E27FC236}">
                <a16:creationId xmlns:a16="http://schemas.microsoft.com/office/drawing/2014/main" id="{0F53BE70-C6B1-407C-9333-7251BDC77A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3186" y="9279"/>
            <a:ext cx="5770017" cy="2411171"/>
          </a:xfrm>
          <a:custGeom>
            <a:avLst/>
            <a:gdLst>
              <a:gd name="connsiteX0" fmla="*/ 0 w 5770017"/>
              <a:gd name="connsiteY0" fmla="*/ 0 h 2411171"/>
              <a:gd name="connsiteX1" fmla="*/ 5770017 w 5770017"/>
              <a:gd name="connsiteY1" fmla="*/ 0 h 2411171"/>
              <a:gd name="connsiteX2" fmla="*/ 5715824 w 5770017"/>
              <a:gd name="connsiteY2" fmla="*/ 124746 h 2411171"/>
              <a:gd name="connsiteX3" fmla="*/ 4925072 w 5770017"/>
              <a:gd name="connsiteY3" fmla="*/ 1254414 h 2411171"/>
              <a:gd name="connsiteX4" fmla="*/ 125602 w 5770017"/>
              <a:gd name="connsiteY4" fmla="*/ 1864423 h 2411171"/>
              <a:gd name="connsiteX5" fmla="*/ 0 w 5770017"/>
              <a:gd name="connsiteY5" fmla="*/ 1785927 h 241117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5770017" h="2411171">
                <a:moveTo>
                  <a:pt x="0" y="0"/>
                </a:moveTo>
                <a:lnTo>
                  <a:pt x="5770017" y="0"/>
                </a:lnTo>
                <a:lnTo>
                  <a:pt x="5715824" y="124746"/>
                </a:lnTo>
                <a:cubicBezTo>
                  <a:pt x="5526044" y="533784"/>
                  <a:pt x="5262460" y="917027"/>
                  <a:pt x="4925072" y="1254414"/>
                </a:cubicBezTo>
                <a:cubicBezTo>
                  <a:pt x="3623720" y="2555767"/>
                  <a:pt x="1640148" y="2759102"/>
                  <a:pt x="125602" y="1864423"/>
                </a:cubicBezTo>
                <a:lnTo>
                  <a:pt x="0" y="1785927"/>
                </a:lnTo>
                <a:close/>
              </a:path>
            </a:pathLst>
          </a:custGeom>
          <a:gradFill>
            <a:gsLst>
              <a:gs pos="0">
                <a:schemeClr val="accent2">
                  <a:alpha val="20000"/>
                </a:schemeClr>
              </a:gs>
              <a:gs pos="100000">
                <a:schemeClr val="accent1">
                  <a:alpha val="20000"/>
                </a:schemeClr>
              </a:gs>
            </a:gsLst>
            <a:lin ang="2700000" scaled="1"/>
          </a:gradFill>
          <a:ln>
            <a:noFill/>
          </a:ln>
          <a:effectLst>
            <a:softEdge rad="5207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ame 8">
            <a:extLst>
              <a:ext uri="{FF2B5EF4-FFF2-40B4-BE49-F238E27FC236}">
                <a16:creationId xmlns:a16="http://schemas.microsoft.com/office/drawing/2014/main" id="{05864DDE-75C0-4BE6-93FF-A960706ADE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1BC3FA0F-EAE5-4DCE-ACFF-9AD00ED39F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47477" y="1131641"/>
            <a:ext cx="5322618" cy="2387600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algn="l"/>
            <a:r>
              <a:rPr lang="en-US">
                <a:solidFill>
                  <a:srgbClr val="FFFFFF"/>
                </a:solidFill>
                <a:ea typeface="Cambria" panose="02040503050406030204" pitchFamily="18" charset="0"/>
                <a:cs typeface="Sabon Next LT" panose="020B0502040204020203" pitchFamily="2" charset="0"/>
              </a:rPr>
              <a:t>Click to edit Master title style</a:t>
            </a:r>
            <a:endParaRPr lang="en-US" dirty="0">
              <a:solidFill>
                <a:srgbClr val="FFFFFF"/>
              </a:solidFill>
              <a:ea typeface="Cambria" panose="02040503050406030204" pitchFamily="18" charset="0"/>
              <a:cs typeface="Sabon Next LT" panose="020B0502040204020203" pitchFamily="2" charset="0"/>
            </a:endParaRPr>
          </a:p>
        </p:txBody>
      </p:sp>
      <p:sp>
        <p:nvSpPr>
          <p:cNvPr id="18" name="Picture Placeholder 17">
            <a:extLst>
              <a:ext uri="{FF2B5EF4-FFF2-40B4-BE49-F238E27FC236}">
                <a16:creationId xmlns:a16="http://schemas.microsoft.com/office/drawing/2014/main" id="{71FA5E0E-BEE1-4976-92B1-61EF64E343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784848" y="905256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Picture Placeholder 17">
            <a:extLst>
              <a:ext uri="{FF2B5EF4-FFF2-40B4-BE49-F238E27FC236}">
                <a16:creationId xmlns:a16="http://schemas.microsoft.com/office/drawing/2014/main" id="{03379FE8-A6CE-4F5A-BE1A-B2267589BE85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84848" y="3520440"/>
            <a:ext cx="4581144" cy="245059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6DD090CA-24E8-46A7-889A-A4FDD00A33E5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838200" y="3600450"/>
            <a:ext cx="5322888" cy="2451100"/>
          </a:xfrm>
        </p:spPr>
        <p:txBody>
          <a:bodyPr>
            <a:normAutofit/>
          </a:bodyPr>
          <a:lstStyle>
            <a:lvl1pPr marL="0" indent="0">
              <a:buNone/>
              <a:defRPr sz="28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509354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able Chart Timeli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B98991-AEF1-4F19-AAB8-436EAD58C28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25B44F-E7DA-40C6-8B44-71EAB6BDFC9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buFont typeface="Wingdings" panose="05000000000000000000" pitchFamily="2" charset="2"/>
              <a:buChar char="§"/>
              <a:defRPr/>
            </a:lvl1pPr>
            <a:lvl2pPr marL="685800" indent="-228600">
              <a:buFont typeface="Wingdings" panose="05000000000000000000" pitchFamily="2" charset="2"/>
              <a:buChar char="§"/>
              <a:defRPr/>
            </a:lvl2pPr>
            <a:lvl3pPr>
              <a:buFont typeface="Wingdings" panose="05000000000000000000" pitchFamily="2" charset="2"/>
              <a:buChar char="§"/>
              <a:defRPr/>
            </a:lvl3pPr>
            <a:lvl4pPr marL="1600200" indent="-228600">
              <a:buFont typeface="Wingdings" panose="05000000000000000000" pitchFamily="2" charset="2"/>
              <a:buChar char="§"/>
              <a:defRPr/>
            </a:lvl4pPr>
            <a:lvl5pPr>
              <a:buFont typeface="Wingdings" panose="05000000000000000000" pitchFamily="2" charset="2"/>
              <a:buChar char="§"/>
              <a:defRPr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1F71817-A045-48C0-975B-CBEF88E9561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61C39F0-32D4-407C-8BCA-97F2D9E500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9CF4459-37B2-4F87-B508-DB04D433206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2685962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F03B5BF0-238D-481F-A15B-206D1E2FED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3048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578E43B-8F1B-4CBD-B09E-5AD9A247E3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Frame 13">
            <a:extLst>
              <a:ext uri="{FF2B5EF4-FFF2-40B4-BE49-F238E27FC236}">
                <a16:creationId xmlns:a16="http://schemas.microsoft.com/office/drawing/2014/main" id="{737C17C2-E2A6-4219-AE02-C8EAF943C47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-389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Picture Placeholder 19">
            <a:extLst>
              <a:ext uri="{FF2B5EF4-FFF2-40B4-BE49-F238E27FC236}">
                <a16:creationId xmlns:a16="http://schemas.microsoft.com/office/drawing/2014/main" id="{AE7BC3CE-3806-41F3-B4F6-EBB2C3E9EA2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096" y="484632"/>
            <a:ext cx="12179808" cy="5907024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FDC036CF-E92D-4E80-8E6B-1B06EDDFD7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271016"/>
            <a:ext cx="4800600" cy="3749040"/>
          </a:xfrm>
        </p:spPr>
        <p:txBody>
          <a:bodyPr anchor="b" anchorCtr="0"/>
          <a:lstStyle>
            <a:lvl1pPr>
              <a:defRPr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26" name="Text Placeholder 25">
            <a:extLst>
              <a:ext uri="{FF2B5EF4-FFF2-40B4-BE49-F238E27FC236}">
                <a16:creationId xmlns:a16="http://schemas.microsoft.com/office/drawing/2014/main" id="{BADCFE1B-ABA2-4B11-B7DE-02CE383D6F2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8200" y="4835779"/>
            <a:ext cx="4800600" cy="1066800"/>
          </a:xfrm>
        </p:spPr>
        <p:txBody>
          <a:bodyPr>
            <a:normAutofit/>
          </a:bodyPr>
          <a:lstStyle>
            <a:lvl1pPr marL="228600" indent="0">
              <a:buNone/>
              <a:defRPr sz="220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pPr lvl="0"/>
            <a:r>
              <a:rPr lang="en-US" dirty="0"/>
              <a:t>Click to add subtitle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9059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Picture Placeholder 14">
            <a:extLst>
              <a:ext uri="{FF2B5EF4-FFF2-40B4-BE49-F238E27FC236}">
                <a16:creationId xmlns:a16="http://schemas.microsoft.com/office/drawing/2014/main" id="{1B84B862-7F1F-4B98-B437-936D8A73A91A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0664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6" name="Picture Placeholder 14">
            <a:extLst>
              <a:ext uri="{FF2B5EF4-FFF2-40B4-BE49-F238E27FC236}">
                <a16:creationId xmlns:a16="http://schemas.microsoft.com/office/drawing/2014/main" id="{C76B23B2-3605-4292-9F96-F34651B689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3538728" y="2240280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7" name="Picture Placeholder 14">
            <a:extLst>
              <a:ext uri="{FF2B5EF4-FFF2-40B4-BE49-F238E27FC236}">
                <a16:creationId xmlns:a16="http://schemas.microsoft.com/office/drawing/2014/main" id="{AB1E9EC3-2FB6-4E1C-8211-306450FDEE7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45936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8" name="Picture Placeholder 14">
            <a:extLst>
              <a:ext uri="{FF2B5EF4-FFF2-40B4-BE49-F238E27FC236}">
                <a16:creationId xmlns:a16="http://schemas.microsoft.com/office/drawing/2014/main" id="{F3628146-045F-4FBC-A365-3D1D4B3DA6E9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9153144" y="2267712"/>
            <a:ext cx="2286000" cy="232257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0" name="Text Placeholder 19">
            <a:extLst>
              <a:ext uri="{FF2B5EF4-FFF2-40B4-BE49-F238E27FC236}">
                <a16:creationId xmlns:a16="http://schemas.microsoft.com/office/drawing/2014/main" id="{CB50972B-CA23-4B92-987F-EE48ECCFF59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41363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3" name="Text Placeholder 19">
            <a:extLst>
              <a:ext uri="{FF2B5EF4-FFF2-40B4-BE49-F238E27FC236}">
                <a16:creationId xmlns:a16="http://schemas.microsoft.com/office/drawing/2014/main" id="{8DE19225-DA72-4A39-8CFD-695BFBB93E6D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0664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4" name="Text Placeholder 19">
            <a:extLst>
              <a:ext uri="{FF2B5EF4-FFF2-40B4-BE49-F238E27FC236}">
                <a16:creationId xmlns:a16="http://schemas.microsoft.com/office/drawing/2014/main" id="{E66A7C97-DBB6-4333-B12F-E26C38E6975C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3538728" y="4733925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5" name="Text Placeholder 19">
            <a:extLst>
              <a:ext uri="{FF2B5EF4-FFF2-40B4-BE49-F238E27FC236}">
                <a16:creationId xmlns:a16="http://schemas.microsoft.com/office/drawing/2014/main" id="{041FA0B5-660E-478A-AF8A-196DBD6AE43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3538029" y="53431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6" name="Text Placeholder 19">
            <a:extLst>
              <a:ext uri="{FF2B5EF4-FFF2-40B4-BE49-F238E27FC236}">
                <a16:creationId xmlns:a16="http://schemas.microsoft.com/office/drawing/2014/main" id="{77C92085-3D01-44E4-BA12-E39F1EA0ACE5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6367973" y="4733544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7" name="Text Placeholder 19">
            <a:extLst>
              <a:ext uri="{FF2B5EF4-FFF2-40B4-BE49-F238E27FC236}">
                <a16:creationId xmlns:a16="http://schemas.microsoft.com/office/drawing/2014/main" id="{35DA97BC-7224-440A-A227-8F4A101804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6367274" y="5342763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28" name="Text Placeholder 19">
            <a:extLst>
              <a:ext uri="{FF2B5EF4-FFF2-40B4-BE49-F238E27FC236}">
                <a16:creationId xmlns:a16="http://schemas.microsoft.com/office/drawing/2014/main" id="{C236524B-4724-42FA-A2B2-33566478FD42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9164639" y="4737100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2000">
                <a:latin typeface="+mj-lt"/>
              </a:defRPr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Name</a:t>
            </a:r>
          </a:p>
        </p:txBody>
      </p:sp>
      <p:sp>
        <p:nvSpPr>
          <p:cNvPr id="29" name="Text Placeholder 19">
            <a:extLst>
              <a:ext uri="{FF2B5EF4-FFF2-40B4-BE49-F238E27FC236}">
                <a16:creationId xmlns:a16="http://schemas.microsoft.com/office/drawing/2014/main" id="{5F7DE4ED-8F4D-465C-86B4-2372AE291F5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9163940" y="5346319"/>
            <a:ext cx="2286000" cy="590550"/>
          </a:xfrm>
        </p:spPr>
        <p:txBody>
          <a:bodyPr>
            <a:normAutofit/>
          </a:bodyPr>
          <a:lstStyle>
            <a:lvl1pPr marL="0" indent="0" defTabSz="0">
              <a:spcBef>
                <a:spcPts val="0"/>
              </a:spcBef>
              <a:buNone/>
              <a:defRPr sz="1600"/>
            </a:lvl1pPr>
            <a:lvl2pPr marL="571500" indent="0">
              <a:buNone/>
              <a:defRPr/>
            </a:lvl2pPr>
            <a:lvl3pPr marL="1028700" indent="0">
              <a:buNone/>
              <a:defRPr/>
            </a:lvl3pPr>
            <a:lvl4pPr marL="1428750" indent="0">
              <a:buNone/>
              <a:defRPr/>
            </a:lvl4pPr>
            <a:lvl5pPr marL="1885950" indent="0">
              <a:buNone/>
              <a:defRPr/>
            </a:lvl5pPr>
          </a:lstStyle>
          <a:p>
            <a:pPr lvl="0"/>
            <a:r>
              <a:rPr lang="en-US" dirty="0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45524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2 column (comparison slide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5157787" cy="3446463"/>
          </a:xfrm>
          <a:solidFill>
            <a:schemeClr val="bg1"/>
          </a:solidFill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60320"/>
            <a:ext cx="5183188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8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8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8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8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8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Title 9">
            <a:extLst>
              <a:ext uri="{FF2B5EF4-FFF2-40B4-BE49-F238E27FC236}">
                <a16:creationId xmlns:a16="http://schemas.microsoft.com/office/drawing/2014/main" id="{351C83D0-CBAB-4E41-89AB-89FF36D38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9C302BB0-D231-4195-8083-264C01DF99B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7" y="2011680"/>
            <a:ext cx="51577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3" name="Text Placeholder 4">
            <a:extLst>
              <a:ext uri="{FF2B5EF4-FFF2-40B4-BE49-F238E27FC236}">
                <a16:creationId xmlns:a16="http://schemas.microsoft.com/office/drawing/2014/main" id="{5B2A70FA-99E0-466C-AC57-33C48353BBD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169027" y="2011680"/>
            <a:ext cx="5183187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4574781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DC85CC-8D2B-4219-A2A4-1625A02DFEC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10515600" cy="132588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D6143C8-1CF7-440E-99A3-0527314598C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EEFF5CA-4662-4430-80C7-99CD7D66C9C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76CB5B7-DC23-41CE-872B-E25BD64F84A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4404360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DF7633C-C24D-4947-979C-132B3AC405A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4404360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0" name="Text Placeholder 4">
            <a:extLst>
              <a:ext uri="{FF2B5EF4-FFF2-40B4-BE49-F238E27FC236}">
                <a16:creationId xmlns:a16="http://schemas.microsoft.com/office/drawing/2014/main" id="{422881CE-A366-4A3A-AE00-9B14BEFE4A9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7968934" y="2011680"/>
            <a:ext cx="3383280" cy="530352"/>
          </a:xfrm>
        </p:spPr>
        <p:txBody>
          <a:bodyPr anchor="t" anchorCtr="0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1" name="Content Placeholder 5">
            <a:extLst>
              <a:ext uri="{FF2B5EF4-FFF2-40B4-BE49-F238E27FC236}">
                <a16:creationId xmlns:a16="http://schemas.microsoft.com/office/drawing/2014/main" id="{3CF16E98-73C9-47B5-B88B-9120BEB9F09B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968934" y="2560320"/>
            <a:ext cx="3383280" cy="3446463"/>
          </a:xfrm>
        </p:spPr>
        <p:txBody>
          <a:bodyPr>
            <a:normAutofit/>
          </a:bodyPr>
          <a:lstStyle>
            <a:lvl1pPr>
              <a:buClr>
                <a:schemeClr val="tx2">
                  <a:lumMod val="50000"/>
                  <a:lumOff val="50000"/>
                </a:schemeClr>
              </a:buClr>
              <a:defRPr sz="1400"/>
            </a:lvl1pPr>
            <a:lvl2pPr>
              <a:buClr>
                <a:schemeClr val="tx2">
                  <a:lumMod val="50000"/>
                  <a:lumOff val="50000"/>
                </a:schemeClr>
              </a:buClr>
              <a:defRPr sz="1400"/>
            </a:lvl2pPr>
            <a:lvl3pPr>
              <a:buClr>
                <a:schemeClr val="tx2">
                  <a:lumMod val="50000"/>
                  <a:lumOff val="50000"/>
                </a:schemeClr>
              </a:buClr>
              <a:defRPr sz="1400"/>
            </a:lvl3pPr>
            <a:lvl4pPr>
              <a:buClr>
                <a:schemeClr val="tx2">
                  <a:lumMod val="50000"/>
                  <a:lumOff val="50000"/>
                </a:schemeClr>
              </a:buClr>
              <a:defRPr sz="1400"/>
            </a:lvl4pPr>
            <a:lvl5pPr>
              <a:buClr>
                <a:schemeClr val="tx2">
                  <a:lumMod val="50000"/>
                  <a:lumOff val="50000"/>
                </a:schemeClr>
              </a:buClr>
              <a:defRPr sz="1400"/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E8A46E1-3934-4807-900F-CA7A4D8D6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4BC9C6EA-1549-4601-8226-E5C43469CA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F3658246-003D-4024-9F4B-BA3BD3FBFF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887831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ummar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673294AE-7408-47DB-898D-41F8C069B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857251"/>
            <a:ext cx="6156051" cy="2076450"/>
          </a:xfrm>
        </p:spPr>
        <p:txBody>
          <a:bodyPr anchor="b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7" name="Content Placeholder 2">
            <a:extLst>
              <a:ext uri="{FF2B5EF4-FFF2-40B4-BE49-F238E27FC236}">
                <a16:creationId xmlns:a16="http://schemas.microsoft.com/office/drawing/2014/main" id="{E973052A-4118-4E04-81F8-A44EC172F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41247" y="3190875"/>
            <a:ext cx="6156052" cy="2986087"/>
          </a:xfrm>
        </p:spPr>
        <p:txBody>
          <a:bodyPr>
            <a:normAutofit/>
          </a:bodyPr>
          <a:lstStyle>
            <a:lvl1pPr marL="0" indent="0">
              <a:buNone/>
              <a:defRPr sz="2200"/>
            </a:lvl1pPr>
          </a:lstStyle>
          <a:p>
            <a:pPr marL="228600" lvl="0" indent="-228600"/>
            <a:r>
              <a:rPr lang="en-US" sz="20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8988D1E1-6064-4D6A-9EB1-578E20A2A0ED}"/>
              </a:ext>
            </a:extLst>
          </p:cNvPr>
          <p:cNvSpPr txBox="1">
            <a:spLocks/>
          </p:cNvSpPr>
          <p:nvPr userDrawn="1"/>
        </p:nvSpPr>
        <p:spPr>
          <a:xfrm>
            <a:off x="841248" y="6429375"/>
            <a:ext cx="26467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FAB23B9F-B223-42FC-B961-B8BFC75D2259}" type="datetime1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4/6/2025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BD47C5CB-0317-4DC6-A76F-38A5BB1FD1C2}"/>
              </a:ext>
            </a:extLst>
          </p:cNvPr>
          <p:cNvSpPr txBox="1">
            <a:spLocks/>
          </p:cNvSpPr>
          <p:nvPr userDrawn="1"/>
        </p:nvSpPr>
        <p:spPr>
          <a:xfrm>
            <a:off x="4044696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ct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>
                <a:solidFill>
                  <a:schemeClr val="tx2">
                    <a:alpha val="60000"/>
                  </a:schemeClr>
                </a:solidFill>
              </a:rPr>
              <a:t>Sample footer text</a:t>
            </a:r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8CCF6E15-0BE7-453B-BBD4-B379C390AD22}"/>
              </a:ext>
            </a:extLst>
          </p:cNvPr>
          <p:cNvSpPr txBox="1">
            <a:spLocks/>
          </p:cNvSpPr>
          <p:nvPr userDrawn="1"/>
        </p:nvSpPr>
        <p:spPr>
          <a:xfrm>
            <a:off x="8613648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900" kern="1200" cap="all" spc="15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8844951-7827-47D4-8276-7DDE1FA7D85A}" type="slidenum">
              <a:rPr lang="en-US" smtClean="0">
                <a:solidFill>
                  <a:schemeClr val="tx2">
                    <a:alpha val="60000"/>
                  </a:schemeClr>
                </a:solidFill>
              </a:rPr>
              <a:pPr/>
              <a:t>‹#›</a:t>
            </a:fld>
            <a:endParaRPr lang="en-US" dirty="0">
              <a:solidFill>
                <a:schemeClr val="tx2">
                  <a:alpha val="60000"/>
                </a:schemeClr>
              </a:soli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0E092228-4487-4E3A-AEE3-12DC34A061E2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424928" y="484632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15" name="Picture Placeholder 13">
            <a:extLst>
              <a:ext uri="{FF2B5EF4-FFF2-40B4-BE49-F238E27FC236}">
                <a16:creationId xmlns:a16="http://schemas.microsoft.com/office/drawing/2014/main" id="{6AB20921-6E7F-4BD8-9399-D18CABB64B9A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7424928" y="3511296"/>
            <a:ext cx="4279392" cy="2862072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</p:spTree>
    <p:extLst>
      <p:ext uri="{BB962C8B-B14F-4D97-AF65-F5344CB8AC3E}">
        <p14:creationId xmlns:p14="http://schemas.microsoft.com/office/powerpoint/2010/main" val="4230430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los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0022B425-A1C3-4DFE-BF49-1B9F96D46B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3893769"/>
            <a:ext cx="5992550" cy="2319306"/>
          </a:xfrm>
        </p:spPr>
        <p:txBody>
          <a:bodyPr anchor="t">
            <a:normAutofit/>
          </a:bodyPr>
          <a:lstStyle/>
          <a:p>
            <a:r>
              <a:rPr lang="en-US" sz="4400">
                <a:gradFill flip="none" rotWithShape="1">
                  <a:gsLst>
                    <a:gs pos="0">
                      <a:schemeClr val="accent5">
                        <a:alpha val="70000"/>
                      </a:schemeClr>
                    </a:gs>
                    <a:gs pos="100000">
                      <a:schemeClr val="accent1">
                        <a:alpha val="70000"/>
                      </a:schemeClr>
                    </a:gs>
                  </a:gsLst>
                  <a:lin ang="0" scaled="1"/>
                  <a:tileRect/>
                </a:gradFill>
              </a:rPr>
              <a:t>Click to edit Master title style</a:t>
            </a:r>
            <a:endParaRPr lang="en-US" sz="4400" dirty="0">
              <a:gradFill flip="none" rotWithShape="1">
                <a:gsLst>
                  <a:gs pos="0">
                    <a:schemeClr val="accent5">
                      <a:alpha val="70000"/>
                    </a:schemeClr>
                  </a:gs>
                  <a:gs pos="100000">
                    <a:schemeClr val="accent1">
                      <a:alpha val="70000"/>
                    </a:schemeClr>
                  </a:gs>
                </a:gsLst>
                <a:lin ang="0" scaled="1"/>
                <a:tileRect/>
              </a:gradFill>
            </a:endParaRPr>
          </a:p>
        </p:txBody>
      </p:sp>
      <p:sp>
        <p:nvSpPr>
          <p:cNvPr id="14" name="Picture Placeholder 13">
            <a:extLst>
              <a:ext uri="{FF2B5EF4-FFF2-40B4-BE49-F238E27FC236}">
                <a16:creationId xmlns:a16="http://schemas.microsoft.com/office/drawing/2014/main" id="{2AEC60F9-EA79-4A18-B040-024AFB62FD5E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493776" y="484632"/>
            <a:ext cx="11210544" cy="3191256"/>
          </a:xfrm>
          <a:solidFill>
            <a:schemeClr val="accent6"/>
          </a:solidFill>
        </p:spPr>
        <p:txBody>
          <a:bodyPr/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9" name="Content Placeholder 2">
            <a:extLst>
              <a:ext uri="{FF2B5EF4-FFF2-40B4-BE49-F238E27FC236}">
                <a16:creationId xmlns:a16="http://schemas.microsoft.com/office/drawing/2014/main" id="{83B88B7B-A749-40EA-A140-38D1E04EFF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979133" y="3893770"/>
            <a:ext cx="4377714" cy="2319306"/>
          </a:xfrm>
        </p:spPr>
        <p:txBody>
          <a:bodyPr anchor="t">
            <a:normAutofit/>
          </a:bodyPr>
          <a:lstStyle>
            <a:lvl1pPr marL="0" indent="0">
              <a:buNone/>
              <a:defRPr sz="2800"/>
            </a:lvl1pPr>
          </a:lstStyle>
          <a:p>
            <a:pPr marL="228600" lvl="0" indent="-228600"/>
            <a:r>
              <a:rPr lang="en-US" sz="1800">
                <a:solidFill>
                  <a:schemeClr val="tx2">
                    <a:alpha val="60000"/>
                  </a:schemeClr>
                </a:solidFill>
              </a:rPr>
              <a:t>Click to edit Master text styles</a:t>
            </a: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418489"/>
            <a:ext cx="2743200" cy="365125"/>
          </a:xfrm>
        </p:spPr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132001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118B9F00-8450-475B-B155-993BAF212A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C0FDDA3-8E6F-42F7-BFBE-7FA9C647CA4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6C8E678-81B8-4356-9624-A0B9995363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209512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F53B052-A59B-4AE3-A89A-E7748630C15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BDA9EC4-FEA9-41D2-BE8D-F709F01D375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6E155CF-52F5-4879-B7F3-D05812AC4A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D053AC-61ED-4C2F-90BF-D4A9165451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8B2ED7-A198-4613-B8C9-EE02BAE24FA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3987683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5CBBD03-9D57-48E9-8B43-688B729972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83F376C-8A2F-4BE5-9669-4A6DA21B771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654893-212E-4450-8F7A-27256B31F9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0E881A-3958-44A9-9EDB-D86F4E4144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FEDBC4F-D9B8-4BFA-BE4F-D4B9B739D1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012956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DC8777-C460-4649-8822-CA943386D0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DF69E6-1094-437B-AA7E-0E21B7136CC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20BC963-4591-4BE3-AE63-4999A13C505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2057399"/>
            <a:ext cx="5181600" cy="41195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C504D5BB-DB84-4266-9B4F-E65CCFE5B3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91A99B5-D493-4AB1-AF24-6660540D56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FE178D0-5F1E-43FA-B447-53501EDD17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9730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B2DD4C-BFBC-4087-B94C-4DD0690E83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BEB9D434-8228-4C7F-B520-14121EBC903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97B89BD-A70A-48D2-A3D9-DB2C0DB123B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4ACF4EF-5A2A-4A47-81DF-80CB513060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68130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010DAA-DDE3-4C9C-8171-385A3DAC8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AF73DB2-BD72-4F5E-9CA2-197343A0908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F01536-2B0A-42A2-827E-2EB2C324A5F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722CD09-61EF-4733-831C-5B133DAE1F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B109FCF-96E4-4EBF-AAFB-5E9AD22A68A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9E381A6-E580-49A4-989C-EF4A54F83B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7761521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CCFA6E-F719-4613-8815-591471E722E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685800"/>
            <a:ext cx="3932237" cy="13716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654384F3-CDE0-4329-B76D-45AAC94B04A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685801"/>
            <a:ext cx="6172200" cy="517525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A9D7EB-40DA-460F-A48A-3E6D5E5612E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209800"/>
            <a:ext cx="3932237" cy="36591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E56944C-E229-457E-868E-C48FF47DA3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r>
              <a:rPr lang="en-US"/>
              <a:t>3/1/20XX</a:t>
            </a: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C7115FE-359F-46EA-A3C8-0D18544E34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SAMPLE FOOTER TEXT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5165D17-3010-4FF5-9071-5CCD3E6995D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844951-7827-47D4-8276-7DDE1FA7D85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40854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ame 7">
            <a:extLst>
              <a:ext uri="{FF2B5EF4-FFF2-40B4-BE49-F238E27FC236}">
                <a16:creationId xmlns:a16="http://schemas.microsoft.com/office/drawing/2014/main" id="{DD7EAFE6-2BB9-41FB-9CF4-588CFC708774}"/>
              </a:ext>
            </a:extLst>
          </p:cNvPr>
          <p:cNvSpPr/>
          <p:nvPr/>
        </p:nvSpPr>
        <p:spPr>
          <a:xfrm>
            <a:off x="1524" y="0"/>
            <a:ext cx="12188952" cy="6858000"/>
          </a:xfrm>
          <a:prstGeom prst="frame">
            <a:avLst>
              <a:gd name="adj1" fmla="val 7164"/>
            </a:avLst>
          </a:prstGeom>
          <a:gradFill flip="none" rotWithShape="1">
            <a:gsLst>
              <a:gs pos="0">
                <a:schemeClr val="accent2">
                  <a:alpha val="40000"/>
                </a:schemeClr>
              </a:gs>
              <a:gs pos="100000">
                <a:schemeClr val="accent1">
                  <a:alpha val="40000"/>
                </a:schemeClr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1447F1F-BFA8-4A56-894B-40120132EE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681037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58FB99-0FA3-49F4-99A1-61919F9427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2178657"/>
            <a:ext cx="10515600" cy="399830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CDCCAE5-4EB0-4174-BD15-4943899B0A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/>
              <a:t>3/1/20XX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6A4189E-43B2-4CEE-B13E-61A1FBBBD2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29375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r>
              <a:rPr lang="en-US">
                <a:solidFill>
                  <a:srgbClr val="FFFFFF"/>
                </a:solidFill>
              </a:rPr>
              <a:t>SAMPLE FOOTER TEXT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AA0530F-0BC8-46EF-A765-DD58B536752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4293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 cap="all" spc="150" baseline="0">
                <a:solidFill>
                  <a:srgbClr val="FFFFFF"/>
                </a:solidFill>
              </a:defRPr>
            </a:lvl1pPr>
          </a:lstStyle>
          <a:p>
            <a:fld id="{28844951-7827-47D4-8276-7DDE1FA7D85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45141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6" r:id="rId2"/>
    <p:sldLayoutId id="2147483699" r:id="rId3"/>
    <p:sldLayoutId id="2147483698" r:id="rId4"/>
    <p:sldLayoutId id="2147483686" r:id="rId5"/>
    <p:sldLayoutId id="2147483700" r:id="rId6"/>
    <p:sldLayoutId id="2147483705" r:id="rId7"/>
    <p:sldLayoutId id="2147483689" r:id="rId8"/>
    <p:sldLayoutId id="2147483704" r:id="rId9"/>
    <p:sldLayoutId id="2147483702" r:id="rId10"/>
    <p:sldLayoutId id="2147483701" r:id="rId11"/>
    <p:sldLayoutId id="2147483703" r:id="rId12"/>
    <p:sldLayoutId id="2147483685" r:id="rId13"/>
    <p:sldLayoutId id="2147483687" r:id="rId14"/>
    <p:sldLayoutId id="2147483688" r:id="rId15"/>
    <p:sldLayoutId id="2147483690" r:id="rId16"/>
    <p:sldLayoutId id="2147483692" r:id="rId17"/>
    <p:sldLayoutId id="2147483693" r:id="rId18"/>
  </p:sldLayoutIdLst>
  <p:hf hdr="0"/>
  <p:txStyles>
    <p:titleStyle>
      <a:lvl1pPr marL="0" algn="l" defTabSz="914400" rtl="0" eaLnBrk="1" latinLnBrk="0" hangingPunct="1">
        <a:lnSpc>
          <a:spcPct val="90000"/>
        </a:lnSpc>
        <a:spcBef>
          <a:spcPct val="0"/>
        </a:spcBef>
        <a:buNone/>
        <a:defRPr lang="en-US" sz="5200" kern="1200" dirty="0">
          <a:gradFill flip="none" rotWithShape="1">
            <a:gsLst>
              <a:gs pos="0">
                <a:schemeClr val="accent5"/>
              </a:gs>
              <a:gs pos="100000">
                <a:schemeClr val="accent1">
                  <a:alpha val="70000"/>
                </a:schemeClr>
              </a:gs>
            </a:gsLst>
            <a:lin ang="0" scaled="1"/>
            <a:tileRect/>
          </a:gradFill>
          <a:latin typeface="+mj-lt"/>
          <a:ea typeface="+mn-ea"/>
          <a:cs typeface="Angsana New" panose="02020603050405020304" pitchFamily="18" charset="-34"/>
        </a:defRPr>
      </a:lvl1pPr>
    </p:titleStyle>
    <p:bodyStyle>
      <a:lvl1pPr marL="457200" indent="-228600" algn="l" defTabSz="914400" rtl="0" eaLnBrk="1" latinLnBrk="0" hangingPunct="1">
        <a:lnSpc>
          <a:spcPct val="110000"/>
        </a:lnSpc>
        <a:spcBef>
          <a:spcPts val="10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32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1pPr>
      <a:lvl2pPr marL="8001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8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2pPr>
      <a:lvl3pPr marL="125730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4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3pPr>
      <a:lvl4pPr marL="16573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4pPr>
      <a:lvl5pPr marL="2114550" indent="-228600" algn="l" defTabSz="914400" rtl="0" eaLnBrk="1" latinLnBrk="0" hangingPunct="1">
        <a:lnSpc>
          <a:spcPct val="110000"/>
        </a:lnSpc>
        <a:spcBef>
          <a:spcPts val="500"/>
        </a:spcBef>
        <a:buClr>
          <a:schemeClr val="tx2">
            <a:lumMod val="10000"/>
            <a:lumOff val="90000"/>
          </a:schemeClr>
        </a:buClr>
        <a:buSzPct val="80000"/>
        <a:buFont typeface="Wingdings" panose="05000000000000000000" pitchFamily="2" charset="2"/>
        <a:buChar char="§"/>
        <a:defRPr sz="2000" kern="1200">
          <a:solidFill>
            <a:schemeClr val="tx2">
              <a:alpha val="7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exels.com/photo/macro-photography-of-red-petal-flower-863963/" TargetMode="External"/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p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1.xml"/><Relationship Id="rId4" Type="http://schemas.openxmlformats.org/officeDocument/2006/relationships/hyperlink" Target="mailto:e-mail=bulbulsingra@gmail.com" TargetMode="Externa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freepngimg.com/png/23864-cloud-computing-transparent-background" TargetMode="External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jpg"/><Relationship Id="rId3" Type="http://schemas.openxmlformats.org/officeDocument/2006/relationships/hyperlink" Target="https://apicciano.commons.gc.cuny.edu/2020/07/02/national-research-cloud-coming-would-spur-artificial-intelligence-development/" TargetMode="External"/><Relationship Id="rId7" Type="http://schemas.openxmlformats.org/officeDocument/2006/relationships/hyperlink" Target="https://www.frontiersin.org/articles/10.3389/frcmn.2020.610879/full" TargetMode="Externa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9.jpg"/><Relationship Id="rId5" Type="http://schemas.openxmlformats.org/officeDocument/2006/relationships/hyperlink" Target="https://www.rawpixel.com/search/cloud%20technology" TargetMode="External"/><Relationship Id="rId4" Type="http://schemas.openxmlformats.org/officeDocument/2006/relationships/image" Target="../media/image8.1"/><Relationship Id="rId9" Type="http://schemas.openxmlformats.org/officeDocument/2006/relationships/hyperlink" Target="https://kstatelibraries.pressbooks.pub/unmannedaircraftsystems/chapter/chapter-14-exposing-uas-vulnerabilities-via-electronic-warfare-ew-and-countering-with-low-probability-intercept-signals-lpi/" TargetMode="Externa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4.jpg"/><Relationship Id="rId3" Type="http://schemas.openxmlformats.org/officeDocument/2006/relationships/hyperlink" Target="https://www.openaccessgovernment.org/top-5-challenges-when-migrating-to-the-cloud/162580/" TargetMode="External"/><Relationship Id="rId7" Type="http://schemas.openxmlformats.org/officeDocument/2006/relationships/hyperlink" Target="https://www.htnovo.net/2018/07/in-arrivo-miglioramenti-onedrive-desktop.html" TargetMode="External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3.jpg"/><Relationship Id="rId5" Type="http://schemas.openxmlformats.org/officeDocument/2006/relationships/hyperlink" Target="https://positek.net/dropbox-sync-not/" TargetMode="External"/><Relationship Id="rId4" Type="http://schemas.openxmlformats.org/officeDocument/2006/relationships/image" Target="../media/image12.png"/><Relationship Id="rId9" Type="http://schemas.openxmlformats.org/officeDocument/2006/relationships/hyperlink" Target="https://www.wired.it/economia/business/2017/11/06/ibm-cloud-oltre-cloud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scirp.org/Journal/PaperInformation.aspx?PaperID=70310" TargetMode="External"/><Relationship Id="rId7" Type="http://schemas.openxmlformats.org/officeDocument/2006/relationships/hyperlink" Target="https://scienceblogs.de/astrodicticum-simplex/2018/10/19/do-it-yourself-regenbogen-beugung-am-optischen-gitter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7.jpg"/><Relationship Id="rId5" Type="http://schemas.openxmlformats.org/officeDocument/2006/relationships/hyperlink" Target="https://blog.dnevnik.hr/fiberopticalcom/2016/11/index.html" TargetMode="External"/><Relationship Id="rId4" Type="http://schemas.openxmlformats.org/officeDocument/2006/relationships/image" Target="../media/image16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ataullaumatiya.blogspot.com/p/online-exam-test-std-6.html" TargetMode="External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flatworldknowledge.lardbucket.org/books/sociological-inquiry-principles-qualitative-and-quantitative-methods/s15-01-focus-groups.html" TargetMode="External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gif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1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B110D0A8-16C7-4B4E-8413-4369D756400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385935" y="587106"/>
            <a:ext cx="5204738" cy="6126516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1A54C4A-7BCD-4F40-A1AB-6A1591D4FA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05601" y="558069"/>
            <a:ext cx="5204738" cy="609747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60F5E8A5-4858-44D4-90E9-BD47C9D69097}"/>
              </a:ext>
            </a:extLst>
          </p:cNvPr>
          <p:cNvSpPr txBox="1"/>
          <p:nvPr/>
        </p:nvSpPr>
        <p:spPr>
          <a:xfrm>
            <a:off x="3745832" y="284823"/>
            <a:ext cx="4700336" cy="461665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sz="2400" dirty="0" err="1"/>
              <a:t>আজকের</a:t>
            </a:r>
            <a:r>
              <a:rPr lang="en-US" sz="2400" dirty="0"/>
              <a:t> </a:t>
            </a:r>
            <a:r>
              <a:rPr lang="en-US" sz="2400" dirty="0" err="1"/>
              <a:t>ক্লাসে</a:t>
            </a:r>
            <a:r>
              <a:rPr lang="en-US" sz="2400" dirty="0"/>
              <a:t> </a:t>
            </a:r>
            <a:r>
              <a:rPr lang="en-US" sz="2400" dirty="0" err="1"/>
              <a:t>সবাইকে</a:t>
            </a:r>
            <a:r>
              <a:rPr lang="en-US" sz="2400" dirty="0"/>
              <a:t> </a:t>
            </a:r>
            <a:r>
              <a:rPr lang="en-US" sz="2400" dirty="0" err="1"/>
              <a:t>সু</a:t>
            </a:r>
            <a:r>
              <a:rPr lang="en-US" sz="2400" dirty="0"/>
              <a:t> </a:t>
            </a:r>
            <a:r>
              <a:rPr lang="en-US" sz="2400" dirty="0" err="1"/>
              <a:t>স্বাগতম</a:t>
            </a:r>
            <a:endParaRPr lang="en-US" sz="2400" dirty="0"/>
          </a:p>
        </p:txBody>
      </p:sp>
    </p:spTree>
    <p:extLst>
      <p:ext uri="{BB962C8B-B14F-4D97-AF65-F5344CB8AC3E}">
        <p14:creationId xmlns:p14="http://schemas.microsoft.com/office/powerpoint/2010/main" val="7841347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5000">
        <p15:prstTrans prst="curtains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>
            <a:extLst>
              <a:ext uri="{FF2B5EF4-FFF2-40B4-BE49-F238E27FC236}">
                <a16:creationId xmlns:a16="http://schemas.microsoft.com/office/drawing/2014/main" id="{282A5654-48DD-4F89-A831-159B57DC274C}"/>
              </a:ext>
            </a:extLst>
          </p:cNvPr>
          <p:cNvGrpSpPr/>
          <p:nvPr/>
        </p:nvGrpSpPr>
        <p:grpSpPr>
          <a:xfrm>
            <a:off x="4348908" y="54836"/>
            <a:ext cx="3093058" cy="946205"/>
            <a:chOff x="4341401" y="230588"/>
            <a:chExt cx="3093058" cy="946205"/>
          </a:xfrm>
        </p:grpSpPr>
        <p:sp>
          <p:nvSpPr>
            <p:cNvPr id="8" name="Arrow: Down 7">
              <a:extLst>
                <a:ext uri="{FF2B5EF4-FFF2-40B4-BE49-F238E27FC236}">
                  <a16:creationId xmlns:a16="http://schemas.microsoft.com/office/drawing/2014/main" id="{A142D019-230A-4ADF-B8DD-B011EE3421FE}"/>
                </a:ext>
              </a:extLst>
            </p:cNvPr>
            <p:cNvSpPr/>
            <p:nvPr/>
          </p:nvSpPr>
          <p:spPr>
            <a:xfrm>
              <a:off x="4341401" y="230588"/>
              <a:ext cx="3093058" cy="946205"/>
            </a:xfrm>
            <a:prstGeom prst="downArrow">
              <a:avLst/>
            </a:prstGeom>
            <a:solidFill>
              <a:schemeClr val="accent6"/>
            </a:solidFill>
            <a:ln>
              <a:solidFill>
                <a:srgbClr val="FFFF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831F5A21-0E1E-4D37-B5A5-1095DAEC7E62}"/>
                </a:ext>
              </a:extLst>
            </p:cNvPr>
            <p:cNvSpPr txBox="1"/>
            <p:nvPr/>
          </p:nvSpPr>
          <p:spPr>
            <a:xfrm>
              <a:off x="5340620" y="270345"/>
              <a:ext cx="1113176" cy="707886"/>
            </a:xfrm>
            <a:prstGeom prst="rect">
              <a:avLst/>
            </a:prstGeom>
            <a:solidFill>
              <a:schemeClr val="accent1"/>
            </a:solidFill>
          </p:spPr>
          <p:txBody>
            <a:bodyPr wrap="square" rtlCol="0">
              <a:spAutoFit/>
            </a:bodyPr>
            <a:lstStyle/>
            <a:p>
              <a:r>
                <a:rPr lang="en-US" sz="2000" dirty="0" err="1"/>
                <a:t>শিক্ষক</a:t>
              </a:r>
              <a:r>
                <a:rPr lang="en-US" sz="2000" dirty="0"/>
                <a:t> </a:t>
              </a:r>
              <a:r>
                <a:rPr lang="en-US" sz="2000" dirty="0" err="1"/>
                <a:t>পরিচিতি</a:t>
              </a:r>
              <a:endParaRPr lang="en-US" sz="2000" dirty="0"/>
            </a:p>
          </p:txBody>
        </p:sp>
      </p:grpSp>
      <p:pic>
        <p:nvPicPr>
          <p:cNvPr id="10" name="Picture 9">
            <a:extLst>
              <a:ext uri="{FF2B5EF4-FFF2-40B4-BE49-F238E27FC236}">
                <a16:creationId xmlns:a16="http://schemas.microsoft.com/office/drawing/2014/main" id="{4C5121F8-4923-4DBD-9951-3CA11B14AFD4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0907" y="1081378"/>
            <a:ext cx="629061" cy="56899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94A061E-F675-4794-AE2B-EF2009F802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53796" y="166977"/>
            <a:ext cx="5523697" cy="6520070"/>
          </a:xfrm>
          <a:prstGeom prst="ellipse">
            <a:avLst/>
          </a:prstGeom>
          <a:ln w="190500" cap="rnd">
            <a:solidFill>
              <a:schemeClr val="accent1">
                <a:lumMod val="60000"/>
                <a:lumOff val="40000"/>
              </a:schemeClr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8E0C74D-1E24-4DD2-BC40-311F4450BD53}"/>
              </a:ext>
            </a:extLst>
          </p:cNvPr>
          <p:cNvSpPr txBox="1"/>
          <p:nvPr/>
        </p:nvSpPr>
        <p:spPr>
          <a:xfrm>
            <a:off x="214507" y="2826847"/>
            <a:ext cx="4944802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নাম</a:t>
            </a:r>
            <a:r>
              <a:rPr lang="en-US" dirty="0"/>
              <a:t>- </a:t>
            </a:r>
            <a:r>
              <a:rPr lang="en-US" dirty="0" err="1"/>
              <a:t>মোঃ</a:t>
            </a:r>
            <a:r>
              <a:rPr lang="en-US" dirty="0"/>
              <a:t> </a:t>
            </a:r>
            <a:r>
              <a:rPr lang="en-US" dirty="0" err="1"/>
              <a:t>নুরুল</a:t>
            </a:r>
            <a:r>
              <a:rPr lang="en-US" dirty="0"/>
              <a:t> </a:t>
            </a:r>
            <a:r>
              <a:rPr lang="en-US" dirty="0" err="1"/>
              <a:t>ইসলাম</a:t>
            </a:r>
            <a:endParaRPr lang="en-US" dirty="0"/>
          </a:p>
          <a:p>
            <a:r>
              <a:rPr lang="en-US" dirty="0" err="1"/>
              <a:t>পদবী</a:t>
            </a:r>
            <a:r>
              <a:rPr lang="en-US" dirty="0"/>
              <a:t>- </a:t>
            </a:r>
            <a:r>
              <a:rPr lang="en-US" dirty="0" err="1"/>
              <a:t>প্রভাষক</a:t>
            </a:r>
            <a:r>
              <a:rPr lang="en-US" dirty="0"/>
              <a:t> (</a:t>
            </a:r>
            <a:r>
              <a:rPr lang="en-US" dirty="0" err="1"/>
              <a:t>আই,সি,টি</a:t>
            </a:r>
            <a:r>
              <a:rPr lang="en-US" dirty="0"/>
              <a:t>)</a:t>
            </a:r>
          </a:p>
          <a:p>
            <a:r>
              <a:rPr lang="en-US" dirty="0" err="1"/>
              <a:t>টেকনিক্যাল</a:t>
            </a:r>
            <a:r>
              <a:rPr lang="en-US" dirty="0"/>
              <a:t> </a:t>
            </a:r>
            <a:r>
              <a:rPr lang="en-US" dirty="0" err="1"/>
              <a:t>অ্যান্ড</a:t>
            </a:r>
            <a:r>
              <a:rPr lang="en-US" dirty="0"/>
              <a:t> </a:t>
            </a:r>
            <a:r>
              <a:rPr lang="en-US" dirty="0" err="1"/>
              <a:t>বিজনেস</a:t>
            </a:r>
            <a:r>
              <a:rPr lang="en-US" dirty="0"/>
              <a:t> </a:t>
            </a:r>
            <a:r>
              <a:rPr lang="en-US" dirty="0" err="1"/>
              <a:t>ম্যানেজমেন্ট</a:t>
            </a:r>
            <a:r>
              <a:rPr lang="en-US" dirty="0"/>
              <a:t> </a:t>
            </a:r>
            <a:r>
              <a:rPr lang="en-US" dirty="0" err="1"/>
              <a:t>কলেজ</a:t>
            </a:r>
            <a:endParaRPr lang="en-US" dirty="0"/>
          </a:p>
          <a:p>
            <a:r>
              <a:rPr lang="en-US" dirty="0" err="1"/>
              <a:t>সিংড়া</a:t>
            </a:r>
            <a:r>
              <a:rPr lang="en-US" dirty="0"/>
              <a:t>, </a:t>
            </a:r>
            <a:r>
              <a:rPr lang="en-US" dirty="0" err="1"/>
              <a:t>নাটোর</a:t>
            </a:r>
            <a:r>
              <a:rPr lang="en-US" dirty="0"/>
              <a:t>।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FDA5BE7-4066-4CE6-9287-67C3B979235B}"/>
              </a:ext>
            </a:extLst>
          </p:cNvPr>
          <p:cNvSpPr txBox="1"/>
          <p:nvPr/>
        </p:nvSpPr>
        <p:spPr>
          <a:xfrm>
            <a:off x="214507" y="4661176"/>
            <a:ext cx="3975830" cy="923330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Cell phone no- +8801712899760</a:t>
            </a:r>
          </a:p>
          <a:p>
            <a:r>
              <a:rPr lang="en-US" dirty="0">
                <a:solidFill>
                  <a:schemeClr val="tx1">
                    <a:lumMod val="95000"/>
                    <a:lumOff val="5000"/>
                  </a:schemeClr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e-mail=bulbulsingra@gmail.com</a:t>
            </a:r>
            <a:endParaRPr lang="en-US" dirty="0">
              <a:solidFill>
                <a:schemeClr val="tx1">
                  <a:lumMod val="95000"/>
                  <a:lumOff val="5000"/>
                </a:schemeClr>
              </a:solidFill>
            </a:endParaRPr>
          </a:p>
          <a:p>
            <a:r>
              <a:rPr lang="en-US" dirty="0"/>
              <a:t>              bulbulsingra73@gmail.com</a:t>
            </a:r>
          </a:p>
        </p:txBody>
      </p:sp>
    </p:spTree>
    <p:extLst>
      <p:ext uri="{BB962C8B-B14F-4D97-AF65-F5344CB8AC3E}">
        <p14:creationId xmlns:p14="http://schemas.microsoft.com/office/powerpoint/2010/main" val="70358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1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8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13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 Same Side Corner Rectangle 1">
            <a:extLst>
              <a:ext uri="{FF2B5EF4-FFF2-40B4-BE49-F238E27FC236}">
                <a16:creationId xmlns:a16="http://schemas.microsoft.com/office/drawing/2014/main" id="{BC81B15B-84AF-4A29-81B8-6F75FAFCAC57}"/>
              </a:ext>
            </a:extLst>
          </p:cNvPr>
          <p:cNvSpPr/>
          <p:nvPr/>
        </p:nvSpPr>
        <p:spPr>
          <a:xfrm>
            <a:off x="3531895" y="348224"/>
            <a:ext cx="2908662" cy="902234"/>
          </a:xfrm>
          <a:prstGeom prst="round2Same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আজকের</a:t>
            </a:r>
            <a:r>
              <a:rPr lang="en-US" sz="2000" dirty="0"/>
              <a:t> </a:t>
            </a:r>
            <a:r>
              <a:rPr lang="en-US" sz="2000" dirty="0" err="1"/>
              <a:t>বিষয়ঃ</a:t>
            </a:r>
            <a:endParaRPr lang="en-US" sz="2000" dirty="0"/>
          </a:p>
          <a:p>
            <a:pPr algn="ctr"/>
            <a:r>
              <a:rPr lang="en-US" sz="2000" dirty="0" err="1"/>
              <a:t>কম্পিউটার</a:t>
            </a:r>
            <a:r>
              <a:rPr lang="en-US" sz="2000" dirty="0"/>
              <a:t> নেটওয়ার্ক-২</a:t>
            </a:r>
          </a:p>
        </p:txBody>
      </p:sp>
      <p:sp>
        <p:nvSpPr>
          <p:cNvPr id="3" name="Rounded Rectangle 3">
            <a:extLst>
              <a:ext uri="{FF2B5EF4-FFF2-40B4-BE49-F238E27FC236}">
                <a16:creationId xmlns:a16="http://schemas.microsoft.com/office/drawing/2014/main" id="{F9028908-EAA9-47AF-8926-C290E2AFE248}"/>
              </a:ext>
            </a:extLst>
          </p:cNvPr>
          <p:cNvSpPr/>
          <p:nvPr/>
        </p:nvSpPr>
        <p:spPr>
          <a:xfrm>
            <a:off x="497200" y="3429000"/>
            <a:ext cx="2709750" cy="472459"/>
          </a:xfrm>
          <a:prstGeom prst="roundRect">
            <a:avLst/>
          </a:prstGeom>
          <a:solidFill>
            <a:schemeClr val="accent6">
              <a:lumMod val="50000"/>
            </a:schemeClr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অধ্যায়ঃ</a:t>
            </a:r>
            <a:r>
              <a:rPr lang="en-US" sz="2000" dirty="0"/>
              <a:t> ৩.১</a:t>
            </a:r>
          </a:p>
        </p:txBody>
      </p:sp>
      <p:sp>
        <p:nvSpPr>
          <p:cNvPr id="4" name="Horizontal Scroll 5">
            <a:extLst>
              <a:ext uri="{FF2B5EF4-FFF2-40B4-BE49-F238E27FC236}">
                <a16:creationId xmlns:a16="http://schemas.microsoft.com/office/drawing/2014/main" id="{1ECB3E45-FF4F-4FAC-A44F-2AD81B75A15B}"/>
              </a:ext>
            </a:extLst>
          </p:cNvPr>
          <p:cNvSpPr/>
          <p:nvPr/>
        </p:nvSpPr>
        <p:spPr>
          <a:xfrm>
            <a:off x="497200" y="1978319"/>
            <a:ext cx="2709750" cy="656287"/>
          </a:xfrm>
          <a:prstGeom prst="horizontalScroll">
            <a:avLst/>
          </a:prstGeom>
          <a:solidFill>
            <a:srgbClr val="FF00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শ্রেণীঃ</a:t>
            </a:r>
            <a:r>
              <a:rPr lang="en-US" sz="2000" dirty="0"/>
              <a:t> </a:t>
            </a:r>
            <a:r>
              <a:rPr lang="en-US" sz="2000" dirty="0" err="1"/>
              <a:t>দ্বাদশ</a:t>
            </a:r>
            <a:endParaRPr lang="en-US" sz="2000" dirty="0"/>
          </a:p>
        </p:txBody>
      </p:sp>
      <p:sp>
        <p:nvSpPr>
          <p:cNvPr id="5" name="Hexagon 4">
            <a:extLst>
              <a:ext uri="{FF2B5EF4-FFF2-40B4-BE49-F238E27FC236}">
                <a16:creationId xmlns:a16="http://schemas.microsoft.com/office/drawing/2014/main" id="{1ADAF444-BF8F-492D-A713-8F638FEC41C9}"/>
              </a:ext>
            </a:extLst>
          </p:cNvPr>
          <p:cNvSpPr/>
          <p:nvPr/>
        </p:nvSpPr>
        <p:spPr>
          <a:xfrm>
            <a:off x="510083" y="4695853"/>
            <a:ext cx="2683983" cy="472459"/>
          </a:xfrm>
          <a:prstGeom prst="hexagon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dirty="0" err="1"/>
              <a:t>সময়ঃ</a:t>
            </a:r>
            <a:r>
              <a:rPr lang="en-US" sz="2000" dirty="0"/>
              <a:t> ৪৫ </a:t>
            </a:r>
            <a:r>
              <a:rPr lang="en-US" sz="2000" dirty="0" err="1"/>
              <a:t>মিনিট</a:t>
            </a:r>
            <a:endParaRPr lang="en-US" sz="2000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C96AB036-4268-48A1-8FCD-2B029162A31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543311" y="1348360"/>
            <a:ext cx="6378353" cy="5329394"/>
          </a:xfrm>
          <a:prstGeom prst="roundRect">
            <a:avLst>
              <a:gd name="adj" fmla="val 16667"/>
            </a:avLst>
          </a:prstGeom>
          <a:solidFill>
            <a:schemeClr val="accent6">
              <a:lumMod val="40000"/>
              <a:lumOff val="60000"/>
            </a:schemeClr>
          </a:solidFill>
          <a:ln>
            <a:noFill/>
          </a:ln>
          <a:effectLst>
            <a:outerShdw blurRad="76200" dist="38100" dir="78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contrasting" dir="t">
              <a:rot lat="0" lon="0" rev="4200000"/>
            </a:lightRig>
          </a:scene3d>
          <a:sp3d prstMaterial="plastic">
            <a:bevelT w="381000" h="114300" prst="relaxedInset"/>
            <a:contourClr>
              <a:srgbClr val="969696"/>
            </a:contourClr>
          </a:sp3d>
        </p:spPr>
      </p:pic>
    </p:spTree>
    <p:extLst>
      <p:ext uri="{BB962C8B-B14F-4D97-AF65-F5344CB8AC3E}">
        <p14:creationId xmlns:p14="http://schemas.microsoft.com/office/powerpoint/2010/main" val="390344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90806A-7100-4DDF-9ACA-18954D18D7A8}"/>
              </a:ext>
            </a:extLst>
          </p:cNvPr>
          <p:cNvSpPr txBox="1"/>
          <p:nvPr/>
        </p:nvSpPr>
        <p:spPr>
          <a:xfrm>
            <a:off x="3685406" y="1405240"/>
            <a:ext cx="3665923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এই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অধ্যায়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পাঠ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শেষে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শিক্ষার্থীরা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entury Gothic" panose="020B0502020202020204"/>
              </a:rPr>
              <a:t>-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BBC5021B-7DD7-4F86-B6E4-5B07B2998959}"/>
              </a:ext>
            </a:extLst>
          </p:cNvPr>
          <p:cNvGrpSpPr/>
          <p:nvPr/>
        </p:nvGrpSpPr>
        <p:grpSpPr>
          <a:xfrm>
            <a:off x="4738977" y="214685"/>
            <a:ext cx="1796995" cy="763325"/>
            <a:chOff x="1932167" y="3331596"/>
            <a:chExt cx="1796995" cy="763325"/>
          </a:xfrm>
        </p:grpSpPr>
        <p:sp>
          <p:nvSpPr>
            <p:cNvPr id="4" name="Double Wave 3">
              <a:extLst>
                <a:ext uri="{FF2B5EF4-FFF2-40B4-BE49-F238E27FC236}">
                  <a16:creationId xmlns:a16="http://schemas.microsoft.com/office/drawing/2014/main" id="{B59FED71-8E8F-4241-87B0-CD918473DAAA}"/>
                </a:ext>
              </a:extLst>
            </p:cNvPr>
            <p:cNvSpPr/>
            <p:nvPr/>
          </p:nvSpPr>
          <p:spPr>
            <a:xfrm>
              <a:off x="1932167" y="3331596"/>
              <a:ext cx="1796995" cy="763325"/>
            </a:xfrm>
            <a:prstGeom prst="doubleWave">
              <a:avLst/>
            </a:prstGeom>
            <a:solidFill>
              <a:schemeClr val="accent6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4620F62D-63EE-4B35-83A5-25C469C251F3}"/>
                </a:ext>
              </a:extLst>
            </p:cNvPr>
            <p:cNvSpPr txBox="1"/>
            <p:nvPr/>
          </p:nvSpPr>
          <p:spPr>
            <a:xfrm>
              <a:off x="2202512" y="3530378"/>
              <a:ext cx="1192696" cy="369332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solidFill>
                <a:schemeClr val="accent1"/>
              </a:solidFill>
            </a:ln>
          </p:spPr>
          <p:txBody>
            <a:bodyPr wrap="square" rtlCol="0">
              <a:spAutoFit/>
            </a:bodyPr>
            <a:lstStyle/>
            <a:p>
              <a:r>
                <a:rPr lang="en-US" dirty="0" err="1"/>
                <a:t>শিখন</a:t>
              </a:r>
              <a:r>
                <a:rPr lang="en-US" dirty="0"/>
                <a:t> </a:t>
              </a:r>
              <a:r>
                <a:rPr lang="en-US" dirty="0" err="1"/>
                <a:t>ফল</a:t>
              </a:r>
              <a:endParaRPr lang="en-US" dirty="0"/>
            </a:p>
          </p:txBody>
        </p:sp>
      </p:grpSp>
      <p:sp>
        <p:nvSpPr>
          <p:cNvPr id="7" name="TextBox 6">
            <a:extLst>
              <a:ext uri="{FF2B5EF4-FFF2-40B4-BE49-F238E27FC236}">
                <a16:creationId xmlns:a16="http://schemas.microsoft.com/office/drawing/2014/main" id="{B17980B0-5BE2-4064-B695-6231D6B15B3B}"/>
              </a:ext>
            </a:extLst>
          </p:cNvPr>
          <p:cNvSpPr txBox="1"/>
          <p:nvPr/>
        </p:nvSpPr>
        <p:spPr>
          <a:xfrm>
            <a:off x="2218414" y="2687541"/>
            <a:ext cx="4691269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১। </a:t>
            </a:r>
            <a:r>
              <a:rPr lang="en-US" dirty="0" err="1"/>
              <a:t>ক্লাউড</a:t>
            </a:r>
            <a:r>
              <a:rPr lang="en-US" dirty="0"/>
              <a:t> </a:t>
            </a:r>
            <a:r>
              <a:rPr lang="en-US" dirty="0" err="1"/>
              <a:t>কম্পিউটিং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6F634B-3E89-4168-A664-44EEB657CE2D}"/>
              </a:ext>
            </a:extLst>
          </p:cNvPr>
          <p:cNvSpPr txBox="1"/>
          <p:nvPr/>
        </p:nvSpPr>
        <p:spPr>
          <a:xfrm>
            <a:off x="2218414" y="3855979"/>
            <a:ext cx="528761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২। </a:t>
            </a:r>
            <a:r>
              <a:rPr lang="en-US" dirty="0" err="1"/>
              <a:t>সিগন্যাল</a:t>
            </a:r>
            <a:r>
              <a:rPr lang="en-US" dirty="0"/>
              <a:t> </a:t>
            </a:r>
            <a:r>
              <a:rPr lang="en-US" dirty="0" err="1"/>
              <a:t>ট্রান্সমিশন</a:t>
            </a:r>
            <a:r>
              <a:rPr lang="en-US" dirty="0"/>
              <a:t> </a:t>
            </a:r>
            <a:r>
              <a:rPr lang="en-US" dirty="0" err="1"/>
              <a:t>মোড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জানতে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21210CE-2669-4B26-82FB-B6C23F789503}"/>
              </a:ext>
            </a:extLst>
          </p:cNvPr>
          <p:cNvSpPr txBox="1"/>
          <p:nvPr/>
        </p:nvSpPr>
        <p:spPr>
          <a:xfrm>
            <a:off x="2218414" y="4922836"/>
            <a:ext cx="652007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৩। </a:t>
            </a:r>
            <a:r>
              <a:rPr lang="en-US" dirty="0" err="1"/>
              <a:t>ডাটা</a:t>
            </a:r>
            <a:r>
              <a:rPr lang="en-US" dirty="0"/>
              <a:t> </a:t>
            </a:r>
            <a:r>
              <a:rPr lang="en-US" dirty="0" err="1"/>
              <a:t>কমিউনিকেশনের</a:t>
            </a:r>
            <a:r>
              <a:rPr lang="en-US" dirty="0"/>
              <a:t> </a:t>
            </a:r>
            <a:r>
              <a:rPr lang="en-US" dirty="0" err="1"/>
              <a:t>মৌলিক</a:t>
            </a:r>
            <a:r>
              <a:rPr lang="en-US" dirty="0"/>
              <a:t> </a:t>
            </a:r>
            <a:r>
              <a:rPr lang="en-US" dirty="0" err="1"/>
              <a:t>বিষয়সমূহ</a:t>
            </a:r>
            <a:r>
              <a:rPr lang="en-US" dirty="0"/>
              <a:t> </a:t>
            </a:r>
            <a:r>
              <a:rPr lang="en-US" dirty="0" err="1"/>
              <a:t>বর্ণনা</a:t>
            </a:r>
            <a:r>
              <a:rPr lang="en-US" dirty="0"/>
              <a:t> </a:t>
            </a:r>
            <a:r>
              <a:rPr lang="en-US" dirty="0" err="1"/>
              <a:t>করতে</a:t>
            </a:r>
            <a:r>
              <a:rPr lang="en-US" dirty="0"/>
              <a:t> </a:t>
            </a:r>
            <a:r>
              <a:rPr lang="en-US" dirty="0" err="1"/>
              <a:t>পারবে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1218633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9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7" grpId="0" animBg="1"/>
      <p:bldP spid="8" grpId="0" animBg="1"/>
      <p:bldP spid="9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2790806A-7100-4DDF-9ACA-18954D18D7A8}"/>
              </a:ext>
            </a:extLst>
          </p:cNvPr>
          <p:cNvSpPr txBox="1"/>
          <p:nvPr/>
        </p:nvSpPr>
        <p:spPr>
          <a:xfrm>
            <a:off x="3701308" y="53211"/>
            <a:ext cx="3665923" cy="40011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000" kern="0" dirty="0" err="1">
                <a:solidFill>
                  <a:prstClr val="white"/>
                </a:solidFill>
                <a:latin typeface="Century Gothic" panose="020B0502020202020204"/>
              </a:rPr>
              <a:t>এসো</a:t>
            </a:r>
            <a:r>
              <a:rPr lang="en-US" sz="2000" kern="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Century Gothic" panose="020B0502020202020204"/>
              </a:rPr>
              <a:t>আমরা</a:t>
            </a:r>
            <a:r>
              <a:rPr lang="en-US" sz="2000" kern="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Century Gothic" panose="020B0502020202020204"/>
              </a:rPr>
              <a:t>কয়েকটি</a:t>
            </a:r>
            <a:r>
              <a:rPr lang="en-US" sz="2000" kern="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Century Gothic" panose="020B0502020202020204"/>
              </a:rPr>
              <a:t>ছবি</a:t>
            </a:r>
            <a:r>
              <a:rPr lang="en-US" sz="2000" kern="0" dirty="0">
                <a:solidFill>
                  <a:prstClr val="white"/>
                </a:solidFill>
                <a:latin typeface="Century Gothic" panose="020B0502020202020204"/>
              </a:rPr>
              <a:t> </a:t>
            </a:r>
            <a:r>
              <a:rPr lang="en-US" sz="2000" kern="0" dirty="0" err="1">
                <a:solidFill>
                  <a:prstClr val="white"/>
                </a:solidFill>
                <a:latin typeface="Century Gothic" panose="020B0502020202020204"/>
              </a:rPr>
              <a:t>দেখি</a:t>
            </a:r>
            <a:r>
              <a:rPr lang="en-US" sz="2000" kern="0" dirty="0">
                <a:solidFill>
                  <a:prstClr val="white"/>
                </a:solidFill>
                <a:latin typeface="Century Gothic" panose="020B0502020202020204"/>
              </a:rPr>
              <a:t>-</a:t>
            </a:r>
            <a:endParaRPr kumimoji="0" lang="en-US" sz="2000" b="0" i="0" u="none" strike="noStrike" kern="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entury Gothic" panose="020B0502020202020204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09D9C1F-6678-4217-A6B0-E570147EE5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71559" y="3373024"/>
            <a:ext cx="4814574" cy="3431765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B0DAF28E-9D2A-471F-9BF7-660486324B1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5657" y="516835"/>
            <a:ext cx="4814574" cy="2818677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DA11BD7D-F797-4D39-B4AE-79AA62DBF70D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183462" y="516835"/>
            <a:ext cx="5953950" cy="28679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8B529C3-53BA-40BA-9E74-0CA28DAE7C85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rcRect r="21044"/>
          <a:stretch/>
        </p:blipFill>
        <p:spPr>
          <a:xfrm>
            <a:off x="6183461" y="3424490"/>
            <a:ext cx="5969852" cy="34317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9760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0887D26B-9C36-4228-BA91-6D79AEDFD327}"/>
              </a:ext>
            </a:extLst>
          </p:cNvPr>
          <p:cNvSpPr txBox="1"/>
          <p:nvPr/>
        </p:nvSpPr>
        <p:spPr>
          <a:xfrm>
            <a:off x="4707172" y="75543"/>
            <a:ext cx="2019632" cy="369332"/>
          </a:xfrm>
          <a:prstGeom prst="rect">
            <a:avLst/>
          </a:prstGeom>
          <a:solidFill>
            <a:schemeClr val="accent6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ক্লাউড</a:t>
            </a:r>
            <a:r>
              <a:rPr lang="en-US" dirty="0"/>
              <a:t> </a:t>
            </a:r>
            <a:r>
              <a:rPr lang="en-US" dirty="0" err="1"/>
              <a:t>কম্পিউটিং</a:t>
            </a:r>
            <a:r>
              <a:rPr lang="en-US" dirty="0"/>
              <a:t>-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EF59FC9-9718-48E5-B5A9-EEED0BECEE36}"/>
              </a:ext>
            </a:extLst>
          </p:cNvPr>
          <p:cNvSpPr txBox="1"/>
          <p:nvPr/>
        </p:nvSpPr>
        <p:spPr>
          <a:xfrm>
            <a:off x="226357" y="240336"/>
            <a:ext cx="4297935" cy="1754326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ক্লাউড</a:t>
            </a:r>
            <a:r>
              <a:rPr lang="en-US" dirty="0"/>
              <a:t> </a:t>
            </a:r>
            <a:r>
              <a:rPr lang="en-US" dirty="0" err="1"/>
              <a:t>কম্পিউটিং</a:t>
            </a:r>
            <a:r>
              <a:rPr lang="en-US" dirty="0"/>
              <a:t> </a:t>
            </a:r>
            <a:r>
              <a:rPr lang="en-US" dirty="0" err="1"/>
              <a:t>হচ্ছে</a:t>
            </a:r>
            <a:r>
              <a:rPr lang="en-US" dirty="0"/>
              <a:t> </a:t>
            </a:r>
            <a:r>
              <a:rPr lang="en-US" dirty="0" err="1"/>
              <a:t>এমন</a:t>
            </a:r>
            <a:r>
              <a:rPr lang="en-US" dirty="0"/>
              <a:t> </a:t>
            </a:r>
            <a:r>
              <a:rPr lang="en-US" dirty="0" err="1"/>
              <a:t>একটি</a:t>
            </a:r>
            <a:r>
              <a:rPr lang="en-US" dirty="0"/>
              <a:t> </a:t>
            </a:r>
            <a:r>
              <a:rPr lang="en-US" dirty="0" err="1"/>
              <a:t>ব্যবস্থা</a:t>
            </a:r>
            <a:r>
              <a:rPr lang="en-US" dirty="0"/>
              <a:t>, </a:t>
            </a:r>
            <a:r>
              <a:rPr lang="en-US" dirty="0" err="1"/>
              <a:t>যেখানে</a:t>
            </a:r>
            <a:r>
              <a:rPr lang="en-US" dirty="0"/>
              <a:t> </a:t>
            </a:r>
            <a:r>
              <a:rPr lang="en-US" dirty="0" err="1"/>
              <a:t>কম্পিউটারগুলোকে</a:t>
            </a:r>
            <a:r>
              <a:rPr lang="en-US" dirty="0"/>
              <a:t> </a:t>
            </a:r>
            <a:r>
              <a:rPr lang="en-US" dirty="0" err="1"/>
              <a:t>শেয়ার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কম</a:t>
            </a:r>
            <a:r>
              <a:rPr lang="en-US" dirty="0"/>
              <a:t> </a:t>
            </a:r>
            <a:r>
              <a:rPr lang="en-US" dirty="0" err="1"/>
              <a:t>খরচে</a:t>
            </a:r>
            <a:r>
              <a:rPr lang="en-US" dirty="0"/>
              <a:t> </a:t>
            </a:r>
            <a:r>
              <a:rPr lang="en-US" dirty="0" err="1"/>
              <a:t>কোনো</a:t>
            </a:r>
            <a:r>
              <a:rPr lang="en-US" dirty="0"/>
              <a:t> </a:t>
            </a:r>
            <a:r>
              <a:rPr lang="en-US" dirty="0" err="1"/>
              <a:t>কাজ</a:t>
            </a:r>
            <a:r>
              <a:rPr lang="en-US" dirty="0"/>
              <a:t> </a:t>
            </a:r>
            <a:r>
              <a:rPr lang="en-US" dirty="0" err="1"/>
              <a:t>সম্পন্ন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যায়</a:t>
            </a:r>
            <a:r>
              <a:rPr lang="en-US" dirty="0"/>
              <a:t>। </a:t>
            </a:r>
            <a:r>
              <a:rPr lang="en-US" dirty="0" err="1"/>
              <a:t>ক্লাউড</a:t>
            </a:r>
            <a:r>
              <a:rPr lang="en-US" dirty="0"/>
              <a:t> </a:t>
            </a:r>
            <a:r>
              <a:rPr lang="en-US" dirty="0" err="1"/>
              <a:t>কম্পিউটিং</a:t>
            </a:r>
            <a:r>
              <a:rPr lang="en-US" dirty="0"/>
              <a:t> </a:t>
            </a:r>
            <a:r>
              <a:rPr lang="en-US" dirty="0" err="1"/>
              <a:t>নেটওয়ার্কে</a:t>
            </a:r>
            <a:r>
              <a:rPr lang="en-US" dirty="0"/>
              <a:t> </a:t>
            </a:r>
            <a:r>
              <a:rPr lang="en-US" dirty="0" err="1"/>
              <a:t>কম্পিউটারগুলো</a:t>
            </a:r>
            <a:r>
              <a:rPr lang="en-US" dirty="0"/>
              <a:t> </a:t>
            </a:r>
            <a:r>
              <a:rPr lang="en-US" dirty="0" err="1"/>
              <a:t>মেঘের</a:t>
            </a:r>
            <a:r>
              <a:rPr lang="en-US" dirty="0"/>
              <a:t> </a:t>
            </a:r>
            <a:r>
              <a:rPr lang="en-US" dirty="0" err="1"/>
              <a:t>মতো</a:t>
            </a:r>
            <a:r>
              <a:rPr lang="en-US" dirty="0"/>
              <a:t> </a:t>
            </a:r>
            <a:r>
              <a:rPr lang="en-US" dirty="0" err="1"/>
              <a:t>ছড়িয়ে</a:t>
            </a:r>
            <a:r>
              <a:rPr lang="en-US" dirty="0"/>
              <a:t> </a:t>
            </a:r>
            <a:r>
              <a:rPr lang="en-US" dirty="0" err="1"/>
              <a:t>থাকে</a:t>
            </a:r>
            <a:r>
              <a:rPr lang="en-US" dirty="0"/>
              <a:t> </a:t>
            </a:r>
            <a:r>
              <a:rPr lang="en-US" dirty="0" err="1"/>
              <a:t>বিধায়</a:t>
            </a:r>
            <a:r>
              <a:rPr lang="en-US" dirty="0"/>
              <a:t> </a:t>
            </a:r>
            <a:r>
              <a:rPr lang="en-US" dirty="0" err="1"/>
              <a:t>একে</a:t>
            </a:r>
            <a:r>
              <a:rPr lang="en-US" dirty="0"/>
              <a:t> </a:t>
            </a:r>
            <a:r>
              <a:rPr lang="en-US" dirty="0" err="1"/>
              <a:t>ক্লাউড</a:t>
            </a:r>
            <a:r>
              <a:rPr lang="en-US" dirty="0"/>
              <a:t> </a:t>
            </a:r>
            <a:r>
              <a:rPr lang="en-US" dirty="0" err="1"/>
              <a:t>কম্পিউটিং</a:t>
            </a:r>
            <a:r>
              <a:rPr lang="en-US" dirty="0"/>
              <a:t> </a:t>
            </a:r>
            <a:r>
              <a:rPr lang="en-US" dirty="0" err="1"/>
              <a:t>বলা</a:t>
            </a:r>
            <a:r>
              <a:rPr lang="en-US" dirty="0"/>
              <a:t> </a:t>
            </a:r>
            <a:r>
              <a:rPr lang="en-US" dirty="0" err="1"/>
              <a:t>হয়</a:t>
            </a:r>
            <a:r>
              <a:rPr lang="en-US" dirty="0"/>
              <a:t>।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39083CC4-8611-4BA9-8E2D-FF3577AAF4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5462546" y="707871"/>
            <a:ext cx="6558756" cy="607458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48D2948D-4BAF-4D71-9E36-069C9DE53338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70698" y="2220216"/>
            <a:ext cx="2483355" cy="2031325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12723F48-19A4-4A30-97CE-1E392B5AA52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51974" y="4303958"/>
            <a:ext cx="4781529" cy="2510303"/>
          </a:xfrm>
          <a:prstGeom prst="rect">
            <a:avLst/>
          </a:prstGeom>
        </p:spPr>
      </p:pic>
      <p:pic>
        <p:nvPicPr>
          <p:cNvPr id="34" name="Picture 33">
            <a:extLst>
              <a:ext uri="{FF2B5EF4-FFF2-40B4-BE49-F238E27FC236}">
                <a16:creationId xmlns:a16="http://schemas.microsoft.com/office/drawing/2014/main" id="{9D3967D0-7A0A-4A94-A429-093C9868B77C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2845978" y="2229156"/>
            <a:ext cx="2087526" cy="20485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45437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A2B2A13F-86D4-473F-AFDB-37824745EF3B}"/>
              </a:ext>
            </a:extLst>
          </p:cNvPr>
          <p:cNvSpPr txBox="1"/>
          <p:nvPr/>
        </p:nvSpPr>
        <p:spPr>
          <a:xfrm>
            <a:off x="4357315" y="135172"/>
            <a:ext cx="2735249" cy="369332"/>
          </a:xfrm>
          <a:prstGeom prst="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সিগন্যাল</a:t>
            </a:r>
            <a:r>
              <a:rPr lang="en-US" dirty="0"/>
              <a:t> </a:t>
            </a:r>
            <a:r>
              <a:rPr lang="en-US" dirty="0" err="1"/>
              <a:t>ট্রান্সমিশন</a:t>
            </a:r>
            <a:r>
              <a:rPr lang="en-US" dirty="0"/>
              <a:t> </a:t>
            </a:r>
            <a:r>
              <a:rPr lang="en-US" dirty="0" err="1"/>
              <a:t>মোড</a:t>
            </a:r>
            <a:r>
              <a:rPr lang="en-US" dirty="0"/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F5267B95-A92D-440C-A608-DCE8985574BE}"/>
              </a:ext>
            </a:extLst>
          </p:cNvPr>
          <p:cNvSpPr txBox="1"/>
          <p:nvPr/>
        </p:nvSpPr>
        <p:spPr>
          <a:xfrm>
            <a:off x="2560033" y="767705"/>
            <a:ext cx="7071933" cy="1200329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সিগন্যালকে</a:t>
            </a:r>
            <a:r>
              <a:rPr lang="en-US" dirty="0"/>
              <a:t> </a:t>
            </a:r>
            <a:r>
              <a:rPr lang="en-US" dirty="0" err="1"/>
              <a:t>এক</a:t>
            </a:r>
            <a:r>
              <a:rPr lang="en-US" dirty="0"/>
              <a:t> </a:t>
            </a:r>
            <a:r>
              <a:rPr lang="en-US" dirty="0" err="1"/>
              <a:t>স্থান</a:t>
            </a:r>
            <a:r>
              <a:rPr lang="en-US" dirty="0"/>
              <a:t> </a:t>
            </a:r>
            <a:r>
              <a:rPr lang="en-US" dirty="0" err="1"/>
              <a:t>থেকে</a:t>
            </a:r>
            <a:r>
              <a:rPr lang="en-US" dirty="0"/>
              <a:t> </a:t>
            </a:r>
            <a:r>
              <a:rPr lang="en-US" dirty="0" err="1"/>
              <a:t>অন্য</a:t>
            </a:r>
            <a:r>
              <a:rPr lang="en-US" dirty="0"/>
              <a:t> </a:t>
            </a:r>
            <a:r>
              <a:rPr lang="en-US" dirty="0" err="1"/>
              <a:t>স্থানে</a:t>
            </a:r>
            <a:r>
              <a:rPr lang="en-US" dirty="0"/>
              <a:t> </a:t>
            </a:r>
            <a:r>
              <a:rPr lang="en-US" dirty="0" err="1"/>
              <a:t>কিংবা</a:t>
            </a:r>
            <a:r>
              <a:rPr lang="en-US" dirty="0"/>
              <a:t> </a:t>
            </a:r>
            <a:r>
              <a:rPr lang="en-US" dirty="0" err="1"/>
              <a:t>এক</a:t>
            </a:r>
            <a:r>
              <a:rPr lang="en-US" dirty="0"/>
              <a:t> </a:t>
            </a:r>
            <a:r>
              <a:rPr lang="en-US" dirty="0" err="1"/>
              <a:t>টার্মিনাল</a:t>
            </a:r>
            <a:r>
              <a:rPr lang="en-US" dirty="0"/>
              <a:t> </a:t>
            </a:r>
            <a:r>
              <a:rPr lang="en-US" dirty="0" err="1"/>
              <a:t>থেকে</a:t>
            </a:r>
            <a:r>
              <a:rPr lang="en-US" dirty="0"/>
              <a:t> </a:t>
            </a:r>
            <a:r>
              <a:rPr lang="en-US" dirty="0" err="1"/>
              <a:t>অন্য</a:t>
            </a:r>
            <a:r>
              <a:rPr lang="en-US" dirty="0"/>
              <a:t> </a:t>
            </a:r>
            <a:r>
              <a:rPr lang="en-US" dirty="0" err="1"/>
              <a:t>টার্মিনালে</a:t>
            </a:r>
            <a:r>
              <a:rPr lang="en-US" dirty="0"/>
              <a:t> </a:t>
            </a:r>
            <a:r>
              <a:rPr lang="en-US" dirty="0" err="1"/>
              <a:t>বিভিন্ন</a:t>
            </a:r>
            <a:r>
              <a:rPr lang="en-US" dirty="0"/>
              <a:t> </a:t>
            </a:r>
            <a:r>
              <a:rPr lang="en-US" dirty="0" err="1"/>
              <a:t>পদ্ধতিতে</a:t>
            </a:r>
            <a:r>
              <a:rPr lang="en-US" dirty="0"/>
              <a:t> </a:t>
            </a:r>
            <a:r>
              <a:rPr lang="en-US" dirty="0" err="1"/>
              <a:t>পাঠানো</a:t>
            </a:r>
            <a:r>
              <a:rPr lang="en-US" dirty="0"/>
              <a:t> </a:t>
            </a:r>
            <a:r>
              <a:rPr lang="en-US" dirty="0" err="1"/>
              <a:t>হয়</a:t>
            </a:r>
            <a:r>
              <a:rPr lang="en-US" dirty="0"/>
              <a:t>। </a:t>
            </a:r>
            <a:r>
              <a:rPr lang="en-US" dirty="0" err="1"/>
              <a:t>পাঠানোর</a:t>
            </a:r>
            <a:r>
              <a:rPr lang="en-US" dirty="0"/>
              <a:t> এ </a:t>
            </a:r>
            <a:r>
              <a:rPr lang="en-US" dirty="0" err="1"/>
              <a:t>পদ্ধতিগুলোকে</a:t>
            </a:r>
            <a:r>
              <a:rPr lang="en-US" dirty="0"/>
              <a:t> </a:t>
            </a:r>
            <a:r>
              <a:rPr lang="en-US" dirty="0" err="1"/>
              <a:t>সিগন্যাল</a:t>
            </a:r>
            <a:r>
              <a:rPr lang="en-US" dirty="0"/>
              <a:t> </a:t>
            </a:r>
            <a:r>
              <a:rPr lang="en-US" dirty="0" err="1"/>
              <a:t>ট্রান্সমিশন</a:t>
            </a:r>
            <a:r>
              <a:rPr lang="en-US" dirty="0"/>
              <a:t> </a:t>
            </a:r>
            <a:r>
              <a:rPr lang="en-US" dirty="0" err="1"/>
              <a:t>মোড</a:t>
            </a:r>
            <a:r>
              <a:rPr lang="en-US" dirty="0"/>
              <a:t> </a:t>
            </a:r>
            <a:r>
              <a:rPr lang="en-US" dirty="0" err="1"/>
              <a:t>বলে।সিগন্যাল</a:t>
            </a:r>
            <a:r>
              <a:rPr lang="en-US" dirty="0"/>
              <a:t> </a:t>
            </a:r>
            <a:r>
              <a:rPr lang="en-US" dirty="0" err="1"/>
              <a:t>ট্রান্সমিট</a:t>
            </a:r>
            <a:r>
              <a:rPr lang="en-US" dirty="0"/>
              <a:t> </a:t>
            </a:r>
            <a:r>
              <a:rPr lang="en-US" dirty="0" err="1"/>
              <a:t>হওয়ার</a:t>
            </a:r>
            <a:r>
              <a:rPr lang="en-US" dirty="0"/>
              <a:t> </a:t>
            </a:r>
            <a:r>
              <a:rPr lang="en-US" dirty="0" err="1"/>
              <a:t>উপর</a:t>
            </a:r>
            <a:r>
              <a:rPr lang="en-US" dirty="0"/>
              <a:t> </a:t>
            </a:r>
            <a:r>
              <a:rPr lang="en-US" dirty="0" err="1"/>
              <a:t>ভিত্তি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সিগন্যাল</a:t>
            </a:r>
            <a:r>
              <a:rPr lang="en-US" dirty="0"/>
              <a:t> </a:t>
            </a:r>
            <a:r>
              <a:rPr lang="en-US" dirty="0" err="1"/>
              <a:t>ট্রান্সমিশন</a:t>
            </a:r>
            <a:r>
              <a:rPr lang="en-US" dirty="0"/>
              <a:t> </a:t>
            </a:r>
            <a:r>
              <a:rPr lang="en-US" dirty="0" err="1"/>
              <a:t>মোডকে</a:t>
            </a:r>
            <a:r>
              <a:rPr lang="en-US" dirty="0"/>
              <a:t> </a:t>
            </a:r>
            <a:r>
              <a:rPr lang="en-US" dirty="0" err="1"/>
              <a:t>তিনটি</a:t>
            </a:r>
            <a:r>
              <a:rPr lang="en-US" dirty="0"/>
              <a:t> </a:t>
            </a:r>
            <a:r>
              <a:rPr lang="en-US" dirty="0" err="1"/>
              <a:t>ভাগে</a:t>
            </a:r>
            <a:r>
              <a:rPr lang="en-US" dirty="0"/>
              <a:t> </a:t>
            </a:r>
            <a:r>
              <a:rPr lang="en-US" dirty="0" err="1"/>
              <a:t>ভাগ</a:t>
            </a:r>
            <a:r>
              <a:rPr lang="en-US" dirty="0"/>
              <a:t> </a:t>
            </a:r>
            <a:r>
              <a:rPr lang="en-US" dirty="0" err="1"/>
              <a:t>করা</a:t>
            </a:r>
            <a:r>
              <a:rPr lang="en-US" dirty="0"/>
              <a:t> </a:t>
            </a:r>
            <a:r>
              <a:rPr lang="en-US" dirty="0" err="1"/>
              <a:t>হয়</a:t>
            </a:r>
            <a:r>
              <a:rPr lang="en-US" dirty="0"/>
              <a:t>।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8584B646-6782-4183-BC5F-4FAF3CE62AD4}"/>
              </a:ext>
            </a:extLst>
          </p:cNvPr>
          <p:cNvSpPr txBox="1"/>
          <p:nvPr/>
        </p:nvSpPr>
        <p:spPr>
          <a:xfrm>
            <a:off x="1252331" y="2991318"/>
            <a:ext cx="2488758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(ক) Simplex (</a:t>
            </a:r>
            <a:r>
              <a:rPr lang="en-US" dirty="0" err="1"/>
              <a:t>একমুখী</a:t>
            </a:r>
            <a:r>
              <a:rPr lang="en-US" dirty="0"/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042DB99-46F6-4A13-A91B-EC372CD58447}"/>
              </a:ext>
            </a:extLst>
          </p:cNvPr>
          <p:cNvSpPr txBox="1"/>
          <p:nvPr/>
        </p:nvSpPr>
        <p:spPr>
          <a:xfrm>
            <a:off x="1121134" y="4515521"/>
            <a:ext cx="4738977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(খ) Half-duplex (</a:t>
            </a:r>
            <a:r>
              <a:rPr lang="en-US" dirty="0" err="1"/>
              <a:t>উভয়মুখী</a:t>
            </a:r>
            <a:r>
              <a:rPr lang="en-US" dirty="0"/>
              <a:t> </a:t>
            </a:r>
            <a:r>
              <a:rPr lang="en-US" dirty="0" err="1"/>
              <a:t>প্রেরণ</a:t>
            </a:r>
            <a:r>
              <a:rPr lang="en-US" dirty="0"/>
              <a:t> </a:t>
            </a:r>
            <a:r>
              <a:rPr lang="en-US" dirty="0" err="1"/>
              <a:t>অথবা</a:t>
            </a:r>
            <a:r>
              <a:rPr lang="en-US" dirty="0"/>
              <a:t>  </a:t>
            </a:r>
            <a:r>
              <a:rPr lang="en-US" dirty="0" err="1"/>
              <a:t>গ্রহন</a:t>
            </a:r>
            <a:r>
              <a:rPr lang="en-US" dirty="0"/>
              <a:t>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6D2676-351F-4302-B35A-5CD53F3DD0D6}"/>
              </a:ext>
            </a:extLst>
          </p:cNvPr>
          <p:cNvSpPr txBox="1"/>
          <p:nvPr/>
        </p:nvSpPr>
        <p:spPr>
          <a:xfrm>
            <a:off x="1121134" y="5855058"/>
            <a:ext cx="4301656" cy="369332"/>
          </a:xfrm>
          <a:prstGeom prst="rect">
            <a:avLst/>
          </a:prstGeom>
          <a:solidFill>
            <a:srgbClr val="00B0F0"/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(গ) Full-duplex (</a:t>
            </a:r>
            <a:r>
              <a:rPr lang="en-US" dirty="0" err="1"/>
              <a:t>উভয়মুখী</a:t>
            </a:r>
            <a:r>
              <a:rPr lang="en-US" dirty="0"/>
              <a:t> </a:t>
            </a:r>
            <a:r>
              <a:rPr lang="en-US" dirty="0" err="1"/>
              <a:t>প্রেরণ</a:t>
            </a:r>
            <a:r>
              <a:rPr lang="en-US" dirty="0"/>
              <a:t> ও  </a:t>
            </a:r>
            <a:r>
              <a:rPr lang="en-US" dirty="0" err="1"/>
              <a:t>গ্রহন</a:t>
            </a:r>
            <a:r>
              <a:rPr lang="en-US" dirty="0"/>
              <a:t>)</a:t>
            </a: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2ECE140-2AEC-4244-B501-FA20007C3D0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096000" y="4023231"/>
            <a:ext cx="5238764" cy="135980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1B6C8565-2257-4156-B6C7-1226A4156AB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096000" y="5442552"/>
            <a:ext cx="5238764" cy="135980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AECD6C4F-7F89-477F-BE24-EC80027A8EC4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6096000" y="2436676"/>
            <a:ext cx="5238764" cy="14786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5337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  <p:bldP spid="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4FF03B8A-6EC3-4167-BCB6-4A44C7338DFE}"/>
              </a:ext>
            </a:extLst>
          </p:cNvPr>
          <p:cNvSpPr txBox="1"/>
          <p:nvPr/>
        </p:nvSpPr>
        <p:spPr>
          <a:xfrm>
            <a:off x="3101009" y="159027"/>
            <a:ext cx="4540194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ডাটা</a:t>
            </a:r>
            <a:r>
              <a:rPr lang="en-US" dirty="0"/>
              <a:t> </a:t>
            </a:r>
            <a:r>
              <a:rPr lang="en-US" dirty="0" err="1"/>
              <a:t>কমিউনিকেশন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মৌলিক</a:t>
            </a:r>
            <a:r>
              <a:rPr lang="en-US" dirty="0"/>
              <a:t> </a:t>
            </a:r>
            <a:r>
              <a:rPr lang="en-US" dirty="0" err="1"/>
              <a:t>বিষয়</a:t>
            </a:r>
            <a:r>
              <a:rPr lang="en-US" dirty="0"/>
              <a:t> </a:t>
            </a:r>
            <a:r>
              <a:rPr lang="en-US" dirty="0" err="1"/>
              <a:t>সমূহ</a:t>
            </a:r>
            <a:r>
              <a:rPr lang="en-US" dirty="0"/>
              <a:t>-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70AE87B9-F016-4680-A368-4A5DF390FD27}"/>
              </a:ext>
            </a:extLst>
          </p:cNvPr>
          <p:cNvSpPr txBox="1"/>
          <p:nvPr/>
        </p:nvSpPr>
        <p:spPr>
          <a:xfrm>
            <a:off x="2663687" y="1097280"/>
            <a:ext cx="5669280" cy="369332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ডাটা</a:t>
            </a:r>
            <a:r>
              <a:rPr lang="en-US" dirty="0"/>
              <a:t> </a:t>
            </a:r>
            <a:r>
              <a:rPr lang="en-US" dirty="0" err="1"/>
              <a:t>কমিউনিকেশন</a:t>
            </a:r>
            <a:r>
              <a:rPr lang="en-US" dirty="0"/>
              <a:t> </a:t>
            </a:r>
            <a:r>
              <a:rPr lang="en-US" dirty="0" err="1"/>
              <a:t>সিস্টেমে</a:t>
            </a:r>
            <a:r>
              <a:rPr lang="en-US" dirty="0"/>
              <a:t> ৬টি Components </a:t>
            </a:r>
            <a:r>
              <a:rPr lang="en-US" dirty="0" err="1"/>
              <a:t>রয়েছে</a:t>
            </a:r>
            <a:r>
              <a:rPr lang="en-US" dirty="0"/>
              <a:t>-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713C86CD-C1FC-4B8F-89AF-69286C92E41C}"/>
              </a:ext>
            </a:extLst>
          </p:cNvPr>
          <p:cNvSpPr txBox="1"/>
          <p:nvPr/>
        </p:nvSpPr>
        <p:spPr>
          <a:xfrm>
            <a:off x="421419" y="1884459"/>
            <a:ext cx="224226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(ক) </a:t>
            </a:r>
            <a:r>
              <a:rPr lang="en-US" dirty="0" err="1"/>
              <a:t>বার্তা</a:t>
            </a:r>
            <a:r>
              <a:rPr lang="en-US" dirty="0"/>
              <a:t> (Message)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F427A5A-293F-4CB8-8085-05DDDF9A1F5C}"/>
              </a:ext>
            </a:extLst>
          </p:cNvPr>
          <p:cNvSpPr txBox="1"/>
          <p:nvPr/>
        </p:nvSpPr>
        <p:spPr>
          <a:xfrm>
            <a:off x="421419" y="2684775"/>
            <a:ext cx="3053301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(খ) </a:t>
            </a:r>
            <a:r>
              <a:rPr lang="en-US" dirty="0" err="1"/>
              <a:t>প্রেরক</a:t>
            </a:r>
            <a:r>
              <a:rPr lang="en-US" dirty="0"/>
              <a:t> (Sender/Source)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23D22033-9EFE-43E0-A0C9-351F1799B1D7}"/>
              </a:ext>
            </a:extLst>
          </p:cNvPr>
          <p:cNvSpPr txBox="1"/>
          <p:nvPr/>
        </p:nvSpPr>
        <p:spPr>
          <a:xfrm>
            <a:off x="421419" y="3365101"/>
            <a:ext cx="3586038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(গ) </a:t>
            </a:r>
            <a:r>
              <a:rPr lang="en-US" dirty="0" err="1"/>
              <a:t>মাধ্যম</a:t>
            </a:r>
            <a:r>
              <a:rPr lang="en-US" dirty="0"/>
              <a:t> (Transmission medium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729E2FF9-0864-42A8-81AC-8A7AB691B34E}"/>
              </a:ext>
            </a:extLst>
          </p:cNvPr>
          <p:cNvSpPr txBox="1"/>
          <p:nvPr/>
        </p:nvSpPr>
        <p:spPr>
          <a:xfrm>
            <a:off x="421419" y="4061330"/>
            <a:ext cx="2830664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(ঘ) </a:t>
            </a:r>
            <a:r>
              <a:rPr lang="en-US" dirty="0" err="1"/>
              <a:t>গ্রাহক</a:t>
            </a:r>
            <a:r>
              <a:rPr lang="en-US" dirty="0"/>
              <a:t> (Receiver)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A7022EBC-B9B3-450C-9859-51AFC61D3762}"/>
              </a:ext>
            </a:extLst>
          </p:cNvPr>
          <p:cNvSpPr txBox="1"/>
          <p:nvPr/>
        </p:nvSpPr>
        <p:spPr>
          <a:xfrm>
            <a:off x="421419" y="4683318"/>
            <a:ext cx="2743200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(ঙ) </a:t>
            </a:r>
            <a:r>
              <a:rPr lang="en-US" dirty="0" err="1"/>
              <a:t>নিয়মনীতি</a:t>
            </a:r>
            <a:r>
              <a:rPr lang="en-US" dirty="0"/>
              <a:t> (Protocol)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5BEA46C1-5081-4972-BF81-29C35F38CAEE}"/>
              </a:ext>
            </a:extLst>
          </p:cNvPr>
          <p:cNvSpPr txBox="1"/>
          <p:nvPr/>
        </p:nvSpPr>
        <p:spPr>
          <a:xfrm>
            <a:off x="421419" y="5519991"/>
            <a:ext cx="3299792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(চ) </a:t>
            </a:r>
            <a:r>
              <a:rPr lang="en-US" dirty="0" err="1"/>
              <a:t>ফেরত</a:t>
            </a:r>
            <a:r>
              <a:rPr lang="en-US" dirty="0"/>
              <a:t> </a:t>
            </a:r>
            <a:r>
              <a:rPr lang="en-US" dirty="0" err="1"/>
              <a:t>সংকেত</a:t>
            </a:r>
            <a:r>
              <a:rPr lang="en-US" dirty="0"/>
              <a:t> (Feedback)</a:t>
            </a:r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E00367F-D679-4583-9685-51ABADD0957B}"/>
              </a:ext>
            </a:extLst>
          </p:cNvPr>
          <p:cNvGrpSpPr/>
          <p:nvPr/>
        </p:nvGrpSpPr>
        <p:grpSpPr>
          <a:xfrm>
            <a:off x="5622896" y="2869441"/>
            <a:ext cx="6147685" cy="3192225"/>
            <a:chOff x="5622896" y="2869441"/>
            <a:chExt cx="6147685" cy="3192225"/>
          </a:xfrm>
        </p:grpSpPr>
        <p:cxnSp>
          <p:nvCxnSpPr>
            <p:cNvPr id="29" name="Straight Arrow Connector 28">
              <a:extLst>
                <a:ext uri="{FF2B5EF4-FFF2-40B4-BE49-F238E27FC236}">
                  <a16:creationId xmlns:a16="http://schemas.microsoft.com/office/drawing/2014/main" id="{0DE16E40-8B01-45E3-A651-5CCF5EFCE830}"/>
                </a:ext>
              </a:extLst>
            </p:cNvPr>
            <p:cNvCxnSpPr>
              <a:stCxn id="13" idx="3"/>
              <a:endCxn id="14" idx="1"/>
            </p:cNvCxnSpPr>
            <p:nvPr/>
          </p:nvCxnSpPr>
          <p:spPr>
            <a:xfrm>
              <a:off x="7462300" y="4973007"/>
              <a:ext cx="2468877" cy="0"/>
            </a:xfrm>
            <a:prstGeom prst="straightConnector1">
              <a:avLst/>
            </a:prstGeom>
            <a:ln>
              <a:solidFill>
                <a:schemeClr val="accent5">
                  <a:lumMod val="75000"/>
                </a:schemeClr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40A35DAB-A55A-463F-903A-524BDE981DFE}"/>
                </a:ext>
              </a:extLst>
            </p:cNvPr>
            <p:cNvGrpSpPr/>
            <p:nvPr/>
          </p:nvGrpSpPr>
          <p:grpSpPr>
            <a:xfrm>
              <a:off x="5622896" y="2869441"/>
              <a:ext cx="6147685" cy="3192225"/>
              <a:chOff x="5762046" y="3334678"/>
              <a:chExt cx="6147685" cy="3192225"/>
            </a:xfrm>
          </p:grpSpPr>
          <p:sp>
            <p:nvSpPr>
              <p:cNvPr id="10" name="Rectangle 9">
                <a:extLst>
                  <a:ext uri="{FF2B5EF4-FFF2-40B4-BE49-F238E27FC236}">
                    <a16:creationId xmlns:a16="http://schemas.microsoft.com/office/drawing/2014/main" id="{E0D2D887-8291-4A3E-8B88-51089847B1CD}"/>
                  </a:ext>
                </a:extLst>
              </p:cNvPr>
              <p:cNvSpPr/>
              <p:nvPr/>
            </p:nvSpPr>
            <p:spPr>
              <a:xfrm>
                <a:off x="6192083" y="3357149"/>
                <a:ext cx="803081" cy="14533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1" name="Rectangle 10">
                <a:extLst>
                  <a:ext uri="{FF2B5EF4-FFF2-40B4-BE49-F238E27FC236}">
                    <a16:creationId xmlns:a16="http://schemas.microsoft.com/office/drawing/2014/main" id="{DA366EDF-4DA5-431D-A091-371FD9BDE944}"/>
                  </a:ext>
                </a:extLst>
              </p:cNvPr>
              <p:cNvSpPr/>
              <p:nvPr/>
            </p:nvSpPr>
            <p:spPr>
              <a:xfrm>
                <a:off x="10588488" y="3334678"/>
                <a:ext cx="803081" cy="1453303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sz="1400" dirty="0">
                    <a:solidFill>
                      <a:schemeClr val="tx1"/>
                    </a:solidFill>
                  </a:rPr>
                  <a:t>Rule-1</a:t>
                </a:r>
              </a:p>
              <a:p>
                <a:r>
                  <a:rPr lang="en-US" sz="1400" dirty="0">
                    <a:solidFill>
                      <a:schemeClr val="tx1"/>
                    </a:solidFill>
                  </a:rPr>
                  <a:t>Rule-2</a:t>
                </a:r>
              </a:p>
              <a:p>
                <a:r>
                  <a:rPr lang="en-US" sz="1400" dirty="0">
                    <a:solidFill>
                      <a:schemeClr val="tx1"/>
                    </a:solidFill>
                  </a:rPr>
                  <a:t>-</a:t>
                </a:r>
              </a:p>
              <a:p>
                <a:r>
                  <a:rPr lang="en-US" sz="1400" dirty="0">
                    <a:solidFill>
                      <a:schemeClr val="tx1"/>
                    </a:solidFill>
                  </a:rPr>
                  <a:t>-</a:t>
                </a:r>
              </a:p>
              <a:p>
                <a:r>
                  <a:rPr lang="en-US" sz="1400" dirty="0">
                    <a:solidFill>
                      <a:schemeClr val="tx1"/>
                    </a:solidFill>
                  </a:rPr>
                  <a:t>-</a:t>
                </a:r>
              </a:p>
              <a:p>
                <a:r>
                  <a:rPr lang="en-US" sz="1400" dirty="0">
                    <a:solidFill>
                      <a:schemeClr val="tx1"/>
                    </a:solidFill>
                  </a:rPr>
                  <a:t>Rule</a:t>
                </a:r>
                <a:r>
                  <a:rPr lang="en-US" sz="1800" dirty="0">
                    <a:solidFill>
                      <a:schemeClr val="tx1"/>
                    </a:solidFill>
                  </a:rPr>
                  <a:t>-n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2" name="Rectangle 11">
                <a:extLst>
                  <a:ext uri="{FF2B5EF4-FFF2-40B4-BE49-F238E27FC236}">
                    <a16:creationId xmlns:a16="http://schemas.microsoft.com/office/drawing/2014/main" id="{2EB12B06-1C2E-4029-85C6-2133210B1F2D}"/>
                  </a:ext>
                </a:extLst>
              </p:cNvPr>
              <p:cNvSpPr/>
              <p:nvPr/>
            </p:nvSpPr>
            <p:spPr>
              <a:xfrm>
                <a:off x="8332967" y="3976632"/>
                <a:ext cx="1029694" cy="454030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3" name="Rectangle 12">
                <a:extLst>
                  <a:ext uri="{FF2B5EF4-FFF2-40B4-BE49-F238E27FC236}">
                    <a16:creationId xmlns:a16="http://schemas.microsoft.com/office/drawing/2014/main" id="{F7626271-FD2F-4DE2-A684-9E2959A76F7C}"/>
                  </a:ext>
                </a:extLst>
              </p:cNvPr>
              <p:cNvSpPr/>
              <p:nvPr/>
            </p:nvSpPr>
            <p:spPr>
              <a:xfrm>
                <a:off x="5762046" y="5150657"/>
                <a:ext cx="1839404" cy="57517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4" name="Rectangle 13">
                <a:extLst>
                  <a:ext uri="{FF2B5EF4-FFF2-40B4-BE49-F238E27FC236}">
                    <a16:creationId xmlns:a16="http://schemas.microsoft.com/office/drawing/2014/main" id="{A3D867D1-5D3F-41E3-B329-4FC19CA9F7F8}"/>
                  </a:ext>
                </a:extLst>
              </p:cNvPr>
              <p:cNvSpPr/>
              <p:nvPr/>
            </p:nvSpPr>
            <p:spPr>
              <a:xfrm>
                <a:off x="10070327" y="5150657"/>
                <a:ext cx="1839404" cy="575174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  <a:ln>
                <a:noFill/>
              </a:ln>
              <a:effectLst>
                <a:outerShdw blurRad="107950" dist="12700" dir="5400000" algn="ctr">
                  <a:srgbClr val="000000"/>
                </a:outerShdw>
              </a:effectLst>
              <a:scene3d>
                <a:camera prst="orthographicFront">
                  <a:rot lat="0" lon="0" rev="0"/>
                </a:camera>
                <a:lightRig rig="soft" dir="t">
                  <a:rot lat="0" lon="0" rev="0"/>
                </a:lightRig>
              </a:scene3d>
              <a:sp3d contourW="44450" prstMaterial="matte">
                <a:bevelT w="63500" h="63500" prst="artDeco"/>
                <a:contourClr>
                  <a:srgbClr val="FFFFFF"/>
                </a:contourClr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15" name="TextBox 14">
                <a:extLst>
                  <a:ext uri="{FF2B5EF4-FFF2-40B4-BE49-F238E27FC236}">
                    <a16:creationId xmlns:a16="http://schemas.microsoft.com/office/drawing/2014/main" id="{7877A778-6A79-43FE-9EA6-1D3D8ABD64F7}"/>
                  </a:ext>
                </a:extLst>
              </p:cNvPr>
              <p:cNvSpPr txBox="1"/>
              <p:nvPr/>
            </p:nvSpPr>
            <p:spPr>
              <a:xfrm>
                <a:off x="8362769" y="4049758"/>
                <a:ext cx="926333" cy="3077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Message</a:t>
                </a:r>
              </a:p>
            </p:txBody>
          </p: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C7E9F35B-FC8B-4B83-8A25-22F16AED4D95}"/>
                  </a:ext>
                </a:extLst>
              </p:cNvPr>
              <p:cNvCxnSpPr>
                <a:cxnSpLocks/>
                <a:endCxn id="12" idx="1"/>
              </p:cNvCxnSpPr>
              <p:nvPr/>
            </p:nvCxnSpPr>
            <p:spPr>
              <a:xfrm>
                <a:off x="7291346" y="4203647"/>
                <a:ext cx="1041621" cy="0"/>
              </a:xfrm>
              <a:prstGeom prst="line">
                <a:avLst/>
              </a:prstGeom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9CC16769-0185-46D5-9777-7CBAA24BC1D2}"/>
                  </a:ext>
                </a:extLst>
              </p:cNvPr>
              <p:cNvCxnSpPr>
                <a:cxnSpLocks/>
                <a:stCxn id="15" idx="3"/>
              </p:cNvCxnSpPr>
              <p:nvPr/>
            </p:nvCxnSpPr>
            <p:spPr>
              <a:xfrm>
                <a:off x="9289102" y="4203647"/>
                <a:ext cx="1100603" cy="0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TextBox 22">
                <a:extLst>
                  <a:ext uri="{FF2B5EF4-FFF2-40B4-BE49-F238E27FC236}">
                    <a16:creationId xmlns:a16="http://schemas.microsoft.com/office/drawing/2014/main" id="{F0E097D4-C1D8-45F6-A8F7-35346F7A3944}"/>
                  </a:ext>
                </a:extLst>
              </p:cNvPr>
              <p:cNvSpPr txBox="1"/>
              <p:nvPr/>
            </p:nvSpPr>
            <p:spPr>
              <a:xfrm>
                <a:off x="6247743" y="3425457"/>
                <a:ext cx="699714" cy="138499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Rule-1</a:t>
                </a:r>
              </a:p>
              <a:p>
                <a:r>
                  <a:rPr lang="en-US" sz="1400" dirty="0"/>
                  <a:t>Rule-2</a:t>
                </a:r>
              </a:p>
              <a:p>
                <a:r>
                  <a:rPr lang="en-US" sz="1400" dirty="0"/>
                  <a:t>-</a:t>
                </a:r>
              </a:p>
              <a:p>
                <a:r>
                  <a:rPr lang="en-US" sz="1400" dirty="0"/>
                  <a:t>-</a:t>
                </a:r>
              </a:p>
              <a:p>
                <a:r>
                  <a:rPr lang="en-US" sz="1400" dirty="0"/>
                  <a:t>-</a:t>
                </a:r>
              </a:p>
              <a:p>
                <a:r>
                  <a:rPr lang="en-US" sz="1400" dirty="0"/>
                  <a:t>Rule-n</a:t>
                </a:r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4FE440D0-3327-49DC-BA80-0EFFA642EA8F}"/>
                  </a:ext>
                </a:extLst>
              </p:cNvPr>
              <p:cNvSpPr txBox="1"/>
              <p:nvPr/>
            </p:nvSpPr>
            <p:spPr>
              <a:xfrm>
                <a:off x="6096000" y="5253578"/>
                <a:ext cx="99921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Sender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0D6FDDF0-6CCC-4616-B971-DCEFD32DA49B}"/>
                  </a:ext>
                </a:extLst>
              </p:cNvPr>
              <p:cNvSpPr txBox="1"/>
              <p:nvPr/>
            </p:nvSpPr>
            <p:spPr>
              <a:xfrm>
                <a:off x="10389705" y="5253578"/>
                <a:ext cx="1200648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dirty="0"/>
                  <a:t>Receiver</a:t>
                </a:r>
              </a:p>
            </p:txBody>
          </p:sp>
          <p:cxnSp>
            <p:nvCxnSpPr>
              <p:cNvPr id="31" name="Straight Connector 30">
                <a:extLst>
                  <a:ext uri="{FF2B5EF4-FFF2-40B4-BE49-F238E27FC236}">
                    <a16:creationId xmlns:a16="http://schemas.microsoft.com/office/drawing/2014/main" id="{8A7E1079-B98E-4D52-9D44-3F0661CEA3D1}"/>
                  </a:ext>
                </a:extLst>
              </p:cNvPr>
              <p:cNvCxnSpPr>
                <a:stCxn id="14" idx="2"/>
              </p:cNvCxnSpPr>
              <p:nvPr/>
            </p:nvCxnSpPr>
            <p:spPr>
              <a:xfrm flipH="1">
                <a:off x="10988703" y="5725831"/>
                <a:ext cx="1326" cy="468235"/>
              </a:xfrm>
              <a:prstGeom prst="line">
                <a:avLst/>
              </a:prstGeom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3" name="Straight Connector 32">
                <a:extLst>
                  <a:ext uri="{FF2B5EF4-FFF2-40B4-BE49-F238E27FC236}">
                    <a16:creationId xmlns:a16="http://schemas.microsoft.com/office/drawing/2014/main" id="{DD10B787-352B-49EF-A2C7-65BADB8494DF}"/>
                  </a:ext>
                </a:extLst>
              </p:cNvPr>
              <p:cNvCxnSpPr/>
              <p:nvPr/>
            </p:nvCxnSpPr>
            <p:spPr>
              <a:xfrm flipH="1">
                <a:off x="6472362" y="6194066"/>
                <a:ext cx="4516341" cy="0"/>
              </a:xfrm>
              <a:prstGeom prst="line">
                <a:avLst/>
              </a:prstGeom>
              <a:ln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5" name="Straight Arrow Connector 34">
                <a:extLst>
                  <a:ext uri="{FF2B5EF4-FFF2-40B4-BE49-F238E27FC236}">
                    <a16:creationId xmlns:a16="http://schemas.microsoft.com/office/drawing/2014/main" id="{E11342B1-F3DE-48F3-92CE-C8481A1BFC42}"/>
                  </a:ext>
                </a:extLst>
              </p:cNvPr>
              <p:cNvCxnSpPr/>
              <p:nvPr/>
            </p:nvCxnSpPr>
            <p:spPr>
              <a:xfrm flipV="1">
                <a:off x="6472362" y="5725831"/>
                <a:ext cx="0" cy="468235"/>
              </a:xfrm>
              <a:prstGeom prst="straightConnector1">
                <a:avLst/>
              </a:prstGeom>
              <a:ln>
                <a:solidFill>
                  <a:schemeClr val="accent5">
                    <a:lumMod val="75000"/>
                  </a:schemeClr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D943A164-73F0-42F1-BD67-0D110131965D}"/>
                  </a:ext>
                </a:extLst>
              </p:cNvPr>
              <p:cNvSpPr txBox="1"/>
              <p:nvPr/>
            </p:nvSpPr>
            <p:spPr>
              <a:xfrm>
                <a:off x="8341568" y="4984530"/>
                <a:ext cx="956135" cy="30777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Medium</a:t>
                </a:r>
              </a:p>
            </p:txBody>
          </p:sp>
          <p:sp>
            <p:nvSpPr>
              <p:cNvPr id="37" name="TextBox 36">
                <a:extLst>
                  <a:ext uri="{FF2B5EF4-FFF2-40B4-BE49-F238E27FC236}">
                    <a16:creationId xmlns:a16="http://schemas.microsoft.com/office/drawing/2014/main" id="{705A0BDB-EF44-4F3E-A6C4-94EA2E3332E0}"/>
                  </a:ext>
                </a:extLst>
              </p:cNvPr>
              <p:cNvSpPr txBox="1"/>
              <p:nvPr/>
            </p:nvSpPr>
            <p:spPr>
              <a:xfrm>
                <a:off x="8332967" y="6219126"/>
                <a:ext cx="1017767" cy="307777"/>
              </a:xfrm>
              <a:prstGeom prst="rect">
                <a:avLst/>
              </a:prstGeom>
              <a:solidFill>
                <a:schemeClr val="accent6">
                  <a:lumMod val="60000"/>
                  <a:lumOff val="4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r>
                  <a:rPr lang="en-US" sz="1400" dirty="0"/>
                  <a:t>Feedback</a:t>
                </a:r>
              </a:p>
            </p:txBody>
          </p:sp>
        </p:grp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33A0531E-4746-4D67-AE47-0C24828FD048}"/>
              </a:ext>
            </a:extLst>
          </p:cNvPr>
          <p:cNvSpPr txBox="1"/>
          <p:nvPr/>
        </p:nvSpPr>
        <p:spPr>
          <a:xfrm>
            <a:off x="7152196" y="6260673"/>
            <a:ext cx="3419061" cy="307777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400" dirty="0"/>
              <a:t>Six components of data communication</a:t>
            </a:r>
          </a:p>
        </p:txBody>
      </p:sp>
    </p:spTree>
    <p:extLst>
      <p:ext uri="{BB962C8B-B14F-4D97-AF65-F5344CB8AC3E}">
        <p14:creationId xmlns:p14="http://schemas.microsoft.com/office/powerpoint/2010/main" val="3821065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37" dur="2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2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47" dur="2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3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26C13429-41D8-4AF9-91AC-BDFAB66C929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4457428" y="701825"/>
            <a:ext cx="3670547" cy="2621819"/>
          </a:xfrm>
          <a:prstGeom prst="roundRect">
            <a:avLst>
              <a:gd name="adj" fmla="val 16667"/>
            </a:avLst>
          </a:prstGeom>
          <a:ln>
            <a:noFill/>
          </a:ln>
          <a:effectLst>
            <a:outerShdw blurRad="152400" dist="12000" dir="900000" sy="98000" kx="110000" ky="200000" algn="tl" rotWithShape="0">
              <a:srgbClr val="000000">
                <a:alpha val="30000"/>
              </a:srgbClr>
            </a:outerShdw>
          </a:effectLst>
          <a:scene3d>
            <a:camera prst="perspectiveRelaxed">
              <a:rot lat="19800000" lon="1200000" rev="20820000"/>
            </a:camera>
            <a:lightRig rig="threePt" dir="t"/>
          </a:scene3d>
          <a:sp3d contourW="6350" prstMaterial="matte">
            <a:bevelT w="101600" h="101600"/>
            <a:contourClr>
              <a:srgbClr val="969696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87C074A7-A7FF-4C4B-B4E5-9906D7552702}"/>
              </a:ext>
            </a:extLst>
          </p:cNvPr>
          <p:cNvSpPr txBox="1"/>
          <p:nvPr/>
        </p:nvSpPr>
        <p:spPr>
          <a:xfrm>
            <a:off x="5616541" y="226016"/>
            <a:ext cx="958917" cy="369332"/>
          </a:xfrm>
          <a:prstGeom prst="rect">
            <a:avLst/>
          </a:prstGeom>
          <a:solidFill>
            <a:schemeClr val="accent6"/>
          </a:solidFill>
        </p:spPr>
        <p:txBody>
          <a:bodyPr wrap="none" rtlCol="0">
            <a:spAutoFit/>
          </a:bodyPr>
          <a:lstStyle/>
          <a:p>
            <a:r>
              <a:rPr lang="en-US" dirty="0" err="1"/>
              <a:t>মূল্যায়ন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8FD2620-9ABB-4E46-BEAF-67176B995528}"/>
              </a:ext>
            </a:extLst>
          </p:cNvPr>
          <p:cNvSpPr txBox="1"/>
          <p:nvPr/>
        </p:nvSpPr>
        <p:spPr>
          <a:xfrm>
            <a:off x="3324970" y="4106954"/>
            <a:ext cx="1796995" cy="369332"/>
          </a:xfrm>
          <a:prstGeom prst="rect">
            <a:avLst/>
          </a:prstGeom>
          <a:solidFill>
            <a:schemeClr val="accent6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১। </a:t>
            </a:r>
            <a:r>
              <a:rPr lang="en-US" dirty="0" err="1"/>
              <a:t>ড্রপ</a:t>
            </a:r>
            <a:r>
              <a:rPr lang="en-US" dirty="0"/>
              <a:t> </a:t>
            </a:r>
            <a:r>
              <a:rPr lang="en-US" dirty="0" err="1"/>
              <a:t>বক্স</a:t>
            </a:r>
            <a:r>
              <a:rPr lang="en-US" dirty="0"/>
              <a:t> </a:t>
            </a:r>
            <a:r>
              <a:rPr lang="en-US" dirty="0" err="1"/>
              <a:t>কি</a:t>
            </a:r>
            <a:r>
              <a:rPr lang="en-US" dirty="0"/>
              <a:t>?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255DCDC-0967-47FE-AF7C-58CF4454E400}"/>
              </a:ext>
            </a:extLst>
          </p:cNvPr>
          <p:cNvSpPr txBox="1"/>
          <p:nvPr/>
        </p:nvSpPr>
        <p:spPr>
          <a:xfrm>
            <a:off x="3324970" y="5031390"/>
            <a:ext cx="2771030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২। </a:t>
            </a:r>
            <a:r>
              <a:rPr lang="en-US" dirty="0" err="1"/>
              <a:t>ট্রান্সমিশন</a:t>
            </a:r>
            <a:r>
              <a:rPr lang="en-US" dirty="0"/>
              <a:t> </a:t>
            </a:r>
            <a:r>
              <a:rPr lang="en-US" dirty="0" err="1"/>
              <a:t>মিডিয়া</a:t>
            </a:r>
            <a:r>
              <a:rPr lang="en-US" dirty="0"/>
              <a:t> </a:t>
            </a:r>
            <a:r>
              <a:rPr lang="en-US" dirty="0" err="1"/>
              <a:t>কি</a:t>
            </a:r>
            <a:r>
              <a:rPr lang="en-US" dirty="0"/>
              <a:t>?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6CBF4E6-CE4F-4864-8651-99B99D346CAD}"/>
              </a:ext>
            </a:extLst>
          </p:cNvPr>
          <p:cNvSpPr txBox="1"/>
          <p:nvPr/>
        </p:nvSpPr>
        <p:spPr>
          <a:xfrm>
            <a:off x="3328406" y="6077986"/>
            <a:ext cx="2941982" cy="369332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/>
              <a:t>৩। </a:t>
            </a:r>
            <a:r>
              <a:rPr lang="en-US" dirty="0" err="1"/>
              <a:t>নেটওয়ার্ক</a:t>
            </a:r>
            <a:r>
              <a:rPr lang="en-US" dirty="0"/>
              <a:t> </a:t>
            </a:r>
            <a:r>
              <a:rPr lang="en-US" dirty="0" err="1"/>
              <a:t>প্রটোকল</a:t>
            </a:r>
            <a:r>
              <a:rPr lang="en-US" dirty="0"/>
              <a:t> </a:t>
            </a:r>
            <a:r>
              <a:rPr lang="en-US" dirty="0" err="1"/>
              <a:t>কি</a:t>
            </a:r>
            <a:r>
              <a:rPr lang="en-US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3571844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  <p:bldP spid="5" grpId="0" animBg="1"/>
      <p:bldP spid="6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>
            <a:extLst>
              <a:ext uri="{FF2B5EF4-FFF2-40B4-BE49-F238E27FC236}">
                <a16:creationId xmlns:a16="http://schemas.microsoft.com/office/drawing/2014/main" id="{5506BF72-B416-43A0-A6F0-B354ADE5107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 cstate="print"/>
          <a:srcRect l="11102" t="23636" r="23489" b="37091"/>
          <a:stretch>
            <a:fillRect/>
          </a:stretch>
        </p:blipFill>
        <p:spPr bwMode="auto">
          <a:xfrm>
            <a:off x="4217592" y="109452"/>
            <a:ext cx="2771775" cy="539750"/>
          </a:xfrm>
          <a:prstGeom prst="rect">
            <a:avLst/>
          </a:prstGeom>
          <a:solidFill>
            <a:srgbClr val="7030A0"/>
          </a:solidFill>
          <a:ln w="9525">
            <a:solidFill>
              <a:srgbClr val="FFFF00"/>
            </a:solidFill>
            <a:miter lim="800000"/>
            <a:headEnd/>
            <a:tailEnd/>
          </a:ln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642B6A9E-83D4-481A-ABF1-FD9386058E3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81820" y="795847"/>
            <a:ext cx="9747848" cy="524264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0A9C5E23-AC8E-4820-94D7-EDDCD5E7DD97}"/>
              </a:ext>
            </a:extLst>
          </p:cNvPr>
          <p:cNvSpPr txBox="1"/>
          <p:nvPr/>
        </p:nvSpPr>
        <p:spPr>
          <a:xfrm>
            <a:off x="3368430" y="6321287"/>
            <a:ext cx="5886890" cy="371602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প্রত্যেকেই</a:t>
            </a:r>
            <a:r>
              <a:rPr lang="en-US" dirty="0"/>
              <a:t> </a:t>
            </a:r>
            <a:r>
              <a:rPr lang="en-US" dirty="0" err="1"/>
              <a:t>একটি</a:t>
            </a:r>
            <a:r>
              <a:rPr lang="en-US" dirty="0"/>
              <a:t> </a:t>
            </a:r>
            <a:r>
              <a:rPr lang="en-US" dirty="0" err="1"/>
              <a:t>করে</a:t>
            </a:r>
            <a:r>
              <a:rPr lang="en-US" dirty="0"/>
              <a:t> </a:t>
            </a:r>
            <a:r>
              <a:rPr lang="en-US" dirty="0" err="1"/>
              <a:t>ডাটা</a:t>
            </a:r>
            <a:r>
              <a:rPr lang="en-US" dirty="0"/>
              <a:t> </a:t>
            </a:r>
            <a:r>
              <a:rPr lang="en-US" dirty="0" err="1"/>
              <a:t>ট্রান্সমিশন</a:t>
            </a:r>
            <a:r>
              <a:rPr lang="en-US" dirty="0"/>
              <a:t> </a:t>
            </a:r>
            <a:r>
              <a:rPr lang="en-US" dirty="0" err="1"/>
              <a:t>মোড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নাম</a:t>
            </a:r>
            <a:r>
              <a:rPr lang="en-US" dirty="0"/>
              <a:t> </a:t>
            </a:r>
            <a:r>
              <a:rPr lang="en-US" dirty="0" err="1"/>
              <a:t>বলো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605393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F2B9D638-6FCD-45D1-B916-1C8B0C3E79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909370" y="623543"/>
            <a:ext cx="10103186" cy="563413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D06DD262-962C-4E83-B34D-3506EF58EF92}"/>
              </a:ext>
            </a:extLst>
          </p:cNvPr>
          <p:cNvSpPr txBox="1"/>
          <p:nvPr/>
        </p:nvSpPr>
        <p:spPr>
          <a:xfrm>
            <a:off x="5400261" y="143124"/>
            <a:ext cx="1391478" cy="369332"/>
          </a:xfrm>
          <a:prstGeom prst="rect">
            <a:avLst/>
          </a:prstGeom>
          <a:solidFill>
            <a:srgbClr val="00B050"/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দলীয়</a:t>
            </a:r>
            <a:r>
              <a:rPr lang="en-US" dirty="0"/>
              <a:t> </a:t>
            </a:r>
            <a:r>
              <a:rPr lang="en-US" dirty="0" err="1"/>
              <a:t>কাজ</a:t>
            </a:r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B09F3F58-D4D5-4C54-9F82-85EF1E6384FF}"/>
              </a:ext>
            </a:extLst>
          </p:cNvPr>
          <p:cNvSpPr txBox="1"/>
          <p:nvPr/>
        </p:nvSpPr>
        <p:spPr>
          <a:xfrm>
            <a:off x="2343119" y="6368762"/>
            <a:ext cx="7235687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সবাই</a:t>
            </a:r>
            <a:r>
              <a:rPr lang="en-US" dirty="0"/>
              <a:t> </a:t>
            </a:r>
            <a:r>
              <a:rPr lang="en-US" dirty="0" err="1"/>
              <a:t>মিলে</a:t>
            </a:r>
            <a:r>
              <a:rPr lang="en-US" dirty="0"/>
              <a:t> </a:t>
            </a:r>
            <a:r>
              <a:rPr lang="en-US" dirty="0" err="1"/>
              <a:t>ক্লাউড</a:t>
            </a:r>
            <a:r>
              <a:rPr lang="en-US" dirty="0"/>
              <a:t> </a:t>
            </a:r>
            <a:r>
              <a:rPr lang="en-US" dirty="0" err="1"/>
              <a:t>কম্পিউটিং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সুবিধা</a:t>
            </a:r>
            <a:r>
              <a:rPr lang="en-US" dirty="0"/>
              <a:t> ও </a:t>
            </a:r>
            <a:r>
              <a:rPr lang="en-US" dirty="0" err="1"/>
              <a:t>অসুবিধা</a:t>
            </a:r>
            <a:r>
              <a:rPr lang="en-US" dirty="0"/>
              <a:t> </a:t>
            </a:r>
            <a:r>
              <a:rPr lang="en-US" dirty="0" err="1"/>
              <a:t>সমূহ</a:t>
            </a:r>
            <a:r>
              <a:rPr lang="en-US" dirty="0"/>
              <a:t> </a:t>
            </a:r>
            <a:r>
              <a:rPr lang="en-US" dirty="0" err="1"/>
              <a:t>আলোচনা</a:t>
            </a:r>
            <a:r>
              <a:rPr lang="en-US" dirty="0"/>
              <a:t> </a:t>
            </a:r>
            <a:r>
              <a:rPr lang="en-US" dirty="0" err="1"/>
              <a:t>করো</a:t>
            </a:r>
            <a:r>
              <a:rPr lang="en-US" dirty="0"/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1890615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AFD1786D-5DEC-4B2E-96D7-F4671472E884}"/>
              </a:ext>
            </a:extLst>
          </p:cNvPr>
          <p:cNvSpPr txBox="1"/>
          <p:nvPr/>
        </p:nvSpPr>
        <p:spPr>
          <a:xfrm>
            <a:off x="5320217" y="61857"/>
            <a:ext cx="1465594" cy="400110"/>
          </a:xfrm>
          <a:prstGeom prst="rect">
            <a:avLst/>
          </a:prstGeom>
          <a:solidFill>
            <a:srgbClr val="00B050"/>
          </a:solidFill>
          <a:ln>
            <a:solidFill>
              <a:srgbClr val="FFFF00"/>
            </a:solidFill>
          </a:ln>
        </p:spPr>
        <p:txBody>
          <a:bodyPr wrap="square" rtlCol="0">
            <a:spAutoFit/>
          </a:bodyPr>
          <a:lstStyle/>
          <a:p>
            <a:r>
              <a:rPr lang="en-US" sz="2000" dirty="0" err="1"/>
              <a:t>বাড়ীর</a:t>
            </a:r>
            <a:r>
              <a:rPr lang="en-US" sz="2000" dirty="0"/>
              <a:t> </a:t>
            </a:r>
            <a:r>
              <a:rPr lang="en-US" sz="2000" dirty="0" err="1"/>
              <a:t>কাজ</a:t>
            </a:r>
            <a:r>
              <a:rPr lang="en-US" sz="2000" dirty="0"/>
              <a:t> </a:t>
            </a: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C449977D-D173-409E-B350-AA78C141BB46}"/>
              </a:ext>
            </a:extLst>
          </p:cNvPr>
          <p:cNvSpPr txBox="1"/>
          <p:nvPr/>
        </p:nvSpPr>
        <p:spPr>
          <a:xfrm>
            <a:off x="1911433" y="6103585"/>
            <a:ext cx="7911548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dirty="0" err="1"/>
              <a:t>ডাটা</a:t>
            </a:r>
            <a:r>
              <a:rPr lang="en-US" dirty="0"/>
              <a:t> </a:t>
            </a:r>
            <a:r>
              <a:rPr lang="en-US" dirty="0" err="1"/>
              <a:t>কমিউনিকেশন</a:t>
            </a:r>
            <a:r>
              <a:rPr lang="en-US" dirty="0"/>
              <a:t> </a:t>
            </a:r>
            <a:r>
              <a:rPr lang="en-US" dirty="0" err="1"/>
              <a:t>এর</a:t>
            </a:r>
            <a:r>
              <a:rPr lang="en-US" dirty="0"/>
              <a:t> </a:t>
            </a:r>
            <a:r>
              <a:rPr lang="en-US" dirty="0" err="1"/>
              <a:t>মৌলিক</a:t>
            </a:r>
            <a:r>
              <a:rPr lang="en-US" dirty="0"/>
              <a:t> </a:t>
            </a:r>
            <a:r>
              <a:rPr lang="en-US" dirty="0" err="1"/>
              <a:t>উপাদান</a:t>
            </a:r>
            <a:r>
              <a:rPr lang="en-US" dirty="0"/>
              <a:t> </a:t>
            </a:r>
            <a:r>
              <a:rPr lang="en-US" dirty="0" err="1"/>
              <a:t>সম্পর্কে</a:t>
            </a:r>
            <a:r>
              <a:rPr lang="en-US" dirty="0"/>
              <a:t> </a:t>
            </a:r>
            <a:r>
              <a:rPr lang="en-US" dirty="0" err="1"/>
              <a:t>বাড়ী</a:t>
            </a:r>
            <a:r>
              <a:rPr lang="en-US" dirty="0"/>
              <a:t> </a:t>
            </a:r>
            <a:r>
              <a:rPr lang="en-US" dirty="0" err="1"/>
              <a:t>থেকে</a:t>
            </a:r>
            <a:r>
              <a:rPr lang="en-US" dirty="0"/>
              <a:t> </a:t>
            </a:r>
            <a:r>
              <a:rPr lang="en-US" dirty="0" err="1"/>
              <a:t>লিখে</a:t>
            </a:r>
            <a:r>
              <a:rPr lang="en-US" dirty="0"/>
              <a:t> </a:t>
            </a:r>
            <a:r>
              <a:rPr lang="en-US" dirty="0" err="1"/>
              <a:t>নিয়ে</a:t>
            </a:r>
            <a:r>
              <a:rPr lang="en-US" dirty="0"/>
              <a:t> </a:t>
            </a:r>
            <a:r>
              <a:rPr lang="en-US" dirty="0" err="1"/>
              <a:t>আসবে</a:t>
            </a:r>
            <a:r>
              <a:rPr lang="en-US" dirty="0"/>
              <a:t>।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F9C258F1-A6C3-4469-A707-FA39E173414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28022" y="461967"/>
            <a:ext cx="7078371" cy="53482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05267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AB2F983A-E121-45A6-82FE-0E202C50614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0727" y="492981"/>
            <a:ext cx="8551039" cy="6271329"/>
          </a:xfrm>
          <a:prstGeom prst="ellipse">
            <a:avLst/>
          </a:prstGeom>
          <a:ln w="63500" cap="rnd">
            <a:solidFill>
              <a:schemeClr val="accent6">
                <a:lumMod val="60000"/>
                <a:lumOff val="40000"/>
              </a:schemeClr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6F2BED6B-8A0F-4925-BFBA-5EC144658841}"/>
              </a:ext>
            </a:extLst>
          </p:cNvPr>
          <p:cNvSpPr txBox="1"/>
          <p:nvPr/>
        </p:nvSpPr>
        <p:spPr>
          <a:xfrm>
            <a:off x="3992398" y="31806"/>
            <a:ext cx="3873261" cy="400110"/>
          </a:xfrm>
          <a:prstGeom prst="rect">
            <a:avLst/>
          </a:prstGeom>
          <a:solidFill>
            <a:srgbClr val="7030A0"/>
          </a:solidFill>
        </p:spPr>
        <p:txBody>
          <a:bodyPr wrap="square" rtlCol="0">
            <a:spAutoFit/>
          </a:bodyPr>
          <a:lstStyle/>
          <a:p>
            <a:pPr marL="0" marR="0" lvl="0" indent="0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এতক্ষন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সাথে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থাকার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জন্য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 </a:t>
            </a:r>
            <a:r>
              <a:rPr kumimoji="0" lang="en-US" sz="2000" b="0" i="0" u="none" strike="noStrike" kern="0" cap="none" spc="0" normalizeH="0" baseline="0" noProof="0" dirty="0" err="1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ধন্যবাদ</a:t>
            </a:r>
            <a:r>
              <a:rPr kumimoji="0" lang="en-US" sz="20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Century Gothic" panose="020B0502020202020204"/>
              </a:rPr>
              <a:t>।</a:t>
            </a:r>
          </a:p>
        </p:txBody>
      </p:sp>
    </p:spTree>
    <p:extLst>
      <p:ext uri="{BB962C8B-B14F-4D97-AF65-F5344CB8AC3E}">
        <p14:creationId xmlns:p14="http://schemas.microsoft.com/office/powerpoint/2010/main" val="34786097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4)">
                                      <p:cBhvr>
                                        <p:cTn id="12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83DBD4-E398-4AA3-AEC1-4BF03FC598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06076" y="4181200"/>
            <a:ext cx="5992550" cy="2319306"/>
          </a:xfrm>
        </p:spPr>
        <p:txBody>
          <a:bodyPr/>
          <a:lstStyle/>
          <a:p>
            <a:r>
              <a:rPr lang="en-US" dirty="0"/>
              <a:t>Thank you</a:t>
            </a:r>
          </a:p>
        </p:txBody>
      </p:sp>
      <p:pic>
        <p:nvPicPr>
          <p:cNvPr id="6" name="Picture Placeholder 5" descr="Photo of a bunch of clean artist paintbrushes">
            <a:extLst>
              <a:ext uri="{FF2B5EF4-FFF2-40B4-BE49-F238E27FC236}">
                <a16:creationId xmlns:a16="http://schemas.microsoft.com/office/drawing/2014/main" id="{D7D1C07D-75DD-4A12-9C4C-A9C3E052A3D0}"/>
              </a:ext>
            </a:extLst>
          </p:cNvPr>
          <p:cNvPicPr>
            <a:picLocks noGrp="1" noChangeAspect="1"/>
          </p:cNvPicPr>
          <p:nvPr>
            <p:ph type="pic" sz="quarter" idx="13"/>
          </p:nvPr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490728" y="517503"/>
            <a:ext cx="11210544" cy="3554631"/>
          </a:xfr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2F80182-DF99-445E-8055-837D597C38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826442" y="4468632"/>
            <a:ext cx="6530405" cy="1744443"/>
          </a:xfrm>
        </p:spPr>
        <p:txBody>
          <a:bodyPr/>
          <a:lstStyle/>
          <a:p>
            <a:r>
              <a:rPr lang="en-US" dirty="0"/>
              <a:t>Presenter name-Md. Nurul </a:t>
            </a:r>
            <a:r>
              <a:rPr lang="en-US" dirty="0" err="1"/>
              <a:t>islam</a:t>
            </a:r>
            <a:endParaRPr lang="en-US" dirty="0"/>
          </a:p>
          <a:p>
            <a:r>
              <a:rPr lang="en-US" dirty="0"/>
              <a:t>Email address-bulbulsingra@gmail.com</a:t>
            </a:r>
          </a:p>
        </p:txBody>
      </p:sp>
    </p:spTree>
    <p:extLst>
      <p:ext uri="{BB962C8B-B14F-4D97-AF65-F5344CB8AC3E}">
        <p14:creationId xmlns:p14="http://schemas.microsoft.com/office/powerpoint/2010/main" val="1510143952"/>
      </p:ext>
    </p:extLst>
  </p:cSld>
  <p:clrMapOvr>
    <a:masterClrMapping/>
  </p:clrMapOvr>
</p:sld>
</file>

<file path=ppt/theme/theme1.xml><?xml version="1.0" encoding="utf-8"?>
<a:theme xmlns:a="http://schemas.openxmlformats.org/drawingml/2006/main" name="LuminousVTI">
  <a:themeElements>
    <a:clrScheme name="Custom 54">
      <a:dk1>
        <a:sysClr val="windowText" lastClr="000000"/>
      </a:dk1>
      <a:lt1>
        <a:sysClr val="window" lastClr="FFFFFF"/>
      </a:lt1>
      <a:dk2>
        <a:srgbClr val="201449"/>
      </a:dk2>
      <a:lt2>
        <a:srgbClr val="EEEEEE"/>
      </a:lt2>
      <a:accent1>
        <a:srgbClr val="F900A0"/>
      </a:accent1>
      <a:accent2>
        <a:srgbClr val="4D4EE6"/>
      </a:accent2>
      <a:accent3>
        <a:srgbClr val="454B78"/>
      </a:accent3>
      <a:accent4>
        <a:srgbClr val="A3A3C1"/>
      </a:accent4>
      <a:accent5>
        <a:srgbClr val="7162FE"/>
      </a:accent5>
      <a:accent6>
        <a:srgbClr val="1EBE9B"/>
      </a:accent6>
      <a:hlink>
        <a:srgbClr val="F900A0"/>
      </a:hlink>
      <a:folHlink>
        <a:srgbClr val="8477FE"/>
      </a:folHlink>
    </a:clrScheme>
    <a:fontScheme name="Custom 51">
      <a:majorFont>
        <a:latin typeface="Sabon Next LT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LuminousVTI" id="{3EBF12FF-FD44-415B-AB75-5B4F7E5C3AC4}" vid="{521B7FAE-6A8D-4468-B79A-0706294A0D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18" ma:contentTypeDescription="Create a new document." ma:contentTypeScope="" ma:versionID="22a266b9fa9a230c5a512669d8b298c3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eddc33fff6b14141ee5c74a0d29ea6a1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Status" minOccurs="0"/>
                <xsd:element ref="ns1:_ip_UnifiedCompliancePolicyProperties" minOccurs="0"/>
                <xsd:element ref="ns1:_ip_UnifiedCompliancePolicyUIAction" minOccurs="0"/>
                <xsd:element ref="ns2:Image" minOccurs="0"/>
                <xsd:element ref="ns2:lcf76f155ced4ddcb4097134ff3c332f" minOccurs="0"/>
                <xsd:element ref="ns4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internalName="MediaServiceOCR" ma:readOnly="true">
      <xsd:simpleType>
        <xsd:restriction base="dms:Note">
          <xsd:maxLength value="255"/>
        </xsd:restriction>
      </xsd:simpleType>
    </xsd:element>
    <xsd:element name="MediaServiceAutoTags" ma:index="11" nillable="true" ma:displayName="MediaServiceAutoTags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internalName="MediaServiceKeyPoints" ma:readOnly="false">
      <xsd:simpleType>
        <xsd:restriction base="dms:Note">
          <xsd:maxLength value="255"/>
        </xsd:restriction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Status" ma:index="19" nillable="true" ma:displayName="Status" ma:default="Not started" ma:format="Dropdown" ma:internalName="Status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22" nillable="true" ma:displayName="Image" ma:format="Image" ma:internalName="Imag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lcf76f155ced4ddcb4097134ff3c332f" ma:index="24" nillable="true" ma:taxonomy="true" ma:internalName="lcf76f155ced4ddcb4097134ff3c332f" ma:taxonomyFieldName="MediaServiceAITags" ma:displayName="Image Tags" ma:readOnly="false" ma:fieldId="{5cf76f15-5ced-4ddc-b409-7134ff3c332f}" ma:taxonomyMulti="true" ma:sspId="e385fb40-52d4-4fae-9c5b-3e8ff8a5878e" ma:termSetId="09814cd3-568e-4e90-9814-8d621ff8fb84" ma:anchorId="00000000-0000-0000-0000-000000000000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3f6bfcbc-3db3-4ae6-bd76-326f0798ad28}" ma:internalName="TaxCatchAll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tatus xmlns="71af3243-3dd4-4a8d-8c0d-dd76da1f02a5">Not started</Status>
    <_ip_UnifiedCompliancePolicyUIAction xmlns="http://schemas.microsoft.com/sharepoint/v3" xsi:nil="true"/>
    <Image xmlns="71af3243-3dd4-4a8d-8c0d-dd76da1f02a5">
      <Url xsi:nil="true"/>
      <Description xsi:nil="true"/>
    </Image>
    <_ip_UnifiedCompliancePolicyProperties xmlns="http://schemas.microsoft.com/sharepoint/v3" xsi:nil="true"/>
    <lcf76f155ced4ddcb4097134ff3c332f xmlns="71af3243-3dd4-4a8d-8c0d-dd76da1f02a5">
      <Terms xmlns="http://schemas.microsoft.com/office/infopath/2007/PartnerControls"/>
    </lcf76f155ced4ddcb4097134ff3c332f>
    <TaxCatchAll xmlns="230e9df3-be65-4c73-a93b-d1236ebd677e"/>
    <MediaServiceKeyPoints xmlns="71af3243-3dd4-4a8d-8c0d-dd76da1f02a5" xsi:nil="true"/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56052644-F409-493B-8E91-969D43897F2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AFE2A1-77F8-441E-9B9F-DD61C354F4FE}">
  <ds:schemaRefs>
    <ds:schemaRef ds:uri="http://schemas.microsoft.com/office/2006/metadata/properties"/>
    <ds:schemaRef ds:uri="http://schemas.microsoft.com/office/infopath/2007/PartnerControls"/>
    <ds:schemaRef ds:uri="71af3243-3dd4-4a8d-8c0d-dd76da1f02a5"/>
    <ds:schemaRef ds:uri="http://schemas.microsoft.com/sharepoint/v3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5CF4B188-9E41-4609-81DC-EA2587D009A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Luminous design</Template>
  <TotalTime>277</TotalTime>
  <Words>358</Words>
  <Application>Microsoft Office PowerPoint</Application>
  <PresentationFormat>Widescreen</PresentationFormat>
  <Paragraphs>66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Arial</vt:lpstr>
      <vt:lpstr>Avenir Next LT Pro</vt:lpstr>
      <vt:lpstr>Calibri</vt:lpstr>
      <vt:lpstr>Century Gothic</vt:lpstr>
      <vt:lpstr>Sabon Next LT</vt:lpstr>
      <vt:lpstr>Wingdings</vt:lpstr>
      <vt:lpstr>LuminousVTI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Thank you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bulbul ahmed</dc:creator>
  <cp:lastModifiedBy>bulbul ahmed</cp:lastModifiedBy>
  <cp:revision>15</cp:revision>
  <dcterms:created xsi:type="dcterms:W3CDTF">2025-04-05T12:04:49Z</dcterms:created>
  <dcterms:modified xsi:type="dcterms:W3CDTF">2025-04-06T02:26:23Z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</Properties>
</file>