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80" r:id="rId2"/>
    <p:sldId id="271" r:id="rId3"/>
    <p:sldId id="269" r:id="rId4"/>
    <p:sldId id="270" r:id="rId5"/>
    <p:sldId id="285" r:id="rId6"/>
    <p:sldId id="256" r:id="rId7"/>
    <p:sldId id="258" r:id="rId8"/>
    <p:sldId id="279" r:id="rId9"/>
    <p:sldId id="264" r:id="rId10"/>
    <p:sldId id="261" r:id="rId11"/>
    <p:sldId id="268" r:id="rId12"/>
    <p:sldId id="266" r:id="rId13"/>
    <p:sldId id="267" r:id="rId14"/>
    <p:sldId id="272" r:id="rId15"/>
    <p:sldId id="273" r:id="rId16"/>
    <p:sldId id="274" r:id="rId17"/>
    <p:sldId id="276" r:id="rId18"/>
    <p:sldId id="277" r:id="rId19"/>
    <p:sldId id="278" r:id="rId20"/>
    <p:sldId id="262" r:id="rId21"/>
    <p:sldId id="263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F4FD"/>
    <a:srgbClr val="0EC970"/>
    <a:srgbClr val="81726B"/>
    <a:srgbClr val="070707"/>
    <a:srgbClr val="2D7BF7"/>
    <a:srgbClr val="F0F1F5"/>
    <a:srgbClr val="ED7D31"/>
    <a:srgbClr val="C4817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ED296-6F9E-45FD-ADFE-D857624D0F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BAE269-8E90-4C47-AAE0-F9CE4007BD2E}">
      <dgm:prSet phldrT="[Text]" custT="1"/>
      <dgm:spPr>
        <a:effectLst>
          <a:softEdge rad="63500"/>
        </a:effectLst>
      </dgm:spPr>
      <dgm:t>
        <a:bodyPr/>
        <a:lstStyle/>
        <a:p>
          <a:r>
            <a:rPr lang="as-IN" sz="2800" b="0" i="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অনলাইন পরিচয় কী তা বলতে পারবে</a:t>
          </a:r>
          <a:r>
            <a:rPr lang="en-US" sz="2800" b="0" i="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;</a:t>
          </a:r>
          <a:endParaRPr lang="en-US" sz="2800" dirty="0"/>
        </a:p>
      </dgm:t>
    </dgm:pt>
    <dgm:pt modelId="{BEC2C205-58E8-40D7-9A34-15CBC511A8EC}" type="parTrans" cxnId="{02E1DBCA-443C-488D-BEF4-775217E398F4}">
      <dgm:prSet/>
      <dgm:spPr/>
      <dgm:t>
        <a:bodyPr/>
        <a:lstStyle/>
        <a:p>
          <a:endParaRPr lang="en-US"/>
        </a:p>
      </dgm:t>
    </dgm:pt>
    <dgm:pt modelId="{DBB4AF3D-E06E-4CE3-803B-9CB017EF2B72}" type="sibTrans" cxnId="{02E1DBCA-443C-488D-BEF4-775217E398F4}">
      <dgm:prSet/>
      <dgm:spPr/>
      <dgm:t>
        <a:bodyPr/>
        <a:lstStyle/>
        <a:p>
          <a:endParaRPr lang="en-US"/>
        </a:p>
      </dgm:t>
    </dgm:pt>
    <dgm:pt modelId="{D44BE68F-9E3D-4CF2-8004-62335DC3E0BB}">
      <dgm:prSet phldrT="[Text]" custT="1"/>
      <dgm:spPr>
        <a:effectLst>
          <a:softEdge rad="76200"/>
        </a:effectLst>
      </dgm:spPr>
      <dgm:t>
        <a:bodyPr/>
        <a:lstStyle/>
        <a:p>
          <a:r>
            <a:rPr lang="as-IN" sz="2900" b="0" i="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পাসওয়ার্ডের গোপনীয়তা রক্ষার </a:t>
          </a:r>
          <a:r>
            <a:rPr lang="en-US" sz="2900" b="0" i="0" spc="71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কৌশল</a:t>
          </a:r>
          <a:r>
            <a:rPr lang="en-US" sz="2900" b="0" i="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900" b="0" i="0" spc="71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ব্যাখ্যা</a:t>
          </a:r>
          <a:r>
            <a:rPr lang="en-US" sz="2900" b="0" i="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900" b="0" i="0" spc="71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করতে</a:t>
          </a:r>
          <a:r>
            <a:rPr lang="en-US" sz="2900" b="0" i="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900" b="0" i="0" spc="71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পারবে</a:t>
          </a:r>
          <a:r>
            <a:rPr lang="en-US" sz="2900" b="0" i="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;</a:t>
          </a:r>
          <a:r>
            <a:rPr lang="en-US" sz="2900" b="0" i="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2900" dirty="0"/>
        </a:p>
      </dgm:t>
    </dgm:pt>
    <dgm:pt modelId="{352FFF58-1E0D-4B34-A2B8-46D53668D1C5}" type="parTrans" cxnId="{359070BE-4E78-41A1-9315-D5E4C1B86907}">
      <dgm:prSet/>
      <dgm:spPr/>
      <dgm:t>
        <a:bodyPr/>
        <a:lstStyle/>
        <a:p>
          <a:endParaRPr lang="en-US"/>
        </a:p>
      </dgm:t>
    </dgm:pt>
    <dgm:pt modelId="{3C815AE9-EAF7-4066-A44F-497136FA0F40}" type="sibTrans" cxnId="{359070BE-4E78-41A1-9315-D5E4C1B86907}">
      <dgm:prSet/>
      <dgm:spPr/>
      <dgm:t>
        <a:bodyPr/>
        <a:lstStyle/>
        <a:p>
          <a:endParaRPr lang="en-US"/>
        </a:p>
      </dgm:t>
    </dgm:pt>
    <dgm:pt modelId="{4C41D2B6-0784-4D58-AB58-0BE5A1847F92}">
      <dgm:prSet phldrT="[Text]"/>
      <dgm:spPr>
        <a:effectLst>
          <a:softEdge rad="38100"/>
        </a:effectLst>
      </dgm:spPr>
      <dgm:t>
        <a:bodyPr/>
        <a:lstStyle/>
        <a:p>
          <a:r>
            <a:rPr lang="as-IN" b="0" i="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কম্পিউটার হ্যাকিং</a:t>
          </a:r>
          <a:r>
            <a:rPr lang="en-US" b="0" i="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b="0" i="0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হ্যাকারদের</a:t>
          </a:r>
          <a:r>
            <a:rPr lang="en-US" b="0" i="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b="0" i="0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সম্পর্কে</a:t>
          </a:r>
          <a:r>
            <a:rPr lang="en-US" b="0" i="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b="0" i="0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বলতে</a:t>
          </a:r>
          <a:r>
            <a:rPr lang="en-US" b="0" i="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b="0" i="0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পারবে</a:t>
          </a:r>
          <a:r>
            <a:rPr lang="en-US" b="0" i="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; </a:t>
          </a:r>
          <a:endParaRPr lang="en-US" dirty="0"/>
        </a:p>
      </dgm:t>
    </dgm:pt>
    <dgm:pt modelId="{86157B12-6C6B-4FCC-8DC3-5021E622ACA0}" type="parTrans" cxnId="{C809C76D-E69B-49D4-B483-7E01B88B0A58}">
      <dgm:prSet/>
      <dgm:spPr/>
      <dgm:t>
        <a:bodyPr/>
        <a:lstStyle/>
        <a:p>
          <a:endParaRPr lang="en-US"/>
        </a:p>
      </dgm:t>
    </dgm:pt>
    <dgm:pt modelId="{311109A6-665B-4DD0-9F54-E3B5B546B2BF}" type="sibTrans" cxnId="{C809C76D-E69B-49D4-B483-7E01B88B0A58}">
      <dgm:prSet/>
      <dgm:spPr/>
      <dgm:t>
        <a:bodyPr/>
        <a:lstStyle/>
        <a:p>
          <a:endParaRPr lang="en-US"/>
        </a:p>
      </dgm:t>
    </dgm:pt>
    <dgm:pt modelId="{BF64D5FA-1490-40D6-A4D1-113ED6A2BDE7}" type="pres">
      <dgm:prSet presAssocID="{645ED296-6F9E-45FD-ADFE-D857624D0FB1}" presName="Name0" presStyleCnt="0">
        <dgm:presLayoutVars>
          <dgm:chMax val="7"/>
          <dgm:chPref val="7"/>
          <dgm:dir/>
        </dgm:presLayoutVars>
      </dgm:prSet>
      <dgm:spPr/>
    </dgm:pt>
    <dgm:pt modelId="{87D5AEA7-01DF-4F27-9607-6545B88F902C}" type="pres">
      <dgm:prSet presAssocID="{645ED296-6F9E-45FD-ADFE-D857624D0FB1}" presName="Name1" presStyleCnt="0"/>
      <dgm:spPr/>
    </dgm:pt>
    <dgm:pt modelId="{8501ACFC-A598-4BAA-8787-AA639E9316F5}" type="pres">
      <dgm:prSet presAssocID="{645ED296-6F9E-45FD-ADFE-D857624D0FB1}" presName="cycle" presStyleCnt="0"/>
      <dgm:spPr/>
    </dgm:pt>
    <dgm:pt modelId="{A968FAF8-1651-48E2-970E-2FCFA5CAF745}" type="pres">
      <dgm:prSet presAssocID="{645ED296-6F9E-45FD-ADFE-D857624D0FB1}" presName="srcNode" presStyleLbl="node1" presStyleIdx="0" presStyleCnt="3"/>
      <dgm:spPr/>
    </dgm:pt>
    <dgm:pt modelId="{DE3767D1-DBAC-4919-ABF9-3E4D52C26440}" type="pres">
      <dgm:prSet presAssocID="{645ED296-6F9E-45FD-ADFE-D857624D0FB1}" presName="conn" presStyleLbl="parChTrans1D2" presStyleIdx="0" presStyleCnt="1"/>
      <dgm:spPr/>
    </dgm:pt>
    <dgm:pt modelId="{AE69346D-AC80-4B24-A701-8EC6946F7473}" type="pres">
      <dgm:prSet presAssocID="{645ED296-6F9E-45FD-ADFE-D857624D0FB1}" presName="extraNode" presStyleLbl="node1" presStyleIdx="0" presStyleCnt="3"/>
      <dgm:spPr/>
    </dgm:pt>
    <dgm:pt modelId="{7FCE0B57-4DDA-4822-935C-170D1B765809}" type="pres">
      <dgm:prSet presAssocID="{645ED296-6F9E-45FD-ADFE-D857624D0FB1}" presName="dstNode" presStyleLbl="node1" presStyleIdx="0" presStyleCnt="3"/>
      <dgm:spPr/>
    </dgm:pt>
    <dgm:pt modelId="{F4A5D5CC-2E69-48B0-A163-5A95F6042D04}" type="pres">
      <dgm:prSet presAssocID="{96BAE269-8E90-4C47-AAE0-F9CE4007BD2E}" presName="text_1" presStyleLbl="node1" presStyleIdx="0" presStyleCnt="3" custScaleX="57875" custScaleY="77916" custLinFactNeighborX="-21089" custLinFactNeighborY="20778">
        <dgm:presLayoutVars>
          <dgm:bulletEnabled val="1"/>
        </dgm:presLayoutVars>
      </dgm:prSet>
      <dgm:spPr/>
    </dgm:pt>
    <dgm:pt modelId="{3B6DAEFE-541E-4532-8B7D-3651FC51A6F3}" type="pres">
      <dgm:prSet presAssocID="{96BAE269-8E90-4C47-AAE0-F9CE4007BD2E}" presName="accent_1" presStyleCnt="0"/>
      <dgm:spPr/>
    </dgm:pt>
    <dgm:pt modelId="{AF9AC285-47A1-4D00-9B51-C32C963B29C3}" type="pres">
      <dgm:prSet presAssocID="{96BAE269-8E90-4C47-AAE0-F9CE4007BD2E}" presName="accentRepeatNode" presStyleLbl="solidFgAcc1" presStyleIdx="0" presStyleCnt="3" custLinFactNeighborX="-4583" custLinFactNeighborY="16875"/>
      <dgm:spPr/>
    </dgm:pt>
    <dgm:pt modelId="{1D11FDDE-D65F-4AD6-8C74-74955F0690A6}" type="pres">
      <dgm:prSet presAssocID="{D44BE68F-9E3D-4CF2-8004-62335DC3E0BB}" presName="text_2" presStyleLbl="node1" presStyleIdx="1" presStyleCnt="3" custScaleX="95756" custScaleY="93750" custLinFactNeighborX="-3612" custLinFactNeighborY="2344">
        <dgm:presLayoutVars>
          <dgm:bulletEnabled val="1"/>
        </dgm:presLayoutVars>
      </dgm:prSet>
      <dgm:spPr/>
    </dgm:pt>
    <dgm:pt modelId="{3C85B157-55A4-45CB-9144-62FEBE477B72}" type="pres">
      <dgm:prSet presAssocID="{D44BE68F-9E3D-4CF2-8004-62335DC3E0BB}" presName="accent_2" presStyleCnt="0"/>
      <dgm:spPr/>
    </dgm:pt>
    <dgm:pt modelId="{F65B03DB-8C0D-45B4-984C-6071C95FCFDE}" type="pres">
      <dgm:prSet presAssocID="{D44BE68F-9E3D-4CF2-8004-62335DC3E0BB}" presName="accentRepeatNode" presStyleLbl="solidFgAcc1" presStyleIdx="1" presStyleCnt="3" custLinFactNeighborX="-3352" custLinFactNeighborY="938"/>
      <dgm:spPr/>
    </dgm:pt>
    <dgm:pt modelId="{BAC8D404-3E1A-4392-9637-9D48D04F88AE}" type="pres">
      <dgm:prSet presAssocID="{4C41D2B6-0784-4D58-AB58-0BE5A1847F92}" presName="text_3" presStyleLbl="node1" presStyleIdx="2" presStyleCnt="3" custLinFactNeighborY="-16408">
        <dgm:presLayoutVars>
          <dgm:bulletEnabled val="1"/>
        </dgm:presLayoutVars>
      </dgm:prSet>
      <dgm:spPr/>
    </dgm:pt>
    <dgm:pt modelId="{4C3B36DB-8CE5-4810-A0F2-A25EFBDA548C}" type="pres">
      <dgm:prSet presAssocID="{4C41D2B6-0784-4D58-AB58-0BE5A1847F92}" presName="accent_3" presStyleCnt="0"/>
      <dgm:spPr/>
    </dgm:pt>
    <dgm:pt modelId="{411AC0D2-4F46-4255-970A-111B8C447D10}" type="pres">
      <dgm:prSet presAssocID="{4C41D2B6-0784-4D58-AB58-0BE5A1847F92}" presName="accentRepeatNode" presStyleLbl="solidFgAcc1" presStyleIdx="2" presStyleCnt="3" custLinFactNeighborX="2" custLinFactNeighborY="-11244"/>
      <dgm:spPr/>
    </dgm:pt>
  </dgm:ptLst>
  <dgm:cxnLst>
    <dgm:cxn modelId="{D6483717-065F-4C62-8EB8-CD17B1EDF757}" type="presOf" srcId="{96BAE269-8E90-4C47-AAE0-F9CE4007BD2E}" destId="{F4A5D5CC-2E69-48B0-A163-5A95F6042D04}" srcOrd="0" destOrd="0" presId="urn:microsoft.com/office/officeart/2008/layout/VerticalCurvedList"/>
    <dgm:cxn modelId="{C809C76D-E69B-49D4-B483-7E01B88B0A58}" srcId="{645ED296-6F9E-45FD-ADFE-D857624D0FB1}" destId="{4C41D2B6-0784-4D58-AB58-0BE5A1847F92}" srcOrd="2" destOrd="0" parTransId="{86157B12-6C6B-4FCC-8DC3-5021E622ACA0}" sibTransId="{311109A6-665B-4DD0-9F54-E3B5B546B2BF}"/>
    <dgm:cxn modelId="{311A8EB2-3696-4A14-AE98-4D69BB22DEB8}" type="presOf" srcId="{D44BE68F-9E3D-4CF2-8004-62335DC3E0BB}" destId="{1D11FDDE-D65F-4AD6-8C74-74955F0690A6}" srcOrd="0" destOrd="0" presId="urn:microsoft.com/office/officeart/2008/layout/VerticalCurvedList"/>
    <dgm:cxn modelId="{359070BE-4E78-41A1-9315-D5E4C1B86907}" srcId="{645ED296-6F9E-45FD-ADFE-D857624D0FB1}" destId="{D44BE68F-9E3D-4CF2-8004-62335DC3E0BB}" srcOrd="1" destOrd="0" parTransId="{352FFF58-1E0D-4B34-A2B8-46D53668D1C5}" sibTransId="{3C815AE9-EAF7-4066-A44F-497136FA0F40}"/>
    <dgm:cxn modelId="{02E1DBCA-443C-488D-BEF4-775217E398F4}" srcId="{645ED296-6F9E-45FD-ADFE-D857624D0FB1}" destId="{96BAE269-8E90-4C47-AAE0-F9CE4007BD2E}" srcOrd="0" destOrd="0" parTransId="{BEC2C205-58E8-40D7-9A34-15CBC511A8EC}" sibTransId="{DBB4AF3D-E06E-4CE3-803B-9CB017EF2B72}"/>
    <dgm:cxn modelId="{79A194D0-82E3-4C10-8C2A-F9DB64A9377C}" type="presOf" srcId="{DBB4AF3D-E06E-4CE3-803B-9CB017EF2B72}" destId="{DE3767D1-DBAC-4919-ABF9-3E4D52C26440}" srcOrd="0" destOrd="0" presId="urn:microsoft.com/office/officeart/2008/layout/VerticalCurvedList"/>
    <dgm:cxn modelId="{CBF676E2-610C-40D2-8608-C5D3618FB90E}" type="presOf" srcId="{4C41D2B6-0784-4D58-AB58-0BE5A1847F92}" destId="{BAC8D404-3E1A-4392-9637-9D48D04F88AE}" srcOrd="0" destOrd="0" presId="urn:microsoft.com/office/officeart/2008/layout/VerticalCurvedList"/>
    <dgm:cxn modelId="{FD007FF6-752A-44F4-83F8-8B1AD7237E39}" type="presOf" srcId="{645ED296-6F9E-45FD-ADFE-D857624D0FB1}" destId="{BF64D5FA-1490-40D6-A4D1-113ED6A2BDE7}" srcOrd="0" destOrd="0" presId="urn:microsoft.com/office/officeart/2008/layout/VerticalCurvedList"/>
    <dgm:cxn modelId="{70F2673F-C7FF-4869-8EFD-04D2130A8885}" type="presParOf" srcId="{BF64D5FA-1490-40D6-A4D1-113ED6A2BDE7}" destId="{87D5AEA7-01DF-4F27-9607-6545B88F902C}" srcOrd="0" destOrd="0" presId="urn:microsoft.com/office/officeart/2008/layout/VerticalCurvedList"/>
    <dgm:cxn modelId="{FA80DDCB-42BB-49A5-A9C3-8F80D51931F0}" type="presParOf" srcId="{87D5AEA7-01DF-4F27-9607-6545B88F902C}" destId="{8501ACFC-A598-4BAA-8787-AA639E9316F5}" srcOrd="0" destOrd="0" presId="urn:microsoft.com/office/officeart/2008/layout/VerticalCurvedList"/>
    <dgm:cxn modelId="{E880CAE1-0D53-4D59-8C7B-41A1DD9097E7}" type="presParOf" srcId="{8501ACFC-A598-4BAA-8787-AA639E9316F5}" destId="{A968FAF8-1651-48E2-970E-2FCFA5CAF745}" srcOrd="0" destOrd="0" presId="urn:microsoft.com/office/officeart/2008/layout/VerticalCurvedList"/>
    <dgm:cxn modelId="{D2F65615-F7A9-4825-86BC-A77B38D18727}" type="presParOf" srcId="{8501ACFC-A598-4BAA-8787-AA639E9316F5}" destId="{DE3767D1-DBAC-4919-ABF9-3E4D52C26440}" srcOrd="1" destOrd="0" presId="urn:microsoft.com/office/officeart/2008/layout/VerticalCurvedList"/>
    <dgm:cxn modelId="{FA624FFB-3B23-4FD8-A1C4-B7A45008AFF5}" type="presParOf" srcId="{8501ACFC-A598-4BAA-8787-AA639E9316F5}" destId="{AE69346D-AC80-4B24-A701-8EC6946F7473}" srcOrd="2" destOrd="0" presId="urn:microsoft.com/office/officeart/2008/layout/VerticalCurvedList"/>
    <dgm:cxn modelId="{7715340B-140C-46B4-93ED-F814EE2F91B6}" type="presParOf" srcId="{8501ACFC-A598-4BAA-8787-AA639E9316F5}" destId="{7FCE0B57-4DDA-4822-935C-170D1B765809}" srcOrd="3" destOrd="0" presId="urn:microsoft.com/office/officeart/2008/layout/VerticalCurvedList"/>
    <dgm:cxn modelId="{0B8BF149-5FB8-4563-A048-452DB3C9E3F7}" type="presParOf" srcId="{87D5AEA7-01DF-4F27-9607-6545B88F902C}" destId="{F4A5D5CC-2E69-48B0-A163-5A95F6042D04}" srcOrd="1" destOrd="0" presId="urn:microsoft.com/office/officeart/2008/layout/VerticalCurvedList"/>
    <dgm:cxn modelId="{E2BCD139-865D-4979-95E8-DA45CFB29BF5}" type="presParOf" srcId="{87D5AEA7-01DF-4F27-9607-6545B88F902C}" destId="{3B6DAEFE-541E-4532-8B7D-3651FC51A6F3}" srcOrd="2" destOrd="0" presId="urn:microsoft.com/office/officeart/2008/layout/VerticalCurvedList"/>
    <dgm:cxn modelId="{8AB86EC3-AAEB-4465-B8C9-CD6A197DACF2}" type="presParOf" srcId="{3B6DAEFE-541E-4532-8B7D-3651FC51A6F3}" destId="{AF9AC285-47A1-4D00-9B51-C32C963B29C3}" srcOrd="0" destOrd="0" presId="urn:microsoft.com/office/officeart/2008/layout/VerticalCurvedList"/>
    <dgm:cxn modelId="{BBAF5165-E2C2-4799-80B6-4FC7B497C935}" type="presParOf" srcId="{87D5AEA7-01DF-4F27-9607-6545B88F902C}" destId="{1D11FDDE-D65F-4AD6-8C74-74955F0690A6}" srcOrd="3" destOrd="0" presId="urn:microsoft.com/office/officeart/2008/layout/VerticalCurvedList"/>
    <dgm:cxn modelId="{4C74F391-8C07-41EC-B148-3A223D398A08}" type="presParOf" srcId="{87D5AEA7-01DF-4F27-9607-6545B88F902C}" destId="{3C85B157-55A4-45CB-9144-62FEBE477B72}" srcOrd="4" destOrd="0" presId="urn:microsoft.com/office/officeart/2008/layout/VerticalCurvedList"/>
    <dgm:cxn modelId="{04C5FC63-099A-4EAC-ACF5-23C71136F7E5}" type="presParOf" srcId="{3C85B157-55A4-45CB-9144-62FEBE477B72}" destId="{F65B03DB-8C0D-45B4-984C-6071C95FCFDE}" srcOrd="0" destOrd="0" presId="urn:microsoft.com/office/officeart/2008/layout/VerticalCurvedList"/>
    <dgm:cxn modelId="{27791CA0-5EAE-4D3E-BC08-6B54AA819EC0}" type="presParOf" srcId="{87D5AEA7-01DF-4F27-9607-6545B88F902C}" destId="{BAC8D404-3E1A-4392-9637-9D48D04F88AE}" srcOrd="5" destOrd="0" presId="urn:microsoft.com/office/officeart/2008/layout/VerticalCurvedList"/>
    <dgm:cxn modelId="{2064A329-12B9-4C08-9381-20A296E72E65}" type="presParOf" srcId="{87D5AEA7-01DF-4F27-9607-6545B88F902C}" destId="{4C3B36DB-8CE5-4810-A0F2-A25EFBDA548C}" srcOrd="6" destOrd="0" presId="urn:microsoft.com/office/officeart/2008/layout/VerticalCurvedList"/>
    <dgm:cxn modelId="{F897BBFF-5949-4802-B2AB-597F0F8B8FEB}" type="presParOf" srcId="{4C3B36DB-8CE5-4810-A0F2-A25EFBDA548C}" destId="{411AC0D2-4F46-4255-970A-111B8C447D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61BDD-7D32-4573-99F0-96A752AE41C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E2D3A7A-080D-47B4-ADE9-76F6EE62DA42}">
      <dgm:prSet phldrT="[Text]"/>
      <dgm:spPr/>
      <dgm:t>
        <a:bodyPr/>
        <a:lstStyle/>
        <a:p>
          <a:r>
            <a:rPr lang="en-US">
              <a:latin typeface="Nikosh" panose="02000000000000000000" pitchFamily="2" charset="0"/>
              <a:cs typeface="Nikosh" panose="02000000000000000000" pitchFamily="2" charset="0"/>
            </a:rPr>
            <a:t>Hacker</a:t>
          </a:r>
          <a:endParaRPr lang="en-US" dirty="0"/>
        </a:p>
      </dgm:t>
    </dgm:pt>
    <dgm:pt modelId="{6C8E8762-762A-47EC-BAF0-D6BACCFE2C3A}" type="parTrans" cxnId="{EB319F02-0DE7-410E-A43E-C9CE9062D7AF}">
      <dgm:prSet/>
      <dgm:spPr/>
      <dgm:t>
        <a:bodyPr/>
        <a:lstStyle/>
        <a:p>
          <a:endParaRPr lang="en-US"/>
        </a:p>
      </dgm:t>
    </dgm:pt>
    <dgm:pt modelId="{04D994CB-A70E-4CEC-B1AC-40DD6233FC52}" type="sibTrans" cxnId="{EB319F02-0DE7-410E-A43E-C9CE9062D7AF}">
      <dgm:prSet/>
      <dgm:spPr/>
      <dgm:t>
        <a:bodyPr/>
        <a:lstStyle/>
        <a:p>
          <a:endParaRPr lang="en-US"/>
        </a:p>
      </dgm:t>
    </dgm:pt>
    <dgm:pt modelId="{F658DB8F-3B98-4BE1-865D-5DA60D42941C}">
      <dgm:prSet phldrT="[Text]"/>
      <dgm:spPr/>
      <dgm:t>
        <a:bodyPr/>
        <a:lstStyle/>
        <a:p>
          <a:r>
            <a:rPr lang="en-US">
              <a:latin typeface="Nikosh" panose="02000000000000000000" pitchFamily="2" charset="0"/>
              <a:cs typeface="Nikosh" panose="02000000000000000000" pitchFamily="2" charset="0"/>
            </a:rPr>
            <a:t>White hat hacker </a:t>
          </a:r>
          <a:endParaRPr lang="en-US" dirty="0"/>
        </a:p>
      </dgm:t>
    </dgm:pt>
    <dgm:pt modelId="{04251513-FB87-4DC3-BE00-C14A56E7E1F8}" type="parTrans" cxnId="{C03C9F9A-C299-434A-A85C-48755B8B3415}">
      <dgm:prSet/>
      <dgm:spPr/>
      <dgm:t>
        <a:bodyPr/>
        <a:lstStyle/>
        <a:p>
          <a:endParaRPr lang="en-US"/>
        </a:p>
      </dgm:t>
    </dgm:pt>
    <dgm:pt modelId="{B56F830F-295A-4C58-871D-9541BDEB313C}" type="sibTrans" cxnId="{C03C9F9A-C299-434A-A85C-48755B8B3415}">
      <dgm:prSet/>
      <dgm:spPr/>
      <dgm:t>
        <a:bodyPr/>
        <a:lstStyle/>
        <a:p>
          <a:endParaRPr lang="en-US"/>
        </a:p>
      </dgm:t>
    </dgm:pt>
    <dgm:pt modelId="{C041DCD7-6FE2-402D-B92B-78806D040F7B}">
      <dgm:prSet phldrT="[Text]"/>
      <dgm:spPr/>
      <dgm:t>
        <a:bodyPr/>
        <a:lstStyle/>
        <a:p>
          <a:r>
            <a:rPr lang="en-US">
              <a:latin typeface="Nikosh" panose="02000000000000000000" pitchFamily="2" charset="0"/>
              <a:cs typeface="Nikosh" panose="02000000000000000000" pitchFamily="2" charset="0"/>
            </a:rPr>
            <a:t>Black hat hacker</a:t>
          </a:r>
          <a:endParaRPr lang="en-US" dirty="0"/>
        </a:p>
      </dgm:t>
    </dgm:pt>
    <dgm:pt modelId="{0F1C035D-9C1B-41EE-90F0-11E513C3E117}" type="parTrans" cxnId="{165D76C3-7A81-4BFE-A34D-FE3B624E04E5}">
      <dgm:prSet/>
      <dgm:spPr/>
      <dgm:t>
        <a:bodyPr/>
        <a:lstStyle/>
        <a:p>
          <a:endParaRPr lang="en-US"/>
        </a:p>
      </dgm:t>
    </dgm:pt>
    <dgm:pt modelId="{1AB59583-BC71-4DBA-B58C-B63CA2D11736}" type="sibTrans" cxnId="{165D76C3-7A81-4BFE-A34D-FE3B624E04E5}">
      <dgm:prSet/>
      <dgm:spPr/>
      <dgm:t>
        <a:bodyPr/>
        <a:lstStyle/>
        <a:p>
          <a:endParaRPr lang="en-US"/>
        </a:p>
      </dgm:t>
    </dgm:pt>
    <dgm:pt modelId="{357998EC-2BDF-49E8-BC28-5FCEC71461BC}">
      <dgm:prSet/>
      <dgm:spPr/>
      <dgm:t>
        <a:bodyPr/>
        <a:lstStyle/>
        <a:p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Grey hat hacker </a:t>
          </a:r>
          <a:endParaRPr lang="en-US" dirty="0"/>
        </a:p>
      </dgm:t>
    </dgm:pt>
    <dgm:pt modelId="{27ECFC90-50A2-4CC9-9449-1E32E4729195}" type="parTrans" cxnId="{B0ADFF3A-2153-4D69-BF09-CD581DFFF558}">
      <dgm:prSet/>
      <dgm:spPr/>
      <dgm:t>
        <a:bodyPr/>
        <a:lstStyle/>
        <a:p>
          <a:endParaRPr lang="en-US"/>
        </a:p>
      </dgm:t>
    </dgm:pt>
    <dgm:pt modelId="{C9E83B15-345C-4C88-9077-FFF6A15E943C}" type="sibTrans" cxnId="{B0ADFF3A-2153-4D69-BF09-CD581DFFF558}">
      <dgm:prSet/>
      <dgm:spPr/>
      <dgm:t>
        <a:bodyPr/>
        <a:lstStyle/>
        <a:p>
          <a:endParaRPr lang="en-US"/>
        </a:p>
      </dgm:t>
    </dgm:pt>
    <dgm:pt modelId="{33C453FF-82D6-4FBD-B655-B4FD0DD36775}" type="pres">
      <dgm:prSet presAssocID="{00C61BDD-7D32-4573-99F0-96A752AE41C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13ED082-C298-4D88-A60C-AC6B0A97EAA2}" type="pres">
      <dgm:prSet presAssocID="{4E2D3A7A-080D-47B4-ADE9-76F6EE62DA42}" presName="hierRoot1" presStyleCnt="0">
        <dgm:presLayoutVars>
          <dgm:hierBranch val="init"/>
        </dgm:presLayoutVars>
      </dgm:prSet>
      <dgm:spPr/>
    </dgm:pt>
    <dgm:pt modelId="{1849833E-C937-488A-B6EB-0A44F52D6F53}" type="pres">
      <dgm:prSet presAssocID="{4E2D3A7A-080D-47B4-ADE9-76F6EE62DA42}" presName="rootComposite1" presStyleCnt="0"/>
      <dgm:spPr/>
    </dgm:pt>
    <dgm:pt modelId="{1623AA96-7B0F-4CD4-BBFC-18C616CE55F3}" type="pres">
      <dgm:prSet presAssocID="{4E2D3A7A-080D-47B4-ADE9-76F6EE62DA42}" presName="rootText1" presStyleLbl="alignAcc1" presStyleIdx="0" presStyleCnt="0">
        <dgm:presLayoutVars>
          <dgm:chPref val="3"/>
        </dgm:presLayoutVars>
      </dgm:prSet>
      <dgm:spPr/>
    </dgm:pt>
    <dgm:pt modelId="{470188EE-8917-4AD3-A2DF-EB1EB45E1794}" type="pres">
      <dgm:prSet presAssocID="{4E2D3A7A-080D-47B4-ADE9-76F6EE62DA42}" presName="topArc1" presStyleLbl="parChTrans1D1" presStyleIdx="0" presStyleCnt="8"/>
      <dgm:spPr/>
    </dgm:pt>
    <dgm:pt modelId="{D4C15F67-B290-4C65-8A3E-39154AA0733F}" type="pres">
      <dgm:prSet presAssocID="{4E2D3A7A-080D-47B4-ADE9-76F6EE62DA42}" presName="bottomArc1" presStyleLbl="parChTrans1D1" presStyleIdx="1" presStyleCnt="8"/>
      <dgm:spPr/>
    </dgm:pt>
    <dgm:pt modelId="{3279CFCB-78B1-4A9D-9BFC-F8382C00C780}" type="pres">
      <dgm:prSet presAssocID="{4E2D3A7A-080D-47B4-ADE9-76F6EE62DA42}" presName="topConnNode1" presStyleLbl="node1" presStyleIdx="0" presStyleCnt="0"/>
      <dgm:spPr/>
    </dgm:pt>
    <dgm:pt modelId="{1611ED24-381C-4784-A018-089E8A22D804}" type="pres">
      <dgm:prSet presAssocID="{4E2D3A7A-080D-47B4-ADE9-76F6EE62DA42}" presName="hierChild2" presStyleCnt="0"/>
      <dgm:spPr/>
    </dgm:pt>
    <dgm:pt modelId="{2A7B68F2-C19E-4159-B6F1-CD2F60ED6ABF}" type="pres">
      <dgm:prSet presAssocID="{04251513-FB87-4DC3-BE00-C14A56E7E1F8}" presName="Name28" presStyleLbl="parChTrans1D2" presStyleIdx="0" presStyleCnt="3"/>
      <dgm:spPr/>
    </dgm:pt>
    <dgm:pt modelId="{F42C2EB6-5C64-441F-B362-729D402ABDAB}" type="pres">
      <dgm:prSet presAssocID="{F658DB8F-3B98-4BE1-865D-5DA60D42941C}" presName="hierRoot2" presStyleCnt="0">
        <dgm:presLayoutVars>
          <dgm:hierBranch val="init"/>
        </dgm:presLayoutVars>
      </dgm:prSet>
      <dgm:spPr/>
    </dgm:pt>
    <dgm:pt modelId="{1D889858-C843-4886-BC0C-FE72D28DDF03}" type="pres">
      <dgm:prSet presAssocID="{F658DB8F-3B98-4BE1-865D-5DA60D42941C}" presName="rootComposite2" presStyleCnt="0"/>
      <dgm:spPr/>
    </dgm:pt>
    <dgm:pt modelId="{ED466CD0-3248-4991-910B-6AE87B9EE3E0}" type="pres">
      <dgm:prSet presAssocID="{F658DB8F-3B98-4BE1-865D-5DA60D42941C}" presName="rootText2" presStyleLbl="alignAcc1" presStyleIdx="0" presStyleCnt="0">
        <dgm:presLayoutVars>
          <dgm:chPref val="3"/>
        </dgm:presLayoutVars>
      </dgm:prSet>
      <dgm:spPr/>
    </dgm:pt>
    <dgm:pt modelId="{5812303D-C903-45AB-BB89-C7A3FF7976F3}" type="pres">
      <dgm:prSet presAssocID="{F658DB8F-3B98-4BE1-865D-5DA60D42941C}" presName="topArc2" presStyleLbl="parChTrans1D1" presStyleIdx="2" presStyleCnt="8"/>
      <dgm:spPr/>
    </dgm:pt>
    <dgm:pt modelId="{1D91E8E7-4427-4D7B-BAC0-E7B1AD5F737E}" type="pres">
      <dgm:prSet presAssocID="{F658DB8F-3B98-4BE1-865D-5DA60D42941C}" presName="bottomArc2" presStyleLbl="parChTrans1D1" presStyleIdx="3" presStyleCnt="8"/>
      <dgm:spPr/>
    </dgm:pt>
    <dgm:pt modelId="{37CBDEA4-7A13-471F-913F-DF343DDAABD7}" type="pres">
      <dgm:prSet presAssocID="{F658DB8F-3B98-4BE1-865D-5DA60D42941C}" presName="topConnNode2" presStyleLbl="node2" presStyleIdx="0" presStyleCnt="0"/>
      <dgm:spPr/>
    </dgm:pt>
    <dgm:pt modelId="{EB2AD9AD-ABFF-4FC4-BF76-AFE7EF4F505F}" type="pres">
      <dgm:prSet presAssocID="{F658DB8F-3B98-4BE1-865D-5DA60D42941C}" presName="hierChild4" presStyleCnt="0"/>
      <dgm:spPr/>
    </dgm:pt>
    <dgm:pt modelId="{BC03239D-91E1-458C-9421-A2A2508DA8F9}" type="pres">
      <dgm:prSet presAssocID="{F658DB8F-3B98-4BE1-865D-5DA60D42941C}" presName="hierChild5" presStyleCnt="0"/>
      <dgm:spPr/>
    </dgm:pt>
    <dgm:pt modelId="{F5258D4F-AAD5-4EDE-80BC-57897671A40A}" type="pres">
      <dgm:prSet presAssocID="{27ECFC90-50A2-4CC9-9449-1E32E4729195}" presName="Name28" presStyleLbl="parChTrans1D2" presStyleIdx="1" presStyleCnt="3"/>
      <dgm:spPr/>
    </dgm:pt>
    <dgm:pt modelId="{D598A4CC-3043-44DB-B015-9FC03CB87086}" type="pres">
      <dgm:prSet presAssocID="{357998EC-2BDF-49E8-BC28-5FCEC71461BC}" presName="hierRoot2" presStyleCnt="0">
        <dgm:presLayoutVars>
          <dgm:hierBranch val="init"/>
        </dgm:presLayoutVars>
      </dgm:prSet>
      <dgm:spPr/>
    </dgm:pt>
    <dgm:pt modelId="{D0E7D9A8-631B-4051-A70D-47C41BA15965}" type="pres">
      <dgm:prSet presAssocID="{357998EC-2BDF-49E8-BC28-5FCEC71461BC}" presName="rootComposite2" presStyleCnt="0"/>
      <dgm:spPr/>
    </dgm:pt>
    <dgm:pt modelId="{D33D4D83-230E-40D6-83C8-5D89ECE0E515}" type="pres">
      <dgm:prSet presAssocID="{357998EC-2BDF-49E8-BC28-5FCEC71461BC}" presName="rootText2" presStyleLbl="alignAcc1" presStyleIdx="0" presStyleCnt="0">
        <dgm:presLayoutVars>
          <dgm:chPref val="3"/>
        </dgm:presLayoutVars>
      </dgm:prSet>
      <dgm:spPr/>
    </dgm:pt>
    <dgm:pt modelId="{752DEA7C-B59A-432C-9BE1-D74E712DDE2E}" type="pres">
      <dgm:prSet presAssocID="{357998EC-2BDF-49E8-BC28-5FCEC71461BC}" presName="topArc2" presStyleLbl="parChTrans1D1" presStyleIdx="4" presStyleCnt="8"/>
      <dgm:spPr/>
    </dgm:pt>
    <dgm:pt modelId="{4D536823-573B-494B-85FD-254E23ED3CF4}" type="pres">
      <dgm:prSet presAssocID="{357998EC-2BDF-49E8-BC28-5FCEC71461BC}" presName="bottomArc2" presStyleLbl="parChTrans1D1" presStyleIdx="5" presStyleCnt="8"/>
      <dgm:spPr/>
    </dgm:pt>
    <dgm:pt modelId="{AEFF2254-AD5D-479B-BE5E-136391A1475B}" type="pres">
      <dgm:prSet presAssocID="{357998EC-2BDF-49E8-BC28-5FCEC71461BC}" presName="topConnNode2" presStyleLbl="node2" presStyleIdx="0" presStyleCnt="0"/>
      <dgm:spPr/>
    </dgm:pt>
    <dgm:pt modelId="{8A00AAC6-A1F5-45AA-A0AD-FD6838309C8E}" type="pres">
      <dgm:prSet presAssocID="{357998EC-2BDF-49E8-BC28-5FCEC71461BC}" presName="hierChild4" presStyleCnt="0"/>
      <dgm:spPr/>
    </dgm:pt>
    <dgm:pt modelId="{197E13C9-CC0A-4FF6-9C4D-5908F8974B3F}" type="pres">
      <dgm:prSet presAssocID="{357998EC-2BDF-49E8-BC28-5FCEC71461BC}" presName="hierChild5" presStyleCnt="0"/>
      <dgm:spPr/>
    </dgm:pt>
    <dgm:pt modelId="{64C49B79-CF87-4DA0-82A5-03459E3377C9}" type="pres">
      <dgm:prSet presAssocID="{0F1C035D-9C1B-41EE-90F0-11E513C3E117}" presName="Name28" presStyleLbl="parChTrans1D2" presStyleIdx="2" presStyleCnt="3"/>
      <dgm:spPr/>
    </dgm:pt>
    <dgm:pt modelId="{77EFDF06-AC58-46E9-ADBF-1F5743E7602A}" type="pres">
      <dgm:prSet presAssocID="{C041DCD7-6FE2-402D-B92B-78806D040F7B}" presName="hierRoot2" presStyleCnt="0">
        <dgm:presLayoutVars>
          <dgm:hierBranch val="init"/>
        </dgm:presLayoutVars>
      </dgm:prSet>
      <dgm:spPr/>
    </dgm:pt>
    <dgm:pt modelId="{5148E0DA-78D9-41A6-A57E-E5F5AD714269}" type="pres">
      <dgm:prSet presAssocID="{C041DCD7-6FE2-402D-B92B-78806D040F7B}" presName="rootComposite2" presStyleCnt="0"/>
      <dgm:spPr/>
    </dgm:pt>
    <dgm:pt modelId="{D78E7B41-58A8-443C-A5FC-10E47FFFF341}" type="pres">
      <dgm:prSet presAssocID="{C041DCD7-6FE2-402D-B92B-78806D040F7B}" presName="rootText2" presStyleLbl="alignAcc1" presStyleIdx="0" presStyleCnt="0">
        <dgm:presLayoutVars>
          <dgm:chPref val="3"/>
        </dgm:presLayoutVars>
      </dgm:prSet>
      <dgm:spPr/>
    </dgm:pt>
    <dgm:pt modelId="{1C444D6D-CEF0-4D31-B02E-53B8D348EAAF}" type="pres">
      <dgm:prSet presAssocID="{C041DCD7-6FE2-402D-B92B-78806D040F7B}" presName="topArc2" presStyleLbl="parChTrans1D1" presStyleIdx="6" presStyleCnt="8"/>
      <dgm:spPr/>
    </dgm:pt>
    <dgm:pt modelId="{85F6AC6B-3C08-4E11-A6E2-E249B0880B5A}" type="pres">
      <dgm:prSet presAssocID="{C041DCD7-6FE2-402D-B92B-78806D040F7B}" presName="bottomArc2" presStyleLbl="parChTrans1D1" presStyleIdx="7" presStyleCnt="8"/>
      <dgm:spPr/>
    </dgm:pt>
    <dgm:pt modelId="{D7E48A56-F2CE-44BB-AC5A-893D8CC47D2B}" type="pres">
      <dgm:prSet presAssocID="{C041DCD7-6FE2-402D-B92B-78806D040F7B}" presName="topConnNode2" presStyleLbl="node2" presStyleIdx="0" presStyleCnt="0"/>
      <dgm:spPr/>
    </dgm:pt>
    <dgm:pt modelId="{F8A9E325-A41B-4401-9300-BBC028939378}" type="pres">
      <dgm:prSet presAssocID="{C041DCD7-6FE2-402D-B92B-78806D040F7B}" presName="hierChild4" presStyleCnt="0"/>
      <dgm:spPr/>
    </dgm:pt>
    <dgm:pt modelId="{89E92C7A-C504-4A6C-B2E8-A8698BB944E4}" type="pres">
      <dgm:prSet presAssocID="{C041DCD7-6FE2-402D-B92B-78806D040F7B}" presName="hierChild5" presStyleCnt="0"/>
      <dgm:spPr/>
    </dgm:pt>
    <dgm:pt modelId="{84921116-6445-4D82-9ACF-0FDD9499AC1E}" type="pres">
      <dgm:prSet presAssocID="{4E2D3A7A-080D-47B4-ADE9-76F6EE62DA42}" presName="hierChild3" presStyleCnt="0"/>
      <dgm:spPr/>
    </dgm:pt>
  </dgm:ptLst>
  <dgm:cxnLst>
    <dgm:cxn modelId="{EB319F02-0DE7-410E-A43E-C9CE9062D7AF}" srcId="{00C61BDD-7D32-4573-99F0-96A752AE41C0}" destId="{4E2D3A7A-080D-47B4-ADE9-76F6EE62DA42}" srcOrd="0" destOrd="0" parTransId="{6C8E8762-762A-47EC-BAF0-D6BACCFE2C3A}" sibTransId="{04D994CB-A70E-4CEC-B1AC-40DD6233FC52}"/>
    <dgm:cxn modelId="{869B610C-DF02-4D7B-9815-43978D8B5A41}" type="presOf" srcId="{C041DCD7-6FE2-402D-B92B-78806D040F7B}" destId="{D7E48A56-F2CE-44BB-AC5A-893D8CC47D2B}" srcOrd="1" destOrd="0" presId="urn:microsoft.com/office/officeart/2008/layout/HalfCircleOrganizationChart"/>
    <dgm:cxn modelId="{9F773E16-D920-48C7-ABFD-671BC5CCEBD0}" type="presOf" srcId="{C041DCD7-6FE2-402D-B92B-78806D040F7B}" destId="{D78E7B41-58A8-443C-A5FC-10E47FFFF341}" srcOrd="0" destOrd="0" presId="urn:microsoft.com/office/officeart/2008/layout/HalfCircleOrganizationChart"/>
    <dgm:cxn modelId="{D722D21A-3546-4D46-AC22-95C603375F47}" type="presOf" srcId="{4E2D3A7A-080D-47B4-ADE9-76F6EE62DA42}" destId="{3279CFCB-78B1-4A9D-9BFC-F8382C00C780}" srcOrd="1" destOrd="0" presId="urn:microsoft.com/office/officeart/2008/layout/HalfCircleOrganizationChart"/>
    <dgm:cxn modelId="{3FC1FD1D-9FF4-4423-A6DC-916322A61F85}" type="presOf" srcId="{357998EC-2BDF-49E8-BC28-5FCEC71461BC}" destId="{AEFF2254-AD5D-479B-BE5E-136391A1475B}" srcOrd="1" destOrd="0" presId="urn:microsoft.com/office/officeart/2008/layout/HalfCircleOrganizationChart"/>
    <dgm:cxn modelId="{A16E9936-DCFF-4635-8B6B-34F3AF4407C2}" type="presOf" srcId="{27ECFC90-50A2-4CC9-9449-1E32E4729195}" destId="{F5258D4F-AAD5-4EDE-80BC-57897671A40A}" srcOrd="0" destOrd="0" presId="urn:microsoft.com/office/officeart/2008/layout/HalfCircleOrganizationChart"/>
    <dgm:cxn modelId="{64868F38-0E8E-4934-8F32-56A5B95E021B}" type="presOf" srcId="{4E2D3A7A-080D-47B4-ADE9-76F6EE62DA42}" destId="{1623AA96-7B0F-4CD4-BBFC-18C616CE55F3}" srcOrd="0" destOrd="0" presId="urn:microsoft.com/office/officeart/2008/layout/HalfCircleOrganizationChart"/>
    <dgm:cxn modelId="{B0ADFF3A-2153-4D69-BF09-CD581DFFF558}" srcId="{4E2D3A7A-080D-47B4-ADE9-76F6EE62DA42}" destId="{357998EC-2BDF-49E8-BC28-5FCEC71461BC}" srcOrd="1" destOrd="0" parTransId="{27ECFC90-50A2-4CC9-9449-1E32E4729195}" sibTransId="{C9E83B15-345C-4C88-9077-FFF6A15E943C}"/>
    <dgm:cxn modelId="{17695666-7D45-4271-84B2-3D64D5238005}" type="presOf" srcId="{0F1C035D-9C1B-41EE-90F0-11E513C3E117}" destId="{64C49B79-CF87-4DA0-82A5-03459E3377C9}" srcOrd="0" destOrd="0" presId="urn:microsoft.com/office/officeart/2008/layout/HalfCircleOrganizationChart"/>
    <dgm:cxn modelId="{8BC2867F-AA91-4814-817F-02AB103F0619}" type="presOf" srcId="{04251513-FB87-4DC3-BE00-C14A56E7E1F8}" destId="{2A7B68F2-C19E-4159-B6F1-CD2F60ED6ABF}" srcOrd="0" destOrd="0" presId="urn:microsoft.com/office/officeart/2008/layout/HalfCircleOrganizationChart"/>
    <dgm:cxn modelId="{C03C9F9A-C299-434A-A85C-48755B8B3415}" srcId="{4E2D3A7A-080D-47B4-ADE9-76F6EE62DA42}" destId="{F658DB8F-3B98-4BE1-865D-5DA60D42941C}" srcOrd="0" destOrd="0" parTransId="{04251513-FB87-4DC3-BE00-C14A56E7E1F8}" sibTransId="{B56F830F-295A-4C58-871D-9541BDEB313C}"/>
    <dgm:cxn modelId="{A83C399E-B2CA-4101-92A9-D0E4808A5EB4}" type="presOf" srcId="{F658DB8F-3B98-4BE1-865D-5DA60D42941C}" destId="{ED466CD0-3248-4991-910B-6AE87B9EE3E0}" srcOrd="0" destOrd="0" presId="urn:microsoft.com/office/officeart/2008/layout/HalfCircleOrganizationChart"/>
    <dgm:cxn modelId="{AF0418C2-F4AF-443E-9483-27A0F8398619}" type="presOf" srcId="{F658DB8F-3B98-4BE1-865D-5DA60D42941C}" destId="{37CBDEA4-7A13-471F-913F-DF343DDAABD7}" srcOrd="1" destOrd="0" presId="urn:microsoft.com/office/officeart/2008/layout/HalfCircleOrganizationChart"/>
    <dgm:cxn modelId="{165D76C3-7A81-4BFE-A34D-FE3B624E04E5}" srcId="{4E2D3A7A-080D-47B4-ADE9-76F6EE62DA42}" destId="{C041DCD7-6FE2-402D-B92B-78806D040F7B}" srcOrd="2" destOrd="0" parTransId="{0F1C035D-9C1B-41EE-90F0-11E513C3E117}" sibTransId="{1AB59583-BC71-4DBA-B58C-B63CA2D11736}"/>
    <dgm:cxn modelId="{DE57A9D7-72EE-4EA1-A00B-40DAA95F9FFE}" type="presOf" srcId="{357998EC-2BDF-49E8-BC28-5FCEC71461BC}" destId="{D33D4D83-230E-40D6-83C8-5D89ECE0E515}" srcOrd="0" destOrd="0" presId="urn:microsoft.com/office/officeart/2008/layout/HalfCircleOrganizationChart"/>
    <dgm:cxn modelId="{13385FF0-A1EE-414F-9B26-5B24CC3C95FB}" type="presOf" srcId="{00C61BDD-7D32-4573-99F0-96A752AE41C0}" destId="{33C453FF-82D6-4FBD-B655-B4FD0DD36775}" srcOrd="0" destOrd="0" presId="urn:microsoft.com/office/officeart/2008/layout/HalfCircleOrganizationChart"/>
    <dgm:cxn modelId="{E4D313E3-EB07-4287-A222-C1868A54CDDC}" type="presParOf" srcId="{33C453FF-82D6-4FBD-B655-B4FD0DD36775}" destId="{213ED082-C298-4D88-A60C-AC6B0A97EAA2}" srcOrd="0" destOrd="0" presId="urn:microsoft.com/office/officeart/2008/layout/HalfCircleOrganizationChart"/>
    <dgm:cxn modelId="{2A103099-978C-46E6-8252-11A83F757E21}" type="presParOf" srcId="{213ED082-C298-4D88-A60C-AC6B0A97EAA2}" destId="{1849833E-C937-488A-B6EB-0A44F52D6F53}" srcOrd="0" destOrd="0" presId="urn:microsoft.com/office/officeart/2008/layout/HalfCircleOrganizationChart"/>
    <dgm:cxn modelId="{87EF5292-7FE4-47FB-A0E2-962306939B72}" type="presParOf" srcId="{1849833E-C937-488A-B6EB-0A44F52D6F53}" destId="{1623AA96-7B0F-4CD4-BBFC-18C616CE55F3}" srcOrd="0" destOrd="0" presId="urn:microsoft.com/office/officeart/2008/layout/HalfCircleOrganizationChart"/>
    <dgm:cxn modelId="{7D69D910-5925-4FE0-87E9-1C5F989B6F9C}" type="presParOf" srcId="{1849833E-C937-488A-B6EB-0A44F52D6F53}" destId="{470188EE-8917-4AD3-A2DF-EB1EB45E1794}" srcOrd="1" destOrd="0" presId="urn:microsoft.com/office/officeart/2008/layout/HalfCircleOrganizationChart"/>
    <dgm:cxn modelId="{241E0821-1193-44E8-945E-1D3FFD36D7F8}" type="presParOf" srcId="{1849833E-C937-488A-B6EB-0A44F52D6F53}" destId="{D4C15F67-B290-4C65-8A3E-39154AA0733F}" srcOrd="2" destOrd="0" presId="urn:microsoft.com/office/officeart/2008/layout/HalfCircleOrganizationChart"/>
    <dgm:cxn modelId="{BA413651-5707-43A8-A139-17674F5BD2E6}" type="presParOf" srcId="{1849833E-C937-488A-B6EB-0A44F52D6F53}" destId="{3279CFCB-78B1-4A9D-9BFC-F8382C00C780}" srcOrd="3" destOrd="0" presId="urn:microsoft.com/office/officeart/2008/layout/HalfCircleOrganizationChart"/>
    <dgm:cxn modelId="{235E2524-E0CA-4C64-A925-E703B198F421}" type="presParOf" srcId="{213ED082-C298-4D88-A60C-AC6B0A97EAA2}" destId="{1611ED24-381C-4784-A018-089E8A22D804}" srcOrd="1" destOrd="0" presId="urn:microsoft.com/office/officeart/2008/layout/HalfCircleOrganizationChart"/>
    <dgm:cxn modelId="{744DF30B-E166-4F6A-B4FD-7F100258AA5B}" type="presParOf" srcId="{1611ED24-381C-4784-A018-089E8A22D804}" destId="{2A7B68F2-C19E-4159-B6F1-CD2F60ED6ABF}" srcOrd="0" destOrd="0" presId="urn:microsoft.com/office/officeart/2008/layout/HalfCircleOrganizationChart"/>
    <dgm:cxn modelId="{8AA854A1-A08D-4021-A98A-33260065F1E6}" type="presParOf" srcId="{1611ED24-381C-4784-A018-089E8A22D804}" destId="{F42C2EB6-5C64-441F-B362-729D402ABDAB}" srcOrd="1" destOrd="0" presId="urn:microsoft.com/office/officeart/2008/layout/HalfCircleOrganizationChart"/>
    <dgm:cxn modelId="{8AC2FEF9-1AAF-4203-A781-929CD3D7DF2C}" type="presParOf" srcId="{F42C2EB6-5C64-441F-B362-729D402ABDAB}" destId="{1D889858-C843-4886-BC0C-FE72D28DDF03}" srcOrd="0" destOrd="0" presId="urn:microsoft.com/office/officeart/2008/layout/HalfCircleOrganizationChart"/>
    <dgm:cxn modelId="{DA5B885D-2F45-4CF2-A3B3-6B4D5BB2AF67}" type="presParOf" srcId="{1D889858-C843-4886-BC0C-FE72D28DDF03}" destId="{ED466CD0-3248-4991-910B-6AE87B9EE3E0}" srcOrd="0" destOrd="0" presId="urn:microsoft.com/office/officeart/2008/layout/HalfCircleOrganizationChart"/>
    <dgm:cxn modelId="{D40F657B-FCA3-4C98-9076-A2BA3705E91D}" type="presParOf" srcId="{1D889858-C843-4886-BC0C-FE72D28DDF03}" destId="{5812303D-C903-45AB-BB89-C7A3FF7976F3}" srcOrd="1" destOrd="0" presId="urn:microsoft.com/office/officeart/2008/layout/HalfCircleOrganizationChart"/>
    <dgm:cxn modelId="{9F7BFE7A-48F9-47A2-9CE6-9FE7C8B44706}" type="presParOf" srcId="{1D889858-C843-4886-BC0C-FE72D28DDF03}" destId="{1D91E8E7-4427-4D7B-BAC0-E7B1AD5F737E}" srcOrd="2" destOrd="0" presId="urn:microsoft.com/office/officeart/2008/layout/HalfCircleOrganizationChart"/>
    <dgm:cxn modelId="{FF3E19D7-D6A0-4EE7-9D56-9924D29E1447}" type="presParOf" srcId="{1D889858-C843-4886-BC0C-FE72D28DDF03}" destId="{37CBDEA4-7A13-471F-913F-DF343DDAABD7}" srcOrd="3" destOrd="0" presId="urn:microsoft.com/office/officeart/2008/layout/HalfCircleOrganizationChart"/>
    <dgm:cxn modelId="{B171B786-FC21-4442-95BF-31ED211F81FD}" type="presParOf" srcId="{F42C2EB6-5C64-441F-B362-729D402ABDAB}" destId="{EB2AD9AD-ABFF-4FC4-BF76-AFE7EF4F505F}" srcOrd="1" destOrd="0" presId="urn:microsoft.com/office/officeart/2008/layout/HalfCircleOrganizationChart"/>
    <dgm:cxn modelId="{2D696065-321E-43A2-B567-DC81ABADBB66}" type="presParOf" srcId="{F42C2EB6-5C64-441F-B362-729D402ABDAB}" destId="{BC03239D-91E1-458C-9421-A2A2508DA8F9}" srcOrd="2" destOrd="0" presId="urn:microsoft.com/office/officeart/2008/layout/HalfCircleOrganizationChart"/>
    <dgm:cxn modelId="{F5C4D84B-9E7A-4914-844A-AF07B0E774DF}" type="presParOf" srcId="{1611ED24-381C-4784-A018-089E8A22D804}" destId="{F5258D4F-AAD5-4EDE-80BC-57897671A40A}" srcOrd="2" destOrd="0" presId="urn:microsoft.com/office/officeart/2008/layout/HalfCircleOrganizationChart"/>
    <dgm:cxn modelId="{79E4B8B5-8810-43BB-A442-5F59B2FC750B}" type="presParOf" srcId="{1611ED24-381C-4784-A018-089E8A22D804}" destId="{D598A4CC-3043-44DB-B015-9FC03CB87086}" srcOrd="3" destOrd="0" presId="urn:microsoft.com/office/officeart/2008/layout/HalfCircleOrganizationChart"/>
    <dgm:cxn modelId="{84C5E417-0C56-42CF-96C7-57E6D3D6EF3F}" type="presParOf" srcId="{D598A4CC-3043-44DB-B015-9FC03CB87086}" destId="{D0E7D9A8-631B-4051-A70D-47C41BA15965}" srcOrd="0" destOrd="0" presId="urn:microsoft.com/office/officeart/2008/layout/HalfCircleOrganizationChart"/>
    <dgm:cxn modelId="{64AD2F89-AA41-4F55-AD5F-457E3095D364}" type="presParOf" srcId="{D0E7D9A8-631B-4051-A70D-47C41BA15965}" destId="{D33D4D83-230E-40D6-83C8-5D89ECE0E515}" srcOrd="0" destOrd="0" presId="urn:microsoft.com/office/officeart/2008/layout/HalfCircleOrganizationChart"/>
    <dgm:cxn modelId="{2DFF3DF2-4D92-4594-A78B-54FFC3840820}" type="presParOf" srcId="{D0E7D9A8-631B-4051-A70D-47C41BA15965}" destId="{752DEA7C-B59A-432C-9BE1-D74E712DDE2E}" srcOrd="1" destOrd="0" presId="urn:microsoft.com/office/officeart/2008/layout/HalfCircleOrganizationChart"/>
    <dgm:cxn modelId="{05C807B1-750C-4F2E-AD98-847974A976E6}" type="presParOf" srcId="{D0E7D9A8-631B-4051-A70D-47C41BA15965}" destId="{4D536823-573B-494B-85FD-254E23ED3CF4}" srcOrd="2" destOrd="0" presId="urn:microsoft.com/office/officeart/2008/layout/HalfCircleOrganizationChart"/>
    <dgm:cxn modelId="{24AD6212-B241-455D-8D25-653557EC4D61}" type="presParOf" srcId="{D0E7D9A8-631B-4051-A70D-47C41BA15965}" destId="{AEFF2254-AD5D-479B-BE5E-136391A1475B}" srcOrd="3" destOrd="0" presId="urn:microsoft.com/office/officeart/2008/layout/HalfCircleOrganizationChart"/>
    <dgm:cxn modelId="{677B85DA-51FB-4260-B9AC-DDD0EC8F3E8F}" type="presParOf" srcId="{D598A4CC-3043-44DB-B015-9FC03CB87086}" destId="{8A00AAC6-A1F5-45AA-A0AD-FD6838309C8E}" srcOrd="1" destOrd="0" presId="urn:microsoft.com/office/officeart/2008/layout/HalfCircleOrganizationChart"/>
    <dgm:cxn modelId="{9A2C8AE1-D539-41C3-B83B-CAAC207F6154}" type="presParOf" srcId="{D598A4CC-3043-44DB-B015-9FC03CB87086}" destId="{197E13C9-CC0A-4FF6-9C4D-5908F8974B3F}" srcOrd="2" destOrd="0" presId="urn:microsoft.com/office/officeart/2008/layout/HalfCircleOrganizationChart"/>
    <dgm:cxn modelId="{1EC27952-FAF5-4B68-9BA9-3FBF8F579EB7}" type="presParOf" srcId="{1611ED24-381C-4784-A018-089E8A22D804}" destId="{64C49B79-CF87-4DA0-82A5-03459E3377C9}" srcOrd="4" destOrd="0" presId="urn:microsoft.com/office/officeart/2008/layout/HalfCircleOrganizationChart"/>
    <dgm:cxn modelId="{1FEF6415-C81A-441C-A8BC-A8B1EE153C9A}" type="presParOf" srcId="{1611ED24-381C-4784-A018-089E8A22D804}" destId="{77EFDF06-AC58-46E9-ADBF-1F5743E7602A}" srcOrd="5" destOrd="0" presId="urn:microsoft.com/office/officeart/2008/layout/HalfCircleOrganizationChart"/>
    <dgm:cxn modelId="{01D27A75-2733-465E-BF16-57FC7B92DA1D}" type="presParOf" srcId="{77EFDF06-AC58-46E9-ADBF-1F5743E7602A}" destId="{5148E0DA-78D9-41A6-A57E-E5F5AD714269}" srcOrd="0" destOrd="0" presId="urn:microsoft.com/office/officeart/2008/layout/HalfCircleOrganizationChart"/>
    <dgm:cxn modelId="{60630A98-07BF-4E6E-9B5F-3C66A4FC0BE5}" type="presParOf" srcId="{5148E0DA-78D9-41A6-A57E-E5F5AD714269}" destId="{D78E7B41-58A8-443C-A5FC-10E47FFFF341}" srcOrd="0" destOrd="0" presId="urn:microsoft.com/office/officeart/2008/layout/HalfCircleOrganizationChart"/>
    <dgm:cxn modelId="{E43A62AA-6865-4782-BD9C-52F9896C7477}" type="presParOf" srcId="{5148E0DA-78D9-41A6-A57E-E5F5AD714269}" destId="{1C444D6D-CEF0-4D31-B02E-53B8D348EAAF}" srcOrd="1" destOrd="0" presId="urn:microsoft.com/office/officeart/2008/layout/HalfCircleOrganizationChart"/>
    <dgm:cxn modelId="{2F0322AA-6753-4C1A-BF72-304CD9FCF9A4}" type="presParOf" srcId="{5148E0DA-78D9-41A6-A57E-E5F5AD714269}" destId="{85F6AC6B-3C08-4E11-A6E2-E249B0880B5A}" srcOrd="2" destOrd="0" presId="urn:microsoft.com/office/officeart/2008/layout/HalfCircleOrganizationChart"/>
    <dgm:cxn modelId="{8575EFF1-2658-4CDC-93A4-B55F4820A7DF}" type="presParOf" srcId="{5148E0DA-78D9-41A6-A57E-E5F5AD714269}" destId="{D7E48A56-F2CE-44BB-AC5A-893D8CC47D2B}" srcOrd="3" destOrd="0" presId="urn:microsoft.com/office/officeart/2008/layout/HalfCircleOrganizationChart"/>
    <dgm:cxn modelId="{18F1F07B-507E-40BB-B635-9572166CE0C0}" type="presParOf" srcId="{77EFDF06-AC58-46E9-ADBF-1F5743E7602A}" destId="{F8A9E325-A41B-4401-9300-BBC028939378}" srcOrd="1" destOrd="0" presId="urn:microsoft.com/office/officeart/2008/layout/HalfCircleOrganizationChart"/>
    <dgm:cxn modelId="{D65166B1-9072-4C6E-9386-F70C0C3A8E1B}" type="presParOf" srcId="{77EFDF06-AC58-46E9-ADBF-1F5743E7602A}" destId="{89E92C7A-C504-4A6C-B2E8-A8698BB944E4}" srcOrd="2" destOrd="0" presId="urn:microsoft.com/office/officeart/2008/layout/HalfCircleOrganizationChart"/>
    <dgm:cxn modelId="{F19D96F1-1A25-4416-8266-4AA6DD363F68}" type="presParOf" srcId="{213ED082-C298-4D88-A60C-AC6B0A97EAA2}" destId="{84921116-6445-4D82-9ACF-0FDD9499AC1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767D1-DBAC-4919-ABF9-3E4D52C2644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5D5CC-2E69-48B0-A163-5A95F6042D04}">
      <dsp:nvSpPr>
        <dsp:cNvPr id="0" name=""/>
        <dsp:cNvSpPr/>
      </dsp:nvSpPr>
      <dsp:spPr>
        <a:xfrm>
          <a:off x="749768" y="886710"/>
          <a:ext cx="5114883" cy="8444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0" i="0" kern="120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অনলাইন পরিচয় কী তা বলতে পারবে</a:t>
          </a:r>
          <a:r>
            <a:rPr lang="en-US" sz="2800" b="0" i="0" kern="120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;</a:t>
          </a:r>
          <a:endParaRPr lang="en-US" sz="2800" kern="1200" dirty="0"/>
        </a:p>
      </dsp:txBody>
      <dsp:txXfrm>
        <a:off x="749768" y="886710"/>
        <a:ext cx="5114883" cy="844401"/>
      </dsp:txXfrm>
    </dsp:sp>
    <dsp:sp modelId="{AF9AC285-47A1-4D00-9B51-C32C963B29C3}">
      <dsp:nvSpPr>
        <dsp:cNvPr id="0" name=""/>
        <dsp:cNvSpPr/>
      </dsp:nvSpPr>
      <dsp:spPr>
        <a:xfrm>
          <a:off x="12693" y="6350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1FDDE-D65F-4AD6-8C74-74955F0690A6}">
      <dsp:nvSpPr>
        <dsp:cNvPr id="0" name=""/>
        <dsp:cNvSpPr/>
      </dsp:nvSpPr>
      <dsp:spPr>
        <a:xfrm>
          <a:off x="1020234" y="2226736"/>
          <a:ext cx="8085516" cy="101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762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900" b="0" i="0" kern="120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পাসওয়ার্ডের গোপনীয়তা রক্ষার </a:t>
          </a:r>
          <a:r>
            <a:rPr lang="en-US" sz="2900" b="0" i="0" kern="1200" spc="71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কৌশল</a:t>
          </a:r>
          <a:r>
            <a:rPr lang="en-US" sz="2900" b="0" i="0" kern="120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900" b="0" i="0" kern="1200" spc="71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ব্যাখ্যা</a:t>
          </a:r>
          <a:r>
            <a:rPr lang="en-US" sz="2900" b="0" i="0" kern="120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900" b="0" i="0" kern="1200" spc="71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করতে</a:t>
          </a:r>
          <a:r>
            <a:rPr lang="en-US" sz="2900" b="0" i="0" kern="120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900" b="0" i="0" kern="1200" spc="71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পারবে</a:t>
          </a:r>
          <a:r>
            <a:rPr lang="en-US" sz="2900" b="0" i="0" kern="1200" spc="71" dirty="0">
              <a:effectLst/>
              <a:latin typeface="Nikosh" panose="02000000000000000000" pitchFamily="2" charset="0"/>
              <a:cs typeface="Nikosh" panose="02000000000000000000" pitchFamily="2" charset="0"/>
            </a:rPr>
            <a:t>;</a:t>
          </a:r>
          <a:r>
            <a:rPr lang="en-US" sz="2900" b="0" i="0" kern="120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2900" kern="1200" dirty="0"/>
        </a:p>
      </dsp:txBody>
      <dsp:txXfrm>
        <a:off x="1020234" y="2226736"/>
        <a:ext cx="8085516" cy="1016000"/>
      </dsp:txXfrm>
    </dsp:sp>
    <dsp:sp modelId="{F65B03DB-8C0D-45B4-984C-6071C95FCFDE}">
      <dsp:nvSpPr>
        <dsp:cNvPr id="0" name=""/>
        <dsp:cNvSpPr/>
      </dsp:nvSpPr>
      <dsp:spPr>
        <a:xfrm>
          <a:off x="423306" y="2044706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8D404-3E1A-4392-9637-9D48D04F88AE}">
      <dsp:nvSpPr>
        <dsp:cNvPr id="0" name=""/>
        <dsp:cNvSpPr/>
      </dsp:nvSpPr>
      <dsp:spPr>
        <a:xfrm>
          <a:off x="752110" y="3615247"/>
          <a:ext cx="8837811" cy="10837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81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600" b="0" i="0" kern="120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কম্পিউটার হ্যাকিং</a:t>
          </a:r>
          <a:r>
            <a:rPr lang="en-US" sz="3600" b="0" i="0" kern="120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3600" b="0" i="0" kern="1200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হ্যাকারদের</a:t>
          </a:r>
          <a:r>
            <a:rPr lang="en-US" sz="3600" b="0" i="0" kern="120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b="0" i="0" kern="1200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সম্পর্কে</a:t>
          </a:r>
          <a:r>
            <a:rPr lang="en-US" sz="3600" b="0" i="0" kern="120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b="0" i="0" kern="1200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বলতে</a:t>
          </a:r>
          <a:r>
            <a:rPr lang="en-US" sz="3600" b="0" i="0" kern="120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b="0" i="0" kern="1200" dirty="0" err="1">
              <a:effectLst/>
              <a:latin typeface="Nikosh" panose="02000000000000000000" pitchFamily="2" charset="0"/>
              <a:cs typeface="Nikosh" panose="02000000000000000000" pitchFamily="2" charset="0"/>
            </a:rPr>
            <a:t>পারবে</a:t>
          </a:r>
          <a:r>
            <a:rPr lang="en-US" sz="3600" b="0" i="0" kern="1200" dirty="0">
              <a:effectLst/>
              <a:latin typeface="Nikosh" panose="02000000000000000000" pitchFamily="2" charset="0"/>
              <a:cs typeface="Nikosh" panose="02000000000000000000" pitchFamily="2" charset="0"/>
            </a:rPr>
            <a:t>; </a:t>
          </a:r>
          <a:endParaRPr lang="en-US" sz="3600" kern="1200" dirty="0"/>
        </a:p>
      </dsp:txBody>
      <dsp:txXfrm>
        <a:off x="752110" y="3615247"/>
        <a:ext cx="8837811" cy="1083733"/>
      </dsp:txXfrm>
    </dsp:sp>
    <dsp:sp modelId="{411AC0D2-4F46-4255-970A-111B8C447D10}">
      <dsp:nvSpPr>
        <dsp:cNvPr id="0" name=""/>
        <dsp:cNvSpPr/>
      </dsp:nvSpPr>
      <dsp:spPr>
        <a:xfrm>
          <a:off x="74804" y="3505281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49B79-CF87-4DA0-82A5-03459E3377C9}">
      <dsp:nvSpPr>
        <dsp:cNvPr id="0" name=""/>
        <dsp:cNvSpPr/>
      </dsp:nvSpPr>
      <dsp:spPr>
        <a:xfrm>
          <a:off x="3711146" y="1601525"/>
          <a:ext cx="2625663" cy="45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46"/>
              </a:lnTo>
              <a:lnTo>
                <a:pt x="2625663" y="227846"/>
              </a:lnTo>
              <a:lnTo>
                <a:pt x="2625663" y="455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58D4F-AAD5-4EDE-80BC-57897671A40A}">
      <dsp:nvSpPr>
        <dsp:cNvPr id="0" name=""/>
        <dsp:cNvSpPr/>
      </dsp:nvSpPr>
      <dsp:spPr>
        <a:xfrm>
          <a:off x="3665426" y="1601525"/>
          <a:ext cx="91440" cy="455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B68F2-C19E-4159-B6F1-CD2F60ED6ABF}">
      <dsp:nvSpPr>
        <dsp:cNvPr id="0" name=""/>
        <dsp:cNvSpPr/>
      </dsp:nvSpPr>
      <dsp:spPr>
        <a:xfrm>
          <a:off x="1085483" y="1601525"/>
          <a:ext cx="2625663" cy="455693"/>
        </a:xfrm>
        <a:custGeom>
          <a:avLst/>
          <a:gdLst/>
          <a:ahLst/>
          <a:cxnLst/>
          <a:rect l="0" t="0" r="0" b="0"/>
          <a:pathLst>
            <a:path>
              <a:moveTo>
                <a:pt x="2625663" y="0"/>
              </a:moveTo>
              <a:lnTo>
                <a:pt x="2625663" y="227846"/>
              </a:lnTo>
              <a:lnTo>
                <a:pt x="0" y="227846"/>
              </a:lnTo>
              <a:lnTo>
                <a:pt x="0" y="455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188EE-8917-4AD3-A2DF-EB1EB45E1794}">
      <dsp:nvSpPr>
        <dsp:cNvPr id="0" name=""/>
        <dsp:cNvSpPr/>
      </dsp:nvSpPr>
      <dsp:spPr>
        <a:xfrm>
          <a:off x="3168654" y="516540"/>
          <a:ext cx="1084984" cy="10849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15F67-B290-4C65-8A3E-39154AA0733F}">
      <dsp:nvSpPr>
        <dsp:cNvPr id="0" name=""/>
        <dsp:cNvSpPr/>
      </dsp:nvSpPr>
      <dsp:spPr>
        <a:xfrm>
          <a:off x="3168654" y="516540"/>
          <a:ext cx="1084984" cy="10849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3AA96-7B0F-4CD4-BBFC-18C616CE55F3}">
      <dsp:nvSpPr>
        <dsp:cNvPr id="0" name=""/>
        <dsp:cNvSpPr/>
      </dsp:nvSpPr>
      <dsp:spPr>
        <a:xfrm>
          <a:off x="2626161" y="711837"/>
          <a:ext cx="2169969" cy="6943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Nikosh" panose="02000000000000000000" pitchFamily="2" charset="0"/>
              <a:cs typeface="Nikosh" panose="02000000000000000000" pitchFamily="2" charset="0"/>
            </a:rPr>
            <a:t>Hacker</a:t>
          </a:r>
          <a:endParaRPr lang="en-US" sz="2300" kern="1200" dirty="0"/>
        </a:p>
      </dsp:txBody>
      <dsp:txXfrm>
        <a:off x="2626161" y="711837"/>
        <a:ext cx="2169969" cy="694390"/>
      </dsp:txXfrm>
    </dsp:sp>
    <dsp:sp modelId="{5812303D-C903-45AB-BB89-C7A3FF7976F3}">
      <dsp:nvSpPr>
        <dsp:cNvPr id="0" name=""/>
        <dsp:cNvSpPr/>
      </dsp:nvSpPr>
      <dsp:spPr>
        <a:xfrm>
          <a:off x="542990" y="2057218"/>
          <a:ext cx="1084984" cy="10849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1E8E7-4427-4D7B-BAC0-E7B1AD5F737E}">
      <dsp:nvSpPr>
        <dsp:cNvPr id="0" name=""/>
        <dsp:cNvSpPr/>
      </dsp:nvSpPr>
      <dsp:spPr>
        <a:xfrm>
          <a:off x="542990" y="2057218"/>
          <a:ext cx="1084984" cy="10849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66CD0-3248-4991-910B-6AE87B9EE3E0}">
      <dsp:nvSpPr>
        <dsp:cNvPr id="0" name=""/>
        <dsp:cNvSpPr/>
      </dsp:nvSpPr>
      <dsp:spPr>
        <a:xfrm>
          <a:off x="498" y="2252516"/>
          <a:ext cx="2169969" cy="6943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Nikosh" panose="02000000000000000000" pitchFamily="2" charset="0"/>
              <a:cs typeface="Nikosh" panose="02000000000000000000" pitchFamily="2" charset="0"/>
            </a:rPr>
            <a:t>White hat hacker </a:t>
          </a:r>
          <a:endParaRPr lang="en-US" sz="2300" kern="1200" dirty="0"/>
        </a:p>
      </dsp:txBody>
      <dsp:txXfrm>
        <a:off x="498" y="2252516"/>
        <a:ext cx="2169969" cy="694390"/>
      </dsp:txXfrm>
    </dsp:sp>
    <dsp:sp modelId="{752DEA7C-B59A-432C-9BE1-D74E712DDE2E}">
      <dsp:nvSpPr>
        <dsp:cNvPr id="0" name=""/>
        <dsp:cNvSpPr/>
      </dsp:nvSpPr>
      <dsp:spPr>
        <a:xfrm>
          <a:off x="3168654" y="2057218"/>
          <a:ext cx="1084984" cy="10849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36823-573B-494B-85FD-254E23ED3CF4}">
      <dsp:nvSpPr>
        <dsp:cNvPr id="0" name=""/>
        <dsp:cNvSpPr/>
      </dsp:nvSpPr>
      <dsp:spPr>
        <a:xfrm>
          <a:off x="3168654" y="2057218"/>
          <a:ext cx="1084984" cy="10849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D4D83-230E-40D6-83C8-5D89ECE0E515}">
      <dsp:nvSpPr>
        <dsp:cNvPr id="0" name=""/>
        <dsp:cNvSpPr/>
      </dsp:nvSpPr>
      <dsp:spPr>
        <a:xfrm>
          <a:off x="2626161" y="2252516"/>
          <a:ext cx="2169969" cy="6943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ikosh" panose="02000000000000000000" pitchFamily="2" charset="0"/>
              <a:cs typeface="Nikosh" panose="02000000000000000000" pitchFamily="2" charset="0"/>
            </a:rPr>
            <a:t>Grey hat hacker </a:t>
          </a:r>
          <a:endParaRPr lang="en-US" sz="2300" kern="1200" dirty="0"/>
        </a:p>
      </dsp:txBody>
      <dsp:txXfrm>
        <a:off x="2626161" y="2252516"/>
        <a:ext cx="2169969" cy="694390"/>
      </dsp:txXfrm>
    </dsp:sp>
    <dsp:sp modelId="{1C444D6D-CEF0-4D31-B02E-53B8D348EAAF}">
      <dsp:nvSpPr>
        <dsp:cNvPr id="0" name=""/>
        <dsp:cNvSpPr/>
      </dsp:nvSpPr>
      <dsp:spPr>
        <a:xfrm>
          <a:off x="5794317" y="2057218"/>
          <a:ext cx="1084984" cy="10849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6AC6B-3C08-4E11-A6E2-E249B0880B5A}">
      <dsp:nvSpPr>
        <dsp:cNvPr id="0" name=""/>
        <dsp:cNvSpPr/>
      </dsp:nvSpPr>
      <dsp:spPr>
        <a:xfrm>
          <a:off x="5794317" y="2057218"/>
          <a:ext cx="1084984" cy="10849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E7B41-58A8-443C-A5FC-10E47FFFF341}">
      <dsp:nvSpPr>
        <dsp:cNvPr id="0" name=""/>
        <dsp:cNvSpPr/>
      </dsp:nvSpPr>
      <dsp:spPr>
        <a:xfrm>
          <a:off x="5251824" y="2252516"/>
          <a:ext cx="2169969" cy="6943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Nikosh" panose="02000000000000000000" pitchFamily="2" charset="0"/>
              <a:cs typeface="Nikosh" panose="02000000000000000000" pitchFamily="2" charset="0"/>
            </a:rPr>
            <a:t>Black hat hacker</a:t>
          </a:r>
          <a:endParaRPr lang="en-US" sz="2300" kern="1200" dirty="0"/>
        </a:p>
      </dsp:txBody>
      <dsp:txXfrm>
        <a:off x="5251824" y="2252516"/>
        <a:ext cx="2169969" cy="69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E23A-00CC-4264-8C9F-73948FD523FB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1E22-4804-460E-B41D-F26DB93BB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0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5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7CA4A-7244-47BA-9678-E5668D1F4F6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72F4-E2D1-4DDE-90D3-3765E842D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9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1999" cy="685799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00375" y="6496050"/>
              <a:ext cx="5461000" cy="3619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মোঃ</a:t>
              </a:r>
              <a:r>
                <a:rPr lang="en-US" sz="160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নুরুল</a:t>
              </a:r>
              <a:r>
                <a:rPr lang="en-US" sz="160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ইসলাম</a:t>
              </a:r>
              <a:r>
                <a:rPr lang="en-US" sz="160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600" b="1" dirty="0" err="1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সহকারী</a:t>
              </a:r>
              <a:r>
                <a:rPr lang="en-US" sz="160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শিক্ষক</a:t>
              </a:r>
              <a:r>
                <a:rPr lang="en-US" sz="160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600" b="1" dirty="0" err="1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জালদিয়া</a:t>
              </a:r>
              <a:r>
                <a:rPr lang="en-US" sz="160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উচ্চ</a:t>
              </a:r>
              <a:r>
                <a:rPr lang="en-US" sz="160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বিদ্যালয়</a:t>
              </a:r>
              <a:r>
                <a:rPr lang="en-US" sz="160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600" b="1" dirty="0" err="1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রাজবাড়ী</a:t>
              </a:r>
              <a:r>
                <a:rPr lang="en-US" sz="160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</a:p>
            <a:p>
              <a:pPr algn="ctr"/>
              <a:r>
                <a:rPr lang="en-US" sz="1050" b="1" dirty="0">
                  <a:solidFill>
                    <a:srgbClr val="070707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E-mail:26kesloy@gmail.com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82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972" y="666870"/>
            <a:ext cx="1017510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2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337"/>
            <a:ext cx="12192000" cy="60929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29513" y="2092411"/>
            <a:ext cx="6549081" cy="23807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৩.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নিয়মিত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অভ্যাস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6390" y="2636108"/>
            <a:ext cx="5448334" cy="1243914"/>
            <a:chOff x="5087864" y="2752507"/>
            <a:chExt cx="2016272" cy="1352986"/>
          </a:xfrm>
        </p:grpSpPr>
        <p:sp>
          <p:nvSpPr>
            <p:cNvPr id="5" name="Half Frame 4"/>
            <p:cNvSpPr/>
            <p:nvPr/>
          </p:nvSpPr>
          <p:spPr>
            <a:xfrm>
              <a:off x="5087864" y="2752507"/>
              <a:ext cx="140811" cy="409286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6814245" y="2871902"/>
              <a:ext cx="409286" cy="170496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4953627" y="3830443"/>
              <a:ext cx="409286" cy="140811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6933639" y="3696207"/>
              <a:ext cx="170496" cy="409286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65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4739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9900" y="4981575"/>
            <a:ext cx="6172200" cy="1404045"/>
            <a:chOff x="2428875" y="4638675"/>
            <a:chExt cx="7334250" cy="1404045"/>
          </a:xfrm>
        </p:grpSpPr>
        <p:sp>
          <p:nvSpPr>
            <p:cNvPr id="8" name="Rounded Rectangle 7"/>
            <p:cNvSpPr/>
            <p:nvPr/>
          </p:nvSpPr>
          <p:spPr>
            <a:xfrm>
              <a:off x="2428875" y="4638675"/>
              <a:ext cx="7334250" cy="1390650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428875" y="4657725"/>
              <a:ext cx="73342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৪. 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অনেকেই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পাসওয়ার্ড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ম্যানেজার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ব্যবহার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করেন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যেমন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lastpass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keepass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ইত্যাদি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এগুলো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ব্যবহার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যেতে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পারে</a:t>
              </a:r>
              <a:r>
                <a:rPr lang="en-US" sz="28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20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09651" y="964407"/>
            <a:ext cx="7764065" cy="4348758"/>
            <a:chOff x="-204469" y="1333500"/>
            <a:chExt cx="8281669" cy="4638675"/>
          </a:xfrm>
        </p:grpSpPr>
        <p:sp>
          <p:nvSpPr>
            <p:cNvPr id="4" name="Rectangle 3"/>
            <p:cNvSpPr/>
            <p:nvPr/>
          </p:nvSpPr>
          <p:spPr>
            <a:xfrm>
              <a:off x="1905000" y="1333500"/>
              <a:ext cx="6172200" cy="46386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204469" y="2621279"/>
              <a:ext cx="4500245" cy="2082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৫. 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ইউনিয়ন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সাইবার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ক্যাফে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সহপাঠীদের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ডিভাইসে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সাইডে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লগিং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লগ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আউট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62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232" y="1631117"/>
            <a:ext cx="4505334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4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0960" y="1250154"/>
            <a:ext cx="11440040" cy="4348758"/>
            <a:chOff x="370960" y="1250154"/>
            <a:chExt cx="11440040" cy="4348758"/>
          </a:xfrm>
        </p:grpSpPr>
        <p:grpSp>
          <p:nvGrpSpPr>
            <p:cNvPr id="17" name="Group 16"/>
            <p:cNvGrpSpPr/>
            <p:nvPr/>
          </p:nvGrpSpPr>
          <p:grpSpPr>
            <a:xfrm>
              <a:off x="2970609" y="1250154"/>
              <a:ext cx="8840391" cy="4348758"/>
              <a:chOff x="1905000" y="1333500"/>
              <a:chExt cx="7942814" cy="46386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05000" y="1333500"/>
                <a:ext cx="6172200" cy="463867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722900" y="2689562"/>
                <a:ext cx="4124914" cy="192655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৬.  G-mail 2 step verification ,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facebook</a:t>
                </a:r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authentication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সহ</a:t>
                </a:r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বিভিন্ন</a:t>
                </a:r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সাইডে</a:t>
                </a:r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নিরাপত্তর</a:t>
                </a:r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দেওয়াল</a:t>
                </a:r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তৈরি</a:t>
                </a:r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24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960" y="1602513"/>
              <a:ext cx="5944115" cy="3560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92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6850" y="2276475"/>
            <a:ext cx="2143125" cy="457200"/>
          </a:xfrm>
          <a:prstGeom prst="roundRect">
            <a:avLst>
              <a:gd name="adj" fmla="val 50000"/>
            </a:avLst>
          </a:prstGeom>
          <a:solidFill>
            <a:srgbClr val="07070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7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3200" b="1" spc="7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7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3200" b="1" spc="7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725" y="1229796"/>
            <a:ext cx="11996208" cy="4029075"/>
            <a:chOff x="85725" y="1229796"/>
            <a:chExt cx="11996208" cy="4029075"/>
          </a:xfrm>
        </p:grpSpPr>
        <p:grpSp>
          <p:nvGrpSpPr>
            <p:cNvPr id="4" name="Group 3"/>
            <p:cNvGrpSpPr/>
            <p:nvPr/>
          </p:nvGrpSpPr>
          <p:grpSpPr>
            <a:xfrm>
              <a:off x="85725" y="1229796"/>
              <a:ext cx="11996208" cy="4029075"/>
              <a:chOff x="123825" y="1038225"/>
              <a:chExt cx="11996208" cy="402907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23825" y="2006321"/>
                <a:ext cx="4867275" cy="2092881"/>
              </a:xfrm>
              <a:prstGeom prst="rect">
                <a:avLst/>
              </a:prstGeom>
              <a:ln>
                <a:solidFill>
                  <a:srgbClr val="07070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spc="71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জোড়ায়</a:t>
                </a:r>
                <a:r>
                  <a:rPr lang="en-US" sz="3600" b="1" spc="71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spc="71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endParaRPr lang="en-US" sz="3600" b="1" spc="71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endParaRPr lang="en-US" sz="1050" spc="7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r>
                  <a:rPr lang="en-US" sz="2000" spc="7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তোমরা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spc="7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নিশ্চয়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 E-mail, </a:t>
                </a:r>
                <a:r>
                  <a:rPr lang="en-US" sz="2000" spc="7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facebook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as-IN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কিশোর বাতা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য়ন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ব্যবহার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করো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  <a:p>
                <a:pPr algn="ctr"/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এ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সকল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সাইডে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তুমি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তোমার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as-IN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পাসওয়ার্ড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spc="7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কী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spc="7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ভাবে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as-IN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সুরক্ষি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ত </a:t>
                </a:r>
                <a:r>
                  <a:rPr lang="en-US" sz="2000" spc="7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রাখবে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 ? </a:t>
                </a:r>
                <a:r>
                  <a:rPr lang="en-US" sz="2000" spc="7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জোড়ায়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spc="7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লিখ</a:t>
                </a:r>
                <a:r>
                  <a:rPr lang="en-US" sz="2000" spc="71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10150" y="1038225"/>
                <a:ext cx="7109883" cy="4029075"/>
              </a:xfrm>
              <a:prstGeom prst="rect">
                <a:avLst/>
              </a:prstGeom>
              <a:ln>
                <a:solidFill>
                  <a:srgbClr val="070707"/>
                </a:solidFill>
              </a:ln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8010525" y="4943475"/>
              <a:ext cx="640291" cy="200025"/>
            </a:xfrm>
            <a:prstGeom prst="rect">
              <a:avLst/>
            </a:prstGeom>
            <a:solidFill>
              <a:srgbClr val="817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395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7813" y="135142"/>
            <a:ext cx="9096375" cy="646331"/>
            <a:chOff x="1547813" y="135142"/>
            <a:chExt cx="9096375" cy="6463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2F45099-178B-4CAB-977E-4A5D978308AC}"/>
                </a:ext>
              </a:extLst>
            </p:cNvPr>
            <p:cNvGrpSpPr/>
            <p:nvPr/>
          </p:nvGrpSpPr>
          <p:grpSpPr>
            <a:xfrm>
              <a:off x="1547813" y="183778"/>
              <a:ext cx="9096375" cy="496652"/>
              <a:chOff x="99435" y="519546"/>
              <a:chExt cx="10852585" cy="5297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853639-B538-4273-8E9C-AEFCEA579D72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F622D9-9E89-4003-8A7A-1C8DE5703DB2}"/>
                  </a:ext>
                </a:extLst>
              </p:cNvPr>
              <p:cNvSpPr/>
              <p:nvPr/>
            </p:nvSpPr>
            <p:spPr>
              <a:xfrm>
                <a:off x="99435" y="526088"/>
                <a:ext cx="5386965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577919" y="135142"/>
              <a:ext cx="90606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s-IN" sz="3600" dirty="0"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 হ্যাকিং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984" y="830108"/>
            <a:ext cx="7743568" cy="43557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7340" y="4636673"/>
            <a:ext cx="6194855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হ্যাকিং বলতে বোঝায় তথ্য বা ফাইল চুরি বা পরিবর্তন করার জন্য একটি নেটও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র্কে প্রবেশ করা বা কম্পিউটারে অননুমোদিত প্রবেশাধিকার। এই প্রক্রি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য় জ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ড়ি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 ব্যক্তিকে হ্যাকার বলা হ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হ্যাকাররা ব্যবহারকারীর ব্যক্তিগত বা আর্থিক ডীটেইলগুলি ধরতে ব্রাউজার হাইজ্যাক, স্পুফিং, ফিশিং ইত্যাদি কৌশলগুলিও কাজে লাগা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2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4755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as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হ্যাকারের প্রকারভেদ:</a:t>
            </a:r>
          </a:p>
          <a:p>
            <a:pPr algn="ctr" fontAlgn="base">
              <a:lnSpc>
                <a:spcPct val="150000"/>
              </a:lnSpc>
            </a:pPr>
            <a:r>
              <a:rPr lang="as-IN" sz="2000" dirty="0">
                <a:solidFill>
                  <a:srgbClr val="40404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 রাখি হ্যাকারদের চিহ্নিত  করা হয় </a:t>
            </a:r>
            <a:r>
              <a:rPr lang="en-US" sz="2000" dirty="0">
                <a:solidFill>
                  <a:srgbClr val="40404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Hat </a:t>
            </a:r>
            <a:r>
              <a:rPr lang="as-IN" sz="2000" dirty="0">
                <a:solidFill>
                  <a:srgbClr val="40404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 টুপি দি</a:t>
            </a:r>
            <a:r>
              <a:rPr lang="en-US" sz="2000" dirty="0" err="1">
                <a:solidFill>
                  <a:srgbClr val="40404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en-US" sz="2000" dirty="0">
                <a:solidFill>
                  <a:srgbClr val="40404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solidFill>
                  <a:srgbClr val="40404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হ্যাকার</a:t>
            </a:r>
            <a:r>
              <a:rPr lang="en-US" sz="2000" dirty="0">
                <a:solidFill>
                  <a:srgbClr val="40404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৩ </a:t>
            </a:r>
            <a:r>
              <a:rPr lang="en-US" sz="2000" dirty="0" err="1">
                <a:solidFill>
                  <a:srgbClr val="40404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000" dirty="0">
                <a:solidFill>
                  <a:srgbClr val="40404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58531646"/>
              </p:ext>
            </p:extLst>
          </p:nvPr>
        </p:nvGraphicFramePr>
        <p:xfrm>
          <a:off x="2384852" y="1775084"/>
          <a:ext cx="7422293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40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77150" y="527223"/>
            <a:ext cx="8530472" cy="5172510"/>
            <a:chOff x="1877150" y="527223"/>
            <a:chExt cx="8530472" cy="5172510"/>
          </a:xfrm>
        </p:grpSpPr>
        <p:grpSp>
          <p:nvGrpSpPr>
            <p:cNvPr id="5" name="Group 4"/>
            <p:cNvGrpSpPr/>
            <p:nvPr/>
          </p:nvGrpSpPr>
          <p:grpSpPr>
            <a:xfrm>
              <a:off x="1877150" y="527223"/>
              <a:ext cx="8131827" cy="4628465"/>
              <a:chOff x="2012706" y="838238"/>
              <a:chExt cx="5172339" cy="316535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53211" y="1083624"/>
                <a:ext cx="5131834" cy="2919966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012706" y="838238"/>
                <a:ext cx="22797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u="sng" dirty="0">
                    <a:solidFill>
                      <a:srgbClr val="40404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White hat hacker </a:t>
                </a:r>
                <a:endParaRPr lang="en-US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496069" y="4776403"/>
              <a:ext cx="7911553" cy="923330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as-IN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একজন </a:t>
              </a:r>
              <a:r>
                <a:rPr lang="en-US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white hat hacker  </a:t>
              </a:r>
              <a:r>
                <a:rPr lang="as-IN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একটি সিকিউরিটি সিস্টেমের ত্রুটি গুলো বের করে এবং ঐ সিকিউরিটি সিস্টেমের মালিকে ত্রুটি দ্রুত জানা</a:t>
              </a:r>
              <a:r>
                <a:rPr lang="en-US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য়</a:t>
              </a:r>
              <a:r>
                <a:rPr lang="as-IN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। এবার সিকিউরিটি সিস্টেমটি হতে পারে একটি কম্পিউটার, একটি কম্পিউটার </a:t>
              </a:r>
              <a:r>
                <a:rPr lang="en-US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as-IN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‌</a:t>
              </a:r>
              <a:r>
                <a:rPr lang="en-US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  <a:r>
                <a:rPr lang="as-IN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একটি ও</a:t>
              </a:r>
              <a:r>
                <a:rPr lang="en-US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য়েব</a:t>
              </a:r>
              <a:r>
                <a:rPr lang="as-IN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সাইট, একটি সফট</a:t>
              </a:r>
              <a:r>
                <a:rPr lang="en-US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ওয়া</a:t>
              </a:r>
              <a:r>
                <a:rPr lang="as-IN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 ইত্যাদি।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74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228257"/>
            <a:ext cx="9226377" cy="5316498"/>
            <a:chOff x="1219200" y="228257"/>
            <a:chExt cx="9226377" cy="5316498"/>
          </a:xfrm>
        </p:grpSpPr>
        <p:grpSp>
          <p:nvGrpSpPr>
            <p:cNvPr id="4" name="Group 3"/>
            <p:cNvGrpSpPr/>
            <p:nvPr/>
          </p:nvGrpSpPr>
          <p:grpSpPr>
            <a:xfrm>
              <a:off x="2305238" y="228257"/>
              <a:ext cx="7139787" cy="4393168"/>
              <a:chOff x="2445281" y="327112"/>
              <a:chExt cx="7139787" cy="43931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7661" y="704681"/>
                <a:ext cx="7057407" cy="4015599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2445281" y="327112"/>
                <a:ext cx="23070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u="sng" dirty="0">
                    <a:solidFill>
                      <a:srgbClr val="40404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Grey hat hacker </a:t>
                </a:r>
                <a:endParaRPr lang="en-US" sz="20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219200" y="4621425"/>
              <a:ext cx="9226377" cy="92333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/>
              <a:r>
                <a:rPr lang="en-US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Grey hat hacker </a:t>
              </a:r>
              <a:r>
                <a:rPr lang="as-IN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হচ্ছে দু মুখো সাপ। সে ইচ্ছে করলে ঐ সিকিউরিটি সিস্টেমের মালিকে ত্রুটি জানাতে ও পারে অথবা ইনফরমেশন গুলো দেখতে পারে বা নষ্ট ও করতে পারে। আবার তা নিজের স্বার্থের জন্য ও ব্যবহার করতে পারে। বেশির ভাগ হ্যকার রাই এ ক্যাটাগরির মধ্যে পড়ে।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51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2995" y="317065"/>
            <a:ext cx="7770824" cy="4205511"/>
            <a:chOff x="6995975" y="2716087"/>
            <a:chExt cx="3791284" cy="23642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5975" y="2946920"/>
              <a:ext cx="3749392" cy="213336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437225" y="2716087"/>
              <a:ext cx="1350034" cy="259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en-US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Black hat hacker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594807" y="4333023"/>
            <a:ext cx="8561336" cy="1200329"/>
          </a:xfrm>
          <a:custGeom>
            <a:avLst/>
            <a:gdLst>
              <a:gd name="connsiteX0" fmla="*/ 0 w 8577812"/>
              <a:gd name="connsiteY0" fmla="*/ 0 h 1200329"/>
              <a:gd name="connsiteX1" fmla="*/ 8577812 w 8577812"/>
              <a:gd name="connsiteY1" fmla="*/ 0 h 1200329"/>
              <a:gd name="connsiteX2" fmla="*/ 8577812 w 8577812"/>
              <a:gd name="connsiteY2" fmla="*/ 1200329 h 1200329"/>
              <a:gd name="connsiteX3" fmla="*/ 0 w 8577812"/>
              <a:gd name="connsiteY3" fmla="*/ 1200329 h 1200329"/>
              <a:gd name="connsiteX4" fmla="*/ 0 w 8577812"/>
              <a:gd name="connsiteY4" fmla="*/ 0 h 1200329"/>
              <a:gd name="connsiteX0" fmla="*/ 0 w 8577812"/>
              <a:gd name="connsiteY0" fmla="*/ 90616 h 1290945"/>
              <a:gd name="connsiteX1" fmla="*/ 8569575 w 8577812"/>
              <a:gd name="connsiteY1" fmla="*/ 0 h 1290945"/>
              <a:gd name="connsiteX2" fmla="*/ 8577812 w 8577812"/>
              <a:gd name="connsiteY2" fmla="*/ 1290945 h 1290945"/>
              <a:gd name="connsiteX3" fmla="*/ 0 w 8577812"/>
              <a:gd name="connsiteY3" fmla="*/ 1290945 h 1290945"/>
              <a:gd name="connsiteX4" fmla="*/ 0 w 8577812"/>
              <a:gd name="connsiteY4" fmla="*/ 90616 h 1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7812" h="1290945">
                <a:moveTo>
                  <a:pt x="0" y="90616"/>
                </a:moveTo>
                <a:lnTo>
                  <a:pt x="8569575" y="0"/>
                </a:lnTo>
                <a:cubicBezTo>
                  <a:pt x="8572321" y="430315"/>
                  <a:pt x="8575066" y="860630"/>
                  <a:pt x="8577812" y="1290945"/>
                </a:cubicBezTo>
                <a:lnTo>
                  <a:pt x="0" y="1290945"/>
                </a:lnTo>
                <a:lnTo>
                  <a:pt x="0" y="90616"/>
                </a:lnTo>
                <a:close/>
              </a:path>
            </a:pathLst>
          </a:custGeom>
          <a:solidFill>
            <a:schemeClr val="accent6"/>
          </a:solid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সবথেকে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 ভ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য়ং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কর হ্যাকার হচ্ছে এ 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Black hat hacker ।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এরা কোন একটি সিকিউরিটি সিস্টেমের ত্রুটি গুলো বের করলে দ্রুত ঐ ত্রুটি কে নিজের স্বার্থে কাজে লাগা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। ঐ সিস্টেম নষ্ট করে। বিভিন্ন ভাইরাস ছ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ড়িয়ে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 ভাবিষ্যতে নিজে আবার যেন ঢুকতে পারে সে পথ রাখে। সর্বোপরি ঐ সিস্টেমের অধিনে যে সকল সাব-সিস্টেম র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ছে সে গুলোতেও ঢুকতে চেষ্টা করে।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9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95" y="278622"/>
            <a:ext cx="11748010" cy="6224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074" y="3144408"/>
            <a:ext cx="2190751" cy="23800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34252" y="1104900"/>
            <a:ext cx="345639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নুরুল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endParaRPr lang="en-US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জালদিয়া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2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মোবাইলঃ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01711-515476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E-mail: 26kesloy@gmail.com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9151" y="704790"/>
            <a:ext cx="2688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: ৮ম</a:t>
            </a:r>
          </a:p>
          <a:p>
            <a:pPr algn="ctr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: ২৫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জুন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২০২৫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</a:p>
          <a:p>
            <a:pPr algn="ctr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: ৪৫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endParaRPr lang="en-US" sz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5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57451" y="349174"/>
            <a:ext cx="8877174" cy="5517070"/>
            <a:chOff x="1457451" y="349174"/>
            <a:chExt cx="8877174" cy="5517070"/>
          </a:xfrm>
        </p:grpSpPr>
        <p:sp>
          <p:nvSpPr>
            <p:cNvPr id="9" name="Rectangle 8"/>
            <p:cNvSpPr/>
            <p:nvPr/>
          </p:nvSpPr>
          <p:spPr>
            <a:xfrm>
              <a:off x="1514601" y="438149"/>
              <a:ext cx="8820024" cy="48888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EC97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57451" y="349174"/>
              <a:ext cx="8877174" cy="5517070"/>
              <a:chOff x="609726" y="91559"/>
              <a:chExt cx="8877174" cy="551707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09726" y="91559"/>
                <a:ext cx="88771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as-IN" sz="3200" b="1" u="sng" dirty="0"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দলগত কাজ</a:t>
                </a:r>
                <a:endParaRPr lang="en-US" sz="3200" b="1" u="sng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6876" y="669416"/>
                <a:ext cx="8820024" cy="493921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514601" y="4857750"/>
              <a:ext cx="7438899" cy="1008494"/>
              <a:chOff x="628776" y="4705350"/>
              <a:chExt cx="7438899" cy="100849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28776" y="4705350"/>
                <a:ext cx="7438899" cy="1008494"/>
              </a:xfrm>
              <a:custGeom>
                <a:avLst/>
                <a:gdLst>
                  <a:gd name="connsiteX0" fmla="*/ 0 w 6410325"/>
                  <a:gd name="connsiteY0" fmla="*/ 0 h 1666875"/>
                  <a:gd name="connsiteX1" fmla="*/ 6410325 w 6410325"/>
                  <a:gd name="connsiteY1" fmla="*/ 0 h 1666875"/>
                  <a:gd name="connsiteX2" fmla="*/ 6410325 w 6410325"/>
                  <a:gd name="connsiteY2" fmla="*/ 1666875 h 1666875"/>
                  <a:gd name="connsiteX3" fmla="*/ 0 w 6410325"/>
                  <a:gd name="connsiteY3" fmla="*/ 1666875 h 1666875"/>
                  <a:gd name="connsiteX4" fmla="*/ 0 w 6410325"/>
                  <a:gd name="connsiteY4" fmla="*/ 0 h 1666875"/>
                  <a:gd name="connsiteX0" fmla="*/ 0 w 6410325"/>
                  <a:gd name="connsiteY0" fmla="*/ 0 h 1666875"/>
                  <a:gd name="connsiteX1" fmla="*/ 4733925 w 6410325"/>
                  <a:gd name="connsiteY1" fmla="*/ 9525 h 1666875"/>
                  <a:gd name="connsiteX2" fmla="*/ 6410325 w 6410325"/>
                  <a:gd name="connsiteY2" fmla="*/ 1666875 h 1666875"/>
                  <a:gd name="connsiteX3" fmla="*/ 0 w 6410325"/>
                  <a:gd name="connsiteY3" fmla="*/ 1666875 h 1666875"/>
                  <a:gd name="connsiteX4" fmla="*/ 0 w 6410325"/>
                  <a:gd name="connsiteY4" fmla="*/ 0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0325" h="1666875">
                    <a:moveTo>
                      <a:pt x="0" y="0"/>
                    </a:moveTo>
                    <a:lnTo>
                      <a:pt x="4733925" y="9525"/>
                    </a:lnTo>
                    <a:lnTo>
                      <a:pt x="6410325" y="1666875"/>
                    </a:lnTo>
                    <a:lnTo>
                      <a:pt x="0" y="166687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0EC970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	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ম্যালোয়ার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ভাইরাস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হ্যাকিংয়ের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	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মধ্যে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পার্থক্য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দলে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আলোচনা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করে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বর্ণনা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কর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" panose="02000000000000000000" pitchFamily="2" charset="0"/>
                    <a:ea typeface="Microsoft YaHei" panose="020B0503020204020204" pitchFamily="34" charset="-122"/>
                    <a:cs typeface="Nikosh" panose="02000000000000000000" pitchFamily="2" charset="0"/>
                  </a:rPr>
                  <a:t>।  </a:t>
                </a:r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81099" y="4822679"/>
                <a:ext cx="66675" cy="7429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9190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9125" y="0"/>
            <a:ext cx="11277600" cy="6248400"/>
            <a:chOff x="619125" y="0"/>
            <a:chExt cx="11277600" cy="6248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125" y="565695"/>
              <a:ext cx="5648325" cy="568270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662687" y="0"/>
              <a:ext cx="268765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pc="71" dirty="0" err="1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শ্রেণি</a:t>
              </a:r>
              <a:r>
                <a:rPr lang="en-US" sz="4400" b="1" spc="71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b="1" spc="71" dirty="0" err="1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মূল্যায়ন</a:t>
              </a:r>
              <a:r>
                <a:rPr lang="en-US" sz="4400" b="1" spc="71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: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7450" y="594270"/>
              <a:ext cx="4629150" cy="1943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32239" y="2657475"/>
              <a:ext cx="3975768" cy="1304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৬.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যোগাযোগ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প্রযুক্তি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আইন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২০০৬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এর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সংশোধিত</a:t>
              </a:r>
              <a:endParaRPr lang="en-US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    ক. ২০০৮ 		    ক. ২০০৯ 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    ক. ২০১০ 		    ক. ২০১১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32239" y="3961678"/>
              <a:ext cx="5364486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৭.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ব্যক্তির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অনলাই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পরিচয়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-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    ক.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জাতীয়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পরিচয়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পত্র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		    ক.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পিতার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নাম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মাতার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নাম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    ক.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গুগোল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ম্যাপ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		    ক. </a:t>
              </a:r>
              <a:r>
                <a:rPr lang="en-US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ফেসবুক</a:t>
              </a:r>
              <a:r>
                <a:rPr lang="en-US" b="1" dirty="0"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50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7570" y="205860"/>
            <a:ext cx="8792255" cy="5673387"/>
            <a:chOff x="104095" y="101085"/>
            <a:chExt cx="8792255" cy="5673387"/>
          </a:xfrm>
        </p:grpSpPr>
        <p:sp>
          <p:nvSpPr>
            <p:cNvPr id="9" name="Rectangle 8"/>
            <p:cNvSpPr/>
            <p:nvPr/>
          </p:nvSpPr>
          <p:spPr>
            <a:xfrm>
              <a:off x="971550" y="1581150"/>
              <a:ext cx="7134225" cy="401955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4095" y="101085"/>
              <a:ext cx="8792255" cy="4662820"/>
              <a:chOff x="104095" y="101084"/>
              <a:chExt cx="9735909" cy="516327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095" y="101084"/>
                <a:ext cx="9735909" cy="5163271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461211" y="101084"/>
                <a:ext cx="23787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u="sng" spc="71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বাড়ির</a:t>
                </a:r>
                <a:r>
                  <a:rPr lang="en-US" sz="4400" b="1" u="sng" spc="71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u="sng" spc="71" dirty="0" err="1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r>
                  <a:rPr lang="en-US" sz="4400" b="1" u="sng" spc="71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94637" y="4943475"/>
              <a:ext cx="6688049" cy="830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যোগাযোগ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প্রযুক্তি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দুর্নীতি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নিরসনে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ব্যপক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ভূমিকা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রাখতে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পারে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</a:p>
            <a:p>
              <a:pPr algn="ctr"/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এর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পক্ষে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পরের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ক্লাসে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তোমার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মতামত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লিখে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আনবে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286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98129" y="400755"/>
            <a:ext cx="3456395" cy="4836351"/>
            <a:chOff x="982617" y="738572"/>
            <a:chExt cx="3456395" cy="4836351"/>
          </a:xfrm>
        </p:grpSpPr>
        <p:grpSp>
          <p:nvGrpSpPr>
            <p:cNvPr id="9" name="Group 8"/>
            <p:cNvGrpSpPr/>
            <p:nvPr/>
          </p:nvGrpSpPr>
          <p:grpSpPr>
            <a:xfrm>
              <a:off x="982617" y="1348172"/>
              <a:ext cx="3456395" cy="4226751"/>
              <a:chOff x="2634252" y="1104900"/>
              <a:chExt cx="3456395" cy="422675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67073" y="2951559"/>
                <a:ext cx="2190751" cy="238009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634252" y="1104900"/>
                <a:ext cx="3456395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মোঃ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নুরুল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ইসলাম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সহকারী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শিক্ষক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জালদিয়া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উচ্চ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বিদ্যালয়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মোবাইলঃ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01711-515476</a:t>
                </a:r>
              </a:p>
              <a:p>
                <a:pPr algn="ctr"/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E-mail: 26kesloy@gmail.com</a:t>
                </a: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396364" y="738572"/>
              <a:ext cx="2409825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ব্যক্তি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92164" y="400755"/>
            <a:ext cx="3199561" cy="4759447"/>
            <a:chOff x="7620839" y="738572"/>
            <a:chExt cx="3199561" cy="4759447"/>
          </a:xfrm>
        </p:grpSpPr>
        <p:grpSp>
          <p:nvGrpSpPr>
            <p:cNvPr id="10" name="Group 9"/>
            <p:cNvGrpSpPr/>
            <p:nvPr/>
          </p:nvGrpSpPr>
          <p:grpSpPr>
            <a:xfrm>
              <a:off x="7620839" y="1348172"/>
              <a:ext cx="3199561" cy="4149847"/>
              <a:chOff x="6795974" y="532832"/>
              <a:chExt cx="3199561" cy="414984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884668" y="532832"/>
                <a:ext cx="280237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মোঃ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নুরুল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ইসলাম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পিতাঃ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মোঃ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কাওছার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মোল্যা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গ্রামঃ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জালদিয়া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ডকঘরঃ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ঘোষেরকুঠি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ctr"/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উপজেলা+জেলাঃ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রাজবাড়ী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95974" y="2619086"/>
                <a:ext cx="3199561" cy="2063593"/>
              </a:xfrm>
              <a:prstGeom prst="rect">
                <a:avLst/>
              </a:prstGeom>
            </p:spPr>
          </p:pic>
        </p:grpSp>
        <p:sp>
          <p:nvSpPr>
            <p:cNvPr id="12" name="Rounded Rectangle 11"/>
            <p:cNvSpPr/>
            <p:nvPr/>
          </p:nvSpPr>
          <p:spPr>
            <a:xfrm>
              <a:off x="7905806" y="738572"/>
              <a:ext cx="2409825" cy="6096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জাতীয়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0588" y="5762625"/>
            <a:ext cx="947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অফলাইন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4313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47168" y="400050"/>
            <a:ext cx="9489106" cy="4925995"/>
            <a:chOff x="1680543" y="314325"/>
            <a:chExt cx="9489106" cy="4925995"/>
          </a:xfrm>
        </p:grpSpPr>
        <p:grpSp>
          <p:nvGrpSpPr>
            <p:cNvPr id="2" name="Group 1"/>
            <p:cNvGrpSpPr/>
            <p:nvPr/>
          </p:nvGrpSpPr>
          <p:grpSpPr>
            <a:xfrm>
              <a:off x="6191248" y="314325"/>
              <a:ext cx="4978401" cy="4597400"/>
              <a:chOff x="6629398" y="952500"/>
              <a:chExt cx="4978401" cy="4597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9398" y="952500"/>
                <a:ext cx="4978401" cy="391230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19900" y="4436358"/>
                <a:ext cx="4559300" cy="11135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0543" y="314325"/>
              <a:ext cx="3273836" cy="492599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47168" y="5387690"/>
            <a:ext cx="9489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দুটির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বুছতে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পারছো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43420" y="5549561"/>
            <a:ext cx="6162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5988" y="5499403"/>
            <a:ext cx="4084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334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D6E8532-94D5-4697-A87E-633B74184316}"/>
              </a:ext>
            </a:extLst>
          </p:cNvPr>
          <p:cNvGrpSpPr/>
          <p:nvPr/>
        </p:nvGrpSpPr>
        <p:grpSpPr>
          <a:xfrm>
            <a:off x="279912" y="132521"/>
            <a:ext cx="11632176" cy="6261135"/>
            <a:chOff x="279912" y="132521"/>
            <a:chExt cx="11632176" cy="62611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D1AECE-F80D-4DA8-B7CA-0D20DB006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12" y="132521"/>
              <a:ext cx="11632176" cy="626113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3A4F45-C60E-4F08-A271-74D37F0A5D12}"/>
                </a:ext>
              </a:extLst>
            </p:cNvPr>
            <p:cNvSpPr txBox="1"/>
            <p:nvPr/>
          </p:nvSpPr>
          <p:spPr>
            <a:xfrm>
              <a:off x="4887175" y="2339758"/>
              <a:ext cx="2417650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err="1">
                  <a:latin typeface="Nikosh" panose="02000000000000000000" pitchFamily="2" charset="0"/>
                  <a:cs typeface="Nikosh" panose="02000000000000000000" pitchFamily="2" charset="0"/>
                </a:rPr>
                <a:t>অনলাইন</a:t>
              </a:r>
              <a:r>
                <a:rPr lang="en-US" sz="4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pPr algn="ctr"/>
              <a:r>
                <a:rPr lang="en-US" sz="66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endParaRPr lang="en-US" sz="6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51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11892" y="563147"/>
            <a:ext cx="10810963" cy="5591454"/>
            <a:chOff x="974637" y="783166"/>
            <a:chExt cx="10810963" cy="5591454"/>
          </a:xfrm>
        </p:grpSpPr>
        <p:grpSp>
          <p:nvGrpSpPr>
            <p:cNvPr id="14" name="Group 13"/>
            <p:cNvGrpSpPr/>
            <p:nvPr/>
          </p:nvGrpSpPr>
          <p:grpSpPr>
            <a:xfrm>
              <a:off x="1041400" y="783166"/>
              <a:ext cx="10744200" cy="5591454"/>
              <a:chOff x="1041400" y="783166"/>
              <a:chExt cx="10744200" cy="559145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20900" y="783166"/>
                <a:ext cx="9664700" cy="5418667"/>
                <a:chOff x="2120900" y="783166"/>
                <a:chExt cx="9664700" cy="5418667"/>
              </a:xfrm>
            </p:grpSpPr>
            <p:graphicFrame>
              <p:nvGraphicFramePr>
                <p:cNvPr id="2" name="Diagram 1"/>
                <p:cNvGraphicFramePr/>
                <p:nvPr>
                  <p:extLst>
                    <p:ext uri="{D42A27DB-BD31-4B8C-83A1-F6EECF244321}">
                      <p14:modId xmlns:p14="http://schemas.microsoft.com/office/powerpoint/2010/main" val="2530311316"/>
                    </p:ext>
                  </p:extLst>
                </p:nvPr>
              </p:nvGraphicFramePr>
              <p:xfrm>
                <a:off x="2120900" y="783166"/>
                <a:ext cx="96647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3" name="TextBox 2"/>
                <p:cNvSpPr txBox="1"/>
                <p:nvPr/>
              </p:nvSpPr>
              <p:spPr>
                <a:xfrm>
                  <a:off x="2514600" y="1320800"/>
                  <a:ext cx="7874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latin typeface="Nikosh" panose="02000000000000000000" pitchFamily="2" charset="0"/>
                      <a:cs typeface="Nikosh" panose="02000000000000000000" pitchFamily="2" charset="0"/>
                    </a:rPr>
                    <a:t>১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2438400" y="4137629"/>
                  <a:ext cx="7874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latin typeface="Nikosh" panose="02000000000000000000" pitchFamily="2" charset="0"/>
                      <a:cs typeface="Nikosh" panose="02000000000000000000" pitchFamily="2" charset="0"/>
                    </a:rPr>
                    <a:t>৩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819400" y="2707669"/>
                  <a:ext cx="7874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600" dirty="0">
                      <a:latin typeface="Nikosh" panose="02000000000000000000" pitchFamily="2" charset="0"/>
                      <a:cs typeface="Nikosh" panose="02000000000000000000" pitchFamily="2" charset="0"/>
                    </a:rPr>
                    <a:t>২</a:t>
                  </a:r>
                </a:p>
              </p:txBody>
            </p:sp>
          </p:grpSp>
          <p:sp>
            <p:nvSpPr>
              <p:cNvPr id="13" name="Freeform 12"/>
              <p:cNvSpPr/>
              <p:nvPr/>
            </p:nvSpPr>
            <p:spPr>
              <a:xfrm>
                <a:off x="1041400" y="902483"/>
                <a:ext cx="1346200" cy="5472137"/>
              </a:xfrm>
              <a:custGeom>
                <a:avLst/>
                <a:gdLst>
                  <a:gd name="connsiteX0" fmla="*/ 0 w 1346200"/>
                  <a:gd name="connsiteY0" fmla="*/ 0 h 5472137"/>
                  <a:gd name="connsiteX1" fmla="*/ 99995 w 1346200"/>
                  <a:gd name="connsiteY1" fmla="*/ 61529 h 5472137"/>
                  <a:gd name="connsiteX2" fmla="*/ 1346200 w 1346200"/>
                  <a:gd name="connsiteY2" fmla="*/ 2736068 h 5472137"/>
                  <a:gd name="connsiteX3" fmla="*/ 99995 w 1346200"/>
                  <a:gd name="connsiteY3" fmla="*/ 5410608 h 5472137"/>
                  <a:gd name="connsiteX4" fmla="*/ 0 w 1346200"/>
                  <a:gd name="connsiteY4" fmla="*/ 5472137 h 547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6200" h="5472137">
                    <a:moveTo>
                      <a:pt x="0" y="0"/>
                    </a:moveTo>
                    <a:lnTo>
                      <a:pt x="99995" y="61529"/>
                    </a:lnTo>
                    <a:cubicBezTo>
                      <a:pt x="842291" y="576600"/>
                      <a:pt x="1346200" y="1581167"/>
                      <a:pt x="1346200" y="2736068"/>
                    </a:cubicBezTo>
                    <a:cubicBezTo>
                      <a:pt x="1346200" y="3890970"/>
                      <a:pt x="842291" y="4895537"/>
                      <a:pt x="99995" y="5410608"/>
                    </a:cubicBezTo>
                    <a:lnTo>
                      <a:pt x="0" y="5472137"/>
                    </a:lnTo>
                    <a:close/>
                  </a:path>
                </a:pathLst>
              </a:cu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6200000">
              <a:off x="188845" y="3093087"/>
              <a:ext cx="27719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শিখনফল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35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5994400" cy="6438900"/>
            <a:chOff x="0" y="0"/>
            <a:chExt cx="5994400" cy="64389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46" b="3288"/>
            <a:stretch/>
          </p:blipFill>
          <p:spPr>
            <a:xfrm>
              <a:off x="0" y="0"/>
              <a:ext cx="5994400" cy="64389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0" y="1738977"/>
              <a:ext cx="56261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36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 দিন দিন ইন্টারনেট ব্যবহারকারী মানুষের সংখ্যা বৃদ্ধি পাচ্ছে। ইন্টারনেট বা অনলাইনে বেশির ভাগ ব্যবহারকারী তার একটি স্বতন্ত্র সত্তা তুলে ধরে। </a:t>
              </a:r>
              <a:r>
                <a:rPr lang="en-US" sz="36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যেটাকে</a:t>
              </a:r>
              <a:r>
                <a:rPr lang="en-US" sz="36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আমরা</a:t>
              </a:r>
              <a:r>
                <a:rPr lang="as-IN" sz="36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তার অনলাইন পরিচয় </a:t>
              </a:r>
              <a:r>
                <a:rPr lang="en-US" sz="36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বলতে</a:t>
              </a:r>
              <a:r>
                <a:rPr lang="en-US" sz="36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পারি</a:t>
              </a:r>
              <a:r>
                <a:rPr lang="en-US" sz="36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29398" y="952500"/>
            <a:ext cx="4978401" cy="4597400"/>
            <a:chOff x="6629398" y="952500"/>
            <a:chExt cx="4978401" cy="45974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398" y="952500"/>
              <a:ext cx="4978401" cy="3912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9900" y="4436358"/>
              <a:ext cx="4559300" cy="111354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680" y="952500"/>
            <a:ext cx="3273836" cy="49259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4839" y="952500"/>
            <a:ext cx="2616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3600" b="1" u="sng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অনলাইন পরিচয় 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8175" y="981076"/>
            <a:ext cx="11058525" cy="4400550"/>
            <a:chOff x="638175" y="981076"/>
            <a:chExt cx="11058525" cy="4400550"/>
          </a:xfrm>
        </p:grpSpPr>
        <p:sp>
          <p:nvSpPr>
            <p:cNvPr id="3" name="Rectangle 2"/>
            <p:cNvSpPr/>
            <p:nvPr/>
          </p:nvSpPr>
          <p:spPr>
            <a:xfrm>
              <a:off x="6677025" y="2266950"/>
              <a:ext cx="5019675" cy="1828799"/>
            </a:xfrm>
            <a:prstGeom prst="rect">
              <a:avLst/>
            </a:prstGeom>
            <a:noFill/>
            <a:ln w="28575">
              <a:solidFill>
                <a:srgbClr val="07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175" y="981076"/>
              <a:ext cx="6607277" cy="4400550"/>
            </a:xfrm>
            <a:prstGeom prst="rect">
              <a:avLst/>
            </a:prstGeom>
            <a:ln>
              <a:solidFill>
                <a:srgbClr val="070707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438900" y="2950518"/>
              <a:ext cx="4993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	১.  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অনলাইন পরি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চিতি</a:t>
              </a:r>
              <a:r>
                <a:rPr lang="as-IN" sz="2400" dirty="0">
                  <a:latin typeface="Nikosh" panose="02000000000000000000" pitchFamily="2" charset="0"/>
                  <a:cs typeface="Nikosh" panose="02000000000000000000" pitchFamily="2" charset="0"/>
                </a:rPr>
                <a:t> কী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উদাহারন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দাউ</a:t>
              </a:r>
              <a:r>
                <a:rPr lang="en-US" sz="2400" dirty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382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49124" y="860133"/>
            <a:ext cx="5493048" cy="4731674"/>
            <a:chOff x="82449" y="860133"/>
            <a:chExt cx="5493048" cy="47316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49" y="860133"/>
              <a:ext cx="4386680" cy="327809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rig="threePt" dir="t"/>
            </a:scene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860" y="4226185"/>
              <a:ext cx="3523129" cy="136562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043860" y="4401164"/>
              <a:ext cx="35316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50" b="1" u="sng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</a:t>
              </a:r>
              <a:r>
                <a:rPr lang="en-US" sz="225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সংক্ষিপ্ত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পাসওয়ার্ডের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পরিবর্তে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দীর্ঘ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পাসওয়াড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প্রয়োজনে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প্রিয়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বাক্যও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যেতে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75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1875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29712" y="795483"/>
            <a:ext cx="5932161" cy="4802421"/>
            <a:chOff x="6063037" y="795483"/>
            <a:chExt cx="5932161" cy="4802421"/>
          </a:xfrm>
        </p:grpSpPr>
        <p:grpSp>
          <p:nvGrpSpPr>
            <p:cNvPr id="40" name="Group 39"/>
            <p:cNvGrpSpPr/>
            <p:nvPr/>
          </p:nvGrpSpPr>
          <p:grpSpPr>
            <a:xfrm>
              <a:off x="6063037" y="795483"/>
              <a:ext cx="5932161" cy="4802421"/>
              <a:chOff x="5221871" y="746848"/>
              <a:chExt cx="5932161" cy="4802421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1871" y="4177550"/>
                <a:ext cx="3514621" cy="1371719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60272" y="746848"/>
                <a:ext cx="4993760" cy="327809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1" name="Rectangle 40"/>
            <p:cNvSpPr/>
            <p:nvPr/>
          </p:nvSpPr>
          <p:spPr>
            <a:xfrm>
              <a:off x="6194854" y="4316609"/>
              <a:ext cx="325394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</a:t>
              </a:r>
              <a:r>
                <a:rPr lang="en-US" sz="2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বিভন্ন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কেবল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অক্ষর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চিন্হ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এগুলোর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সংমিশ্রনে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পাসওয়ার্ড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47813" y="135142"/>
            <a:ext cx="9096375" cy="646331"/>
            <a:chOff x="1547813" y="135142"/>
            <a:chExt cx="9096375" cy="64633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2F45099-178B-4CAB-977E-4A5D978308AC}"/>
                </a:ext>
              </a:extLst>
            </p:cNvPr>
            <p:cNvGrpSpPr/>
            <p:nvPr/>
          </p:nvGrpSpPr>
          <p:grpSpPr>
            <a:xfrm>
              <a:off x="1547813" y="183778"/>
              <a:ext cx="9096375" cy="496652"/>
              <a:chOff x="99435" y="519546"/>
              <a:chExt cx="10852585" cy="52976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853639-B538-4273-8E9C-AEFCEA579D72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F622D9-9E89-4003-8A7A-1C8DE5703DB2}"/>
                  </a:ext>
                </a:extLst>
              </p:cNvPr>
              <p:cNvSpPr/>
              <p:nvPr/>
            </p:nvSpPr>
            <p:spPr>
              <a:xfrm>
                <a:off x="99435" y="526088"/>
                <a:ext cx="5386965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577919" y="135142"/>
              <a:ext cx="90606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s-IN" sz="3600" spc="71" dirty="0">
                  <a:latin typeface="Nikosh" panose="02000000000000000000" pitchFamily="2" charset="0"/>
                  <a:cs typeface="Nikosh" panose="02000000000000000000" pitchFamily="2" charset="0"/>
                </a:rPr>
                <a:t>পাসওয়ার্ডের গোপনীয়তা রক্ষার </a:t>
              </a:r>
              <a:r>
                <a:rPr lang="en-US" sz="3600" spc="71" dirty="0" err="1">
                  <a:latin typeface="Nikosh" panose="02000000000000000000" pitchFamily="2" charset="0"/>
                  <a:cs typeface="Nikosh" panose="02000000000000000000" pitchFamily="2" charset="0"/>
                </a:rPr>
                <a:t>কৌশল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535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686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Nusrat Computer</dc:creator>
  <cp:lastModifiedBy>Md Murul</cp:lastModifiedBy>
  <cp:revision>313</cp:revision>
  <dcterms:created xsi:type="dcterms:W3CDTF">2023-01-08T12:32:10Z</dcterms:created>
  <dcterms:modified xsi:type="dcterms:W3CDTF">2025-06-25T05:14:35Z</dcterms:modified>
</cp:coreProperties>
</file>