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jpg" ContentType="image/gif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>
        <p:scale>
          <a:sx n="98" d="100"/>
          <a:sy n="98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lbul ahmed" userId="08ba898130725467" providerId="LiveId" clId="{EBC7A6B8-C275-48DF-9966-7BBA5E1E6DA3}"/>
    <pc:docChg chg="undo custSel addSld modSld">
      <pc:chgData name="bulbul ahmed" userId="08ba898130725467" providerId="LiveId" clId="{EBC7A6B8-C275-48DF-9966-7BBA5E1E6DA3}" dt="2025-03-21T09:27:54.792" v="3070" actId="1038"/>
      <pc:docMkLst>
        <pc:docMk/>
      </pc:docMkLst>
      <pc:sldChg chg="modSp mod modAnim">
        <pc:chgData name="bulbul ahmed" userId="08ba898130725467" providerId="LiveId" clId="{EBC7A6B8-C275-48DF-9966-7BBA5E1E6DA3}" dt="2025-03-21T09:22:53.512" v="3027" actId="207"/>
        <pc:sldMkLst>
          <pc:docMk/>
          <pc:sldMk cId="2560396832" sldId="256"/>
        </pc:sldMkLst>
        <pc:spChg chg="mod">
          <ac:chgData name="bulbul ahmed" userId="08ba898130725467" providerId="LiveId" clId="{EBC7A6B8-C275-48DF-9966-7BBA5E1E6DA3}" dt="2025-03-21T09:22:53.512" v="3027" actId="207"/>
          <ac:spMkLst>
            <pc:docMk/>
            <pc:sldMk cId="2560396832" sldId="256"/>
            <ac:spMk id="5" creationId="{5D002F87-24C1-47C0-95BA-B98761C7EFE0}"/>
          </ac:spMkLst>
        </pc:spChg>
        <pc:picChg chg="mod">
          <ac:chgData name="bulbul ahmed" userId="08ba898130725467" providerId="LiveId" clId="{EBC7A6B8-C275-48DF-9966-7BBA5E1E6DA3}" dt="2025-03-19T10:30:07.682" v="368" actId="1076"/>
          <ac:picMkLst>
            <pc:docMk/>
            <pc:sldMk cId="2560396832" sldId="256"/>
            <ac:picMk id="4" creationId="{A5104617-0F1C-4AB5-AB53-A7B5A680A10E}"/>
          </ac:picMkLst>
        </pc:picChg>
      </pc:sldChg>
      <pc:sldChg chg="addSp delSp modSp mod delAnim modAnim">
        <pc:chgData name="bulbul ahmed" userId="08ba898130725467" providerId="LiveId" clId="{EBC7A6B8-C275-48DF-9966-7BBA5E1E6DA3}" dt="2025-03-21T09:23:39.948" v="3043" actId="1036"/>
        <pc:sldMkLst>
          <pc:docMk/>
          <pc:sldMk cId="3323863949" sldId="257"/>
        </pc:sldMkLst>
        <pc:spChg chg="add mod">
          <ac:chgData name="bulbul ahmed" userId="08ba898130725467" providerId="LiveId" clId="{EBC7A6B8-C275-48DF-9966-7BBA5E1E6DA3}" dt="2025-03-19T10:28:53.337" v="359" actId="1076"/>
          <ac:spMkLst>
            <pc:docMk/>
            <pc:sldMk cId="3323863949" sldId="257"/>
            <ac:spMk id="2" creationId="{746B77A9-EAFF-4598-871D-6FD4C3D37357}"/>
          </ac:spMkLst>
        </pc:spChg>
        <pc:spChg chg="add mod">
          <ac:chgData name="bulbul ahmed" userId="08ba898130725467" providerId="LiveId" clId="{EBC7A6B8-C275-48DF-9966-7BBA5E1E6DA3}" dt="2025-03-19T10:19:15.125" v="251" actId="1036"/>
          <ac:spMkLst>
            <pc:docMk/>
            <pc:sldMk cId="3323863949" sldId="257"/>
            <ac:spMk id="3" creationId="{741CB849-6760-4274-B1B6-74CEC765FDF1}"/>
          </ac:spMkLst>
        </pc:spChg>
        <pc:spChg chg="add mod">
          <ac:chgData name="bulbul ahmed" userId="08ba898130725467" providerId="LiveId" clId="{EBC7A6B8-C275-48DF-9966-7BBA5E1E6DA3}" dt="2025-03-19T10:15:21.567" v="2"/>
          <ac:spMkLst>
            <pc:docMk/>
            <pc:sldMk cId="3323863949" sldId="257"/>
            <ac:spMk id="4" creationId="{D1EB57B4-FC59-4AD5-B00D-F2424DC59EFA}"/>
          </ac:spMkLst>
        </pc:spChg>
        <pc:spChg chg="add mod">
          <ac:chgData name="bulbul ahmed" userId="08ba898130725467" providerId="LiveId" clId="{EBC7A6B8-C275-48DF-9966-7BBA5E1E6DA3}" dt="2025-03-19T10:15:21.567" v="2"/>
          <ac:spMkLst>
            <pc:docMk/>
            <pc:sldMk cId="3323863949" sldId="257"/>
            <ac:spMk id="5" creationId="{F64F0DEC-9356-4BF0-A774-919DE1020144}"/>
          </ac:spMkLst>
        </pc:spChg>
        <pc:spChg chg="add mod">
          <ac:chgData name="bulbul ahmed" userId="08ba898130725467" providerId="LiveId" clId="{EBC7A6B8-C275-48DF-9966-7BBA5E1E6DA3}" dt="2025-03-19T10:15:21.567" v="2"/>
          <ac:spMkLst>
            <pc:docMk/>
            <pc:sldMk cId="3323863949" sldId="257"/>
            <ac:spMk id="6" creationId="{E73C8A9D-909F-4597-A2F6-4733684A88E9}"/>
          </ac:spMkLst>
        </pc:spChg>
        <pc:spChg chg="add mod">
          <ac:chgData name="bulbul ahmed" userId="08ba898130725467" providerId="LiveId" clId="{EBC7A6B8-C275-48DF-9966-7BBA5E1E6DA3}" dt="2025-03-19T10:20:58.287" v="264" actId="20577"/>
          <ac:spMkLst>
            <pc:docMk/>
            <pc:sldMk cId="3323863949" sldId="257"/>
            <ac:spMk id="7" creationId="{1DD0701D-9CF9-489F-A0CD-87976305C3C7}"/>
          </ac:spMkLst>
        </pc:spChg>
        <pc:spChg chg="add mod">
          <ac:chgData name="bulbul ahmed" userId="08ba898130725467" providerId="LiveId" clId="{EBC7A6B8-C275-48DF-9966-7BBA5E1E6DA3}" dt="2025-03-19T10:15:21.567" v="2"/>
          <ac:spMkLst>
            <pc:docMk/>
            <pc:sldMk cId="3323863949" sldId="257"/>
            <ac:spMk id="8" creationId="{F46F061C-9991-49E7-BDCE-276F219F6C2F}"/>
          </ac:spMkLst>
        </pc:spChg>
        <pc:picChg chg="add mod">
          <ac:chgData name="bulbul ahmed" userId="08ba898130725467" providerId="LiveId" clId="{EBC7A6B8-C275-48DF-9966-7BBA5E1E6DA3}" dt="2025-03-21T09:23:39.948" v="3043" actId="1036"/>
          <ac:picMkLst>
            <pc:docMk/>
            <pc:sldMk cId="3323863949" sldId="257"/>
            <ac:picMk id="10" creationId="{838E6DC9-7B4A-4D56-8DD3-66250D6066DC}"/>
          </ac:picMkLst>
        </pc:picChg>
        <pc:picChg chg="add del mod">
          <ac:chgData name="bulbul ahmed" userId="08ba898130725467" providerId="LiveId" clId="{EBC7A6B8-C275-48DF-9966-7BBA5E1E6DA3}" dt="2025-03-19T10:29:33.512" v="367" actId="478"/>
          <ac:picMkLst>
            <pc:docMk/>
            <pc:sldMk cId="3323863949" sldId="257"/>
            <ac:picMk id="11" creationId="{76DD71AC-2718-434C-91D4-8C8D865A0EAC}"/>
          </ac:picMkLst>
        </pc:picChg>
      </pc:sldChg>
      <pc:sldChg chg="addSp delSp modSp mod modAnim">
        <pc:chgData name="bulbul ahmed" userId="08ba898130725467" providerId="LiveId" clId="{EBC7A6B8-C275-48DF-9966-7BBA5E1E6DA3}" dt="2025-03-21T09:24:46.774" v="3051"/>
        <pc:sldMkLst>
          <pc:docMk/>
          <pc:sldMk cId="2191115078" sldId="258"/>
        </pc:sldMkLst>
        <pc:spChg chg="add mod">
          <ac:chgData name="bulbul ahmed" userId="08ba898130725467" providerId="LiveId" clId="{EBC7A6B8-C275-48DF-9966-7BBA5E1E6DA3}" dt="2025-03-19T10:31:08.109" v="415" actId="20577"/>
          <ac:spMkLst>
            <pc:docMk/>
            <pc:sldMk cId="2191115078" sldId="258"/>
            <ac:spMk id="2" creationId="{4103E35E-5739-4D71-A177-DEE405CC090B}"/>
          </ac:spMkLst>
        </pc:spChg>
        <pc:spChg chg="add mod">
          <ac:chgData name="bulbul ahmed" userId="08ba898130725467" providerId="LiveId" clId="{EBC7A6B8-C275-48DF-9966-7BBA5E1E6DA3}" dt="2025-03-19T10:34:37.184" v="492" actId="1038"/>
          <ac:spMkLst>
            <pc:docMk/>
            <pc:sldMk cId="2191115078" sldId="258"/>
            <ac:spMk id="3" creationId="{385C8478-74F0-4E02-8BE4-460E1948505F}"/>
          </ac:spMkLst>
        </pc:spChg>
        <pc:spChg chg="add mod">
          <ac:chgData name="bulbul ahmed" userId="08ba898130725467" providerId="LiveId" clId="{EBC7A6B8-C275-48DF-9966-7BBA5E1E6DA3}" dt="2025-03-19T10:34:30.229" v="470" actId="1037"/>
          <ac:spMkLst>
            <pc:docMk/>
            <pc:sldMk cId="2191115078" sldId="258"/>
            <ac:spMk id="4" creationId="{7B906E11-8E42-4EC7-A67D-B98657938D5D}"/>
          </ac:spMkLst>
        </pc:spChg>
        <pc:spChg chg="add mod">
          <ac:chgData name="bulbul ahmed" userId="08ba898130725467" providerId="LiveId" clId="{EBC7A6B8-C275-48DF-9966-7BBA5E1E6DA3}" dt="2025-03-19T10:34:46.965" v="534" actId="1038"/>
          <ac:spMkLst>
            <pc:docMk/>
            <pc:sldMk cId="2191115078" sldId="258"/>
            <ac:spMk id="5" creationId="{9AAB3A27-7A1D-4812-AB06-E02EFB10CAC3}"/>
          </ac:spMkLst>
        </pc:spChg>
        <pc:spChg chg="add del mod">
          <ac:chgData name="bulbul ahmed" userId="08ba898130725467" providerId="LiveId" clId="{EBC7A6B8-C275-48DF-9966-7BBA5E1E6DA3}" dt="2025-03-19T10:33:56.330" v="443" actId="478"/>
          <ac:spMkLst>
            <pc:docMk/>
            <pc:sldMk cId="2191115078" sldId="258"/>
            <ac:spMk id="8" creationId="{9240E6F1-A0C0-44C3-A6B1-8D2AE3E7FD1D}"/>
          </ac:spMkLst>
        </pc:spChg>
        <pc:picChg chg="add mod">
          <ac:chgData name="bulbul ahmed" userId="08ba898130725467" providerId="LiveId" clId="{EBC7A6B8-C275-48DF-9966-7BBA5E1E6DA3}" dt="2025-03-19T10:34:19.483" v="446" actId="1076"/>
          <ac:picMkLst>
            <pc:docMk/>
            <pc:sldMk cId="2191115078" sldId="258"/>
            <ac:picMk id="7" creationId="{A5DF3F03-82FA-4DFB-9DCF-8171F573599D}"/>
          </ac:picMkLst>
        </pc:picChg>
      </pc:sldChg>
      <pc:sldChg chg="addSp modSp mod modAnim">
        <pc:chgData name="bulbul ahmed" userId="08ba898130725467" providerId="LiveId" clId="{EBC7A6B8-C275-48DF-9966-7BBA5E1E6DA3}" dt="2025-03-21T07:02:07.697" v="3020"/>
        <pc:sldMkLst>
          <pc:docMk/>
          <pc:sldMk cId="4003977585" sldId="259"/>
        </pc:sldMkLst>
        <pc:spChg chg="add mod">
          <ac:chgData name="bulbul ahmed" userId="08ba898130725467" providerId="LiveId" clId="{EBC7A6B8-C275-48DF-9966-7BBA5E1E6DA3}" dt="2025-03-19T10:17:58.599" v="119" actId="1037"/>
          <ac:spMkLst>
            <pc:docMk/>
            <pc:sldMk cId="4003977585" sldId="259"/>
            <ac:spMk id="2" creationId="{2787175D-231C-47E8-9597-1AAB44496414}"/>
          </ac:spMkLst>
        </pc:spChg>
        <pc:spChg chg="add mod">
          <ac:chgData name="bulbul ahmed" userId="08ba898130725467" providerId="LiveId" clId="{EBC7A6B8-C275-48DF-9966-7BBA5E1E6DA3}" dt="2025-03-19T10:18:07.324" v="165" actId="1035"/>
          <ac:spMkLst>
            <pc:docMk/>
            <pc:sldMk cId="4003977585" sldId="259"/>
            <ac:spMk id="3" creationId="{1E19344F-C2B5-4E53-B7F5-600F969F0E39}"/>
          </ac:spMkLst>
        </pc:spChg>
        <pc:spChg chg="add mod">
          <ac:chgData name="bulbul ahmed" userId="08ba898130725467" providerId="LiveId" clId="{EBC7A6B8-C275-48DF-9966-7BBA5E1E6DA3}" dt="2025-03-19T11:51:39.967" v="973" actId="207"/>
          <ac:spMkLst>
            <pc:docMk/>
            <pc:sldMk cId="4003977585" sldId="259"/>
            <ac:spMk id="4" creationId="{A84AE671-E31C-4370-9EC1-35EEC957E577}"/>
          </ac:spMkLst>
        </pc:spChg>
        <pc:spChg chg="add mod">
          <ac:chgData name="bulbul ahmed" userId="08ba898130725467" providerId="LiveId" clId="{EBC7A6B8-C275-48DF-9966-7BBA5E1E6DA3}" dt="2025-03-19T11:52:06.800" v="983" actId="1037"/>
          <ac:spMkLst>
            <pc:docMk/>
            <pc:sldMk cId="4003977585" sldId="259"/>
            <ac:spMk id="5" creationId="{DF5A6F22-43E2-46BF-B215-8FA8A9E00549}"/>
          </ac:spMkLst>
        </pc:spChg>
        <pc:spChg chg="add mod">
          <ac:chgData name="bulbul ahmed" userId="08ba898130725467" providerId="LiveId" clId="{EBC7A6B8-C275-48DF-9966-7BBA5E1E6DA3}" dt="2025-03-19T11:52:26.413" v="999" actId="1038"/>
          <ac:spMkLst>
            <pc:docMk/>
            <pc:sldMk cId="4003977585" sldId="259"/>
            <ac:spMk id="6" creationId="{594241B2-36BD-41B0-ADF7-65F53223D67C}"/>
          </ac:spMkLst>
        </pc:spChg>
        <pc:spChg chg="add mod">
          <ac:chgData name="bulbul ahmed" userId="08ba898130725467" providerId="LiveId" clId="{EBC7A6B8-C275-48DF-9966-7BBA5E1E6DA3}" dt="2025-03-19T11:52:39.678" v="1020" actId="1037"/>
          <ac:spMkLst>
            <pc:docMk/>
            <pc:sldMk cId="4003977585" sldId="259"/>
            <ac:spMk id="7" creationId="{C387AD49-99A8-4726-8B65-6FEC555A6705}"/>
          </ac:spMkLst>
        </pc:spChg>
        <pc:spChg chg="add mod">
          <ac:chgData name="bulbul ahmed" userId="08ba898130725467" providerId="LiveId" clId="{EBC7A6B8-C275-48DF-9966-7BBA5E1E6DA3}" dt="2025-03-19T11:53:00.674" v="1046" actId="1037"/>
          <ac:spMkLst>
            <pc:docMk/>
            <pc:sldMk cId="4003977585" sldId="259"/>
            <ac:spMk id="8" creationId="{FB449132-5B34-4EE6-9B5A-DA43BCD00D94}"/>
          </ac:spMkLst>
        </pc:spChg>
        <pc:spChg chg="add mod">
          <ac:chgData name="bulbul ahmed" userId="08ba898130725467" providerId="LiveId" clId="{EBC7A6B8-C275-48DF-9966-7BBA5E1E6DA3}" dt="2025-03-19T11:53:25.117" v="1076" actId="1038"/>
          <ac:spMkLst>
            <pc:docMk/>
            <pc:sldMk cId="4003977585" sldId="259"/>
            <ac:spMk id="9" creationId="{0D38AC9B-9EED-4824-96DF-7D066CE4AF76}"/>
          </ac:spMkLst>
        </pc:spChg>
      </pc:sldChg>
      <pc:sldChg chg="addSp delSp modSp mod modAnim">
        <pc:chgData name="bulbul ahmed" userId="08ba898130725467" providerId="LiveId" clId="{EBC7A6B8-C275-48DF-9966-7BBA5E1E6DA3}" dt="2025-03-21T07:03:07.840" v="3026" actId="1036"/>
        <pc:sldMkLst>
          <pc:docMk/>
          <pc:sldMk cId="3342426514" sldId="260"/>
        </pc:sldMkLst>
        <pc:spChg chg="add mod">
          <ac:chgData name="bulbul ahmed" userId="08ba898130725467" providerId="LiveId" clId="{EBC7A6B8-C275-48DF-9966-7BBA5E1E6DA3}" dt="2025-03-19T12:04:41.503" v="1142" actId="1035"/>
          <ac:spMkLst>
            <pc:docMk/>
            <pc:sldMk cId="3342426514" sldId="260"/>
            <ac:spMk id="2" creationId="{99CDF381-864B-469A-82C3-B143D6B9C3AD}"/>
          </ac:spMkLst>
        </pc:spChg>
        <pc:spChg chg="add del mod">
          <ac:chgData name="bulbul ahmed" userId="08ba898130725467" providerId="LiveId" clId="{EBC7A6B8-C275-48DF-9966-7BBA5E1E6DA3}" dt="2025-03-21T07:02:50.515" v="3024" actId="478"/>
          <ac:spMkLst>
            <pc:docMk/>
            <pc:sldMk cId="3342426514" sldId="260"/>
            <ac:spMk id="9" creationId="{45995336-B04F-47B2-92A2-B29BE6224F9A}"/>
          </ac:spMkLst>
        </pc:spChg>
        <pc:spChg chg="add mod">
          <ac:chgData name="bulbul ahmed" userId="08ba898130725467" providerId="LiveId" clId="{EBC7A6B8-C275-48DF-9966-7BBA5E1E6DA3}" dt="2025-03-19T12:00:34.956" v="1110" actId="931"/>
          <ac:spMkLst>
            <pc:docMk/>
            <pc:sldMk cId="3342426514" sldId="260"/>
            <ac:spMk id="12" creationId="{ED87D37B-BA3B-417A-B5B9-3E1593E9C99A}"/>
          </ac:spMkLst>
        </pc:spChg>
        <pc:picChg chg="add mod">
          <ac:chgData name="bulbul ahmed" userId="08ba898130725467" providerId="LiveId" clId="{EBC7A6B8-C275-48DF-9966-7BBA5E1E6DA3}" dt="2025-03-19T12:01:44.570" v="1120" actId="14100"/>
          <ac:picMkLst>
            <pc:docMk/>
            <pc:sldMk cId="3342426514" sldId="260"/>
            <ac:picMk id="4" creationId="{B617912D-BB29-4345-93FD-62B104A7373C}"/>
          </ac:picMkLst>
        </pc:picChg>
        <pc:picChg chg="add mod">
          <ac:chgData name="bulbul ahmed" userId="08ba898130725467" providerId="LiveId" clId="{EBC7A6B8-C275-48DF-9966-7BBA5E1E6DA3}" dt="2025-03-21T07:03:07.840" v="3026" actId="1036"/>
          <ac:picMkLst>
            <pc:docMk/>
            <pc:sldMk cId="3342426514" sldId="260"/>
            <ac:picMk id="6" creationId="{D2D50815-B6ED-48BD-8C58-B3D641CAD418}"/>
          </ac:picMkLst>
        </pc:picChg>
        <pc:picChg chg="add mod">
          <ac:chgData name="bulbul ahmed" userId="08ba898130725467" providerId="LiveId" clId="{EBC7A6B8-C275-48DF-9966-7BBA5E1E6DA3}" dt="2025-03-19T12:04:26.832" v="1137" actId="14100"/>
          <ac:picMkLst>
            <pc:docMk/>
            <pc:sldMk cId="3342426514" sldId="260"/>
            <ac:picMk id="8" creationId="{3E042CBB-B9B7-42C2-A4FE-1DC7F8AA8CDB}"/>
          </ac:picMkLst>
        </pc:picChg>
        <pc:picChg chg="add mod">
          <ac:chgData name="bulbul ahmed" userId="08ba898130725467" providerId="LiveId" clId="{EBC7A6B8-C275-48DF-9966-7BBA5E1E6DA3}" dt="2025-03-21T07:03:01.184" v="3025" actId="1076"/>
          <ac:picMkLst>
            <pc:docMk/>
            <pc:sldMk cId="3342426514" sldId="260"/>
            <ac:picMk id="11" creationId="{34EAA747-831E-4CEB-9F1D-89721D56B31D}"/>
          </ac:picMkLst>
        </pc:picChg>
      </pc:sldChg>
      <pc:sldChg chg="addSp delSp modSp mod modAnim">
        <pc:chgData name="bulbul ahmed" userId="08ba898130725467" providerId="LiveId" clId="{EBC7A6B8-C275-48DF-9966-7BBA5E1E6DA3}" dt="2025-03-20T16:07:34.825" v="1634" actId="207"/>
        <pc:sldMkLst>
          <pc:docMk/>
          <pc:sldMk cId="1787077892" sldId="261"/>
        </pc:sldMkLst>
        <pc:spChg chg="add mod">
          <ac:chgData name="bulbul ahmed" userId="08ba898130725467" providerId="LiveId" clId="{EBC7A6B8-C275-48DF-9966-7BBA5E1E6DA3}" dt="2025-03-20T16:07:34.825" v="1634" actId="207"/>
          <ac:spMkLst>
            <pc:docMk/>
            <pc:sldMk cId="1787077892" sldId="261"/>
            <ac:spMk id="2" creationId="{BA9F9252-768E-4949-9F25-5D053F6107FA}"/>
          </ac:spMkLst>
        </pc:spChg>
        <pc:spChg chg="add mod">
          <ac:chgData name="bulbul ahmed" userId="08ba898130725467" providerId="LiveId" clId="{EBC7A6B8-C275-48DF-9966-7BBA5E1E6DA3}" dt="2025-03-20T13:08:26.141" v="1529" actId="14100"/>
          <ac:spMkLst>
            <pc:docMk/>
            <pc:sldMk cId="1787077892" sldId="261"/>
            <ac:spMk id="3" creationId="{1871EE84-34D5-4E9D-9C6C-7765D37828B3}"/>
          </ac:spMkLst>
        </pc:spChg>
        <pc:spChg chg="add del">
          <ac:chgData name="bulbul ahmed" userId="08ba898130725467" providerId="LiveId" clId="{EBC7A6B8-C275-48DF-9966-7BBA5E1E6DA3}" dt="2025-03-20T12:01:34.770" v="1367" actId="22"/>
          <ac:spMkLst>
            <pc:docMk/>
            <pc:sldMk cId="1787077892" sldId="261"/>
            <ac:spMk id="5" creationId="{6B7AFC3B-8C4B-4D79-971F-13696DA6FB3B}"/>
          </ac:spMkLst>
        </pc:spChg>
        <pc:spChg chg="add del mod">
          <ac:chgData name="bulbul ahmed" userId="08ba898130725467" providerId="LiveId" clId="{EBC7A6B8-C275-48DF-9966-7BBA5E1E6DA3}" dt="2025-03-20T12:02:52.215" v="1374"/>
          <ac:spMkLst>
            <pc:docMk/>
            <pc:sldMk cId="1787077892" sldId="261"/>
            <ac:spMk id="6" creationId="{DD136C96-6F09-4B9F-91A0-F60B76DFC8E3}"/>
          </ac:spMkLst>
        </pc:spChg>
        <pc:spChg chg="add mod">
          <ac:chgData name="bulbul ahmed" userId="08ba898130725467" providerId="LiveId" clId="{EBC7A6B8-C275-48DF-9966-7BBA5E1E6DA3}" dt="2025-03-20T13:10:00.893" v="1543" actId="1076"/>
          <ac:spMkLst>
            <pc:docMk/>
            <pc:sldMk cId="1787077892" sldId="261"/>
            <ac:spMk id="7" creationId="{88854820-B672-43E5-9E53-A1481E5799FF}"/>
          </ac:spMkLst>
        </pc:spChg>
        <pc:spChg chg="add mod">
          <ac:chgData name="bulbul ahmed" userId="08ba898130725467" providerId="LiveId" clId="{EBC7A6B8-C275-48DF-9966-7BBA5E1E6DA3}" dt="2025-03-20T13:09:52.547" v="1542" actId="1076"/>
          <ac:spMkLst>
            <pc:docMk/>
            <pc:sldMk cId="1787077892" sldId="261"/>
            <ac:spMk id="8" creationId="{BBDD8614-DCD5-4DB3-A372-75B333914329}"/>
          </ac:spMkLst>
        </pc:spChg>
        <pc:spChg chg="add mod">
          <ac:chgData name="bulbul ahmed" userId="08ba898130725467" providerId="LiveId" clId="{EBC7A6B8-C275-48DF-9966-7BBA5E1E6DA3}" dt="2025-03-20T13:16:59.113" v="1614" actId="1076"/>
          <ac:spMkLst>
            <pc:docMk/>
            <pc:sldMk cId="1787077892" sldId="261"/>
            <ac:spMk id="9" creationId="{A7F55819-DB3F-4591-98AF-DA3535BE0EE2}"/>
          </ac:spMkLst>
        </pc:spChg>
        <pc:spChg chg="add mod">
          <ac:chgData name="bulbul ahmed" userId="08ba898130725467" providerId="LiveId" clId="{EBC7A6B8-C275-48DF-9966-7BBA5E1E6DA3}" dt="2025-03-20T13:15:46.397" v="1598" actId="1076"/>
          <ac:spMkLst>
            <pc:docMk/>
            <pc:sldMk cId="1787077892" sldId="261"/>
            <ac:spMk id="10" creationId="{F0DDF915-33EF-4BF6-8CE8-D112925D2677}"/>
          </ac:spMkLst>
        </pc:spChg>
        <pc:spChg chg="add mod">
          <ac:chgData name="bulbul ahmed" userId="08ba898130725467" providerId="LiveId" clId="{EBC7A6B8-C275-48DF-9966-7BBA5E1E6DA3}" dt="2025-03-20T13:16:44.468" v="1611" actId="1076"/>
          <ac:spMkLst>
            <pc:docMk/>
            <pc:sldMk cId="1787077892" sldId="261"/>
            <ac:spMk id="11" creationId="{DDEDA177-1C15-4F5D-9BFE-F745D4C4C20D}"/>
          </ac:spMkLst>
        </pc:spChg>
        <pc:spChg chg="add mod">
          <ac:chgData name="bulbul ahmed" userId="08ba898130725467" providerId="LiveId" clId="{EBC7A6B8-C275-48DF-9966-7BBA5E1E6DA3}" dt="2025-03-20T13:17:40.970" v="1624" actId="1076"/>
          <ac:spMkLst>
            <pc:docMk/>
            <pc:sldMk cId="1787077892" sldId="261"/>
            <ac:spMk id="12" creationId="{4E08A5F0-F539-479F-9760-E7870D7B6D1C}"/>
          </ac:spMkLst>
        </pc:spChg>
        <pc:spChg chg="add mod">
          <ac:chgData name="bulbul ahmed" userId="08ba898130725467" providerId="LiveId" clId="{EBC7A6B8-C275-48DF-9966-7BBA5E1E6DA3}" dt="2025-03-20T13:17:34.692" v="1623" actId="1076"/>
          <ac:spMkLst>
            <pc:docMk/>
            <pc:sldMk cId="1787077892" sldId="261"/>
            <ac:spMk id="13" creationId="{E465493D-00E3-48D3-B7C9-53D943A600AA}"/>
          </ac:spMkLst>
        </pc:spChg>
        <pc:spChg chg="add del mod">
          <ac:chgData name="bulbul ahmed" userId="08ba898130725467" providerId="LiveId" clId="{EBC7A6B8-C275-48DF-9966-7BBA5E1E6DA3}" dt="2025-03-20T13:02:13.739" v="1509" actId="478"/>
          <ac:spMkLst>
            <pc:docMk/>
            <pc:sldMk cId="1787077892" sldId="261"/>
            <ac:spMk id="15" creationId="{54FE49F7-73B4-48A9-AB8A-536DA16AACE4}"/>
          </ac:spMkLst>
        </pc:spChg>
        <pc:spChg chg="add del mod">
          <ac:chgData name="bulbul ahmed" userId="08ba898130725467" providerId="LiveId" clId="{EBC7A6B8-C275-48DF-9966-7BBA5E1E6DA3}" dt="2025-03-20T13:14:02.596" v="1577" actId="478"/>
          <ac:spMkLst>
            <pc:docMk/>
            <pc:sldMk cId="1787077892" sldId="261"/>
            <ac:spMk id="20" creationId="{0D064426-02D8-4116-A308-803C5C4BC083}"/>
          </ac:spMkLst>
        </pc:spChg>
        <pc:picChg chg="add mod">
          <ac:chgData name="bulbul ahmed" userId="08ba898130725467" providerId="LiveId" clId="{EBC7A6B8-C275-48DF-9966-7BBA5E1E6DA3}" dt="2025-03-20T13:17:28.979" v="1622" actId="1076"/>
          <ac:picMkLst>
            <pc:docMk/>
            <pc:sldMk cId="1787077892" sldId="261"/>
            <ac:picMk id="5" creationId="{3EC72BF6-1430-4D25-B7B8-73957336687C}"/>
          </ac:picMkLst>
        </pc:picChg>
        <pc:picChg chg="add del mod">
          <ac:chgData name="bulbul ahmed" userId="08ba898130725467" providerId="LiveId" clId="{EBC7A6B8-C275-48DF-9966-7BBA5E1E6DA3}" dt="2025-03-20T13:17:20.471" v="1620" actId="1076"/>
          <ac:picMkLst>
            <pc:docMk/>
            <pc:sldMk cId="1787077892" sldId="261"/>
            <ac:picMk id="14" creationId="{7A11F842-2A57-4043-B159-A73FD918699D}"/>
          </ac:picMkLst>
        </pc:picChg>
        <pc:picChg chg="add mod">
          <ac:chgData name="bulbul ahmed" userId="08ba898130725467" providerId="LiveId" clId="{EBC7A6B8-C275-48DF-9966-7BBA5E1E6DA3}" dt="2025-03-20T13:16:52.810" v="1613" actId="1076"/>
          <ac:picMkLst>
            <pc:docMk/>
            <pc:sldMk cId="1787077892" sldId="261"/>
            <ac:picMk id="17" creationId="{DC8EB3E8-2888-4F6E-BEC0-90BDE61F5369}"/>
          </ac:picMkLst>
        </pc:picChg>
        <pc:picChg chg="add mod">
          <ac:chgData name="bulbul ahmed" userId="08ba898130725467" providerId="LiveId" clId="{EBC7A6B8-C275-48DF-9966-7BBA5E1E6DA3}" dt="2025-03-20T13:11:24.248" v="1553" actId="1076"/>
          <ac:picMkLst>
            <pc:docMk/>
            <pc:sldMk cId="1787077892" sldId="261"/>
            <ac:picMk id="19" creationId="{C192E11D-37C0-4502-AB5C-BD6FE7EC4688}"/>
          </ac:picMkLst>
        </pc:picChg>
        <pc:picChg chg="add mod">
          <ac:chgData name="bulbul ahmed" userId="08ba898130725467" providerId="LiveId" clId="{EBC7A6B8-C275-48DF-9966-7BBA5E1E6DA3}" dt="2025-03-20T13:15:57.470" v="1601" actId="14100"/>
          <ac:picMkLst>
            <pc:docMk/>
            <pc:sldMk cId="1787077892" sldId="261"/>
            <ac:picMk id="22" creationId="{FF5DE9B6-486D-4352-B989-5BF196340840}"/>
          </ac:picMkLst>
        </pc:picChg>
        <pc:picChg chg="add mod">
          <ac:chgData name="bulbul ahmed" userId="08ba898130725467" providerId="LiveId" clId="{EBC7A6B8-C275-48DF-9966-7BBA5E1E6DA3}" dt="2025-03-20T13:16:23.305" v="1608" actId="1076"/>
          <ac:picMkLst>
            <pc:docMk/>
            <pc:sldMk cId="1787077892" sldId="261"/>
            <ac:picMk id="24" creationId="{FC0B99E6-3646-4A5F-8393-500BB888A4EA}"/>
          </ac:picMkLst>
        </pc:picChg>
        <pc:picChg chg="add mod">
          <ac:chgData name="bulbul ahmed" userId="08ba898130725467" providerId="LiveId" clId="{EBC7A6B8-C275-48DF-9966-7BBA5E1E6DA3}" dt="2025-03-20T13:15:27.893" v="1593" actId="14100"/>
          <ac:picMkLst>
            <pc:docMk/>
            <pc:sldMk cId="1787077892" sldId="261"/>
            <ac:picMk id="26" creationId="{6BEC0517-2873-424D-95F9-5E90D6343B13}"/>
          </ac:picMkLst>
        </pc:picChg>
      </pc:sldChg>
      <pc:sldChg chg="addSp delSp modSp add mod modAnim">
        <pc:chgData name="bulbul ahmed" userId="08ba898130725467" providerId="LiveId" clId="{EBC7A6B8-C275-48DF-9966-7BBA5E1E6DA3}" dt="2025-03-20T16:35:54.737" v="1875" actId="14100"/>
        <pc:sldMkLst>
          <pc:docMk/>
          <pc:sldMk cId="693288827" sldId="262"/>
        </pc:sldMkLst>
        <pc:spChg chg="add mod">
          <ac:chgData name="bulbul ahmed" userId="08ba898130725467" providerId="LiveId" clId="{EBC7A6B8-C275-48DF-9966-7BBA5E1E6DA3}" dt="2025-03-20T16:09:52.554" v="1669" actId="207"/>
          <ac:spMkLst>
            <pc:docMk/>
            <pc:sldMk cId="693288827" sldId="262"/>
            <ac:spMk id="2" creationId="{2ACB1F4F-09D5-4767-9DE1-BF1D13E41F24}"/>
          </ac:spMkLst>
        </pc:spChg>
        <pc:spChg chg="add mod">
          <ac:chgData name="bulbul ahmed" userId="08ba898130725467" providerId="LiveId" clId="{EBC7A6B8-C275-48DF-9966-7BBA5E1E6DA3}" dt="2025-03-20T16:28:40.786" v="1809" actId="1076"/>
          <ac:spMkLst>
            <pc:docMk/>
            <pc:sldMk cId="693288827" sldId="262"/>
            <ac:spMk id="3" creationId="{392FEEF3-2D87-4C43-AC66-2927B4DA1BA7}"/>
          </ac:spMkLst>
        </pc:spChg>
        <pc:spChg chg="add mod">
          <ac:chgData name="bulbul ahmed" userId="08ba898130725467" providerId="LiveId" clId="{EBC7A6B8-C275-48DF-9966-7BBA5E1E6DA3}" dt="2025-03-20T16:31:29.844" v="1826" actId="1076"/>
          <ac:spMkLst>
            <pc:docMk/>
            <pc:sldMk cId="693288827" sldId="262"/>
            <ac:spMk id="4" creationId="{8F2804FD-7170-454B-B973-A597C4AD79BB}"/>
          </ac:spMkLst>
        </pc:spChg>
        <pc:spChg chg="add mod">
          <ac:chgData name="bulbul ahmed" userId="08ba898130725467" providerId="LiveId" clId="{EBC7A6B8-C275-48DF-9966-7BBA5E1E6DA3}" dt="2025-03-20T16:32:42.233" v="1836" actId="1076"/>
          <ac:spMkLst>
            <pc:docMk/>
            <pc:sldMk cId="693288827" sldId="262"/>
            <ac:spMk id="5" creationId="{53066C0B-383F-46D4-BC0F-2F12AC23BC49}"/>
          </ac:spMkLst>
        </pc:spChg>
        <pc:spChg chg="add mod">
          <ac:chgData name="bulbul ahmed" userId="08ba898130725467" providerId="LiveId" clId="{EBC7A6B8-C275-48DF-9966-7BBA5E1E6DA3}" dt="2025-03-20T16:27:57.839" v="1800" actId="1076"/>
          <ac:spMkLst>
            <pc:docMk/>
            <pc:sldMk cId="693288827" sldId="262"/>
            <ac:spMk id="6" creationId="{A553DA50-8A09-47BE-9882-9BD6E225BDC7}"/>
          </ac:spMkLst>
        </pc:spChg>
        <pc:spChg chg="add mod">
          <ac:chgData name="bulbul ahmed" userId="08ba898130725467" providerId="LiveId" clId="{EBC7A6B8-C275-48DF-9966-7BBA5E1E6DA3}" dt="2025-03-20T16:35:01.122" v="1872" actId="1036"/>
          <ac:spMkLst>
            <pc:docMk/>
            <pc:sldMk cId="693288827" sldId="262"/>
            <ac:spMk id="7" creationId="{171BFC30-7666-4769-8AAA-3B081452C938}"/>
          </ac:spMkLst>
        </pc:spChg>
        <pc:spChg chg="add del mod">
          <ac:chgData name="bulbul ahmed" userId="08ba898130725467" providerId="LiveId" clId="{EBC7A6B8-C275-48DF-9966-7BBA5E1E6DA3}" dt="2025-03-20T16:19:04.120" v="1753" actId="478"/>
          <ac:spMkLst>
            <pc:docMk/>
            <pc:sldMk cId="693288827" sldId="262"/>
            <ac:spMk id="10" creationId="{9696B89C-B7B8-4748-8A26-AFA944A956BD}"/>
          </ac:spMkLst>
        </pc:spChg>
        <pc:spChg chg="add del mod">
          <ac:chgData name="bulbul ahmed" userId="08ba898130725467" providerId="LiveId" clId="{EBC7A6B8-C275-48DF-9966-7BBA5E1E6DA3}" dt="2025-03-20T16:26:37.671" v="1784" actId="478"/>
          <ac:spMkLst>
            <pc:docMk/>
            <pc:sldMk cId="693288827" sldId="262"/>
            <ac:spMk id="13" creationId="{46738826-F764-45BA-BD7C-5AFFB40732F9}"/>
          </ac:spMkLst>
        </pc:spChg>
        <pc:spChg chg="add del mod">
          <ac:chgData name="bulbul ahmed" userId="08ba898130725467" providerId="LiveId" clId="{EBC7A6B8-C275-48DF-9966-7BBA5E1E6DA3}" dt="2025-03-20T16:26:46.371" v="1786" actId="478"/>
          <ac:spMkLst>
            <pc:docMk/>
            <pc:sldMk cId="693288827" sldId="262"/>
            <ac:spMk id="16" creationId="{527533C7-210D-472B-AAAD-F4507FEADDB8}"/>
          </ac:spMkLst>
        </pc:spChg>
        <pc:spChg chg="add del mod">
          <ac:chgData name="bulbul ahmed" userId="08ba898130725467" providerId="LiveId" clId="{EBC7A6B8-C275-48DF-9966-7BBA5E1E6DA3}" dt="2025-03-20T16:23:12.527" v="1761" actId="478"/>
          <ac:spMkLst>
            <pc:docMk/>
            <pc:sldMk cId="693288827" sldId="262"/>
            <ac:spMk id="19" creationId="{E92D996B-ADD4-40E2-857F-8179EAC4F74A}"/>
          </ac:spMkLst>
        </pc:spChg>
        <pc:spChg chg="add del mod">
          <ac:chgData name="bulbul ahmed" userId="08ba898130725467" providerId="LiveId" clId="{EBC7A6B8-C275-48DF-9966-7BBA5E1E6DA3}" dt="2025-03-20T16:24:58.962" v="1769" actId="478"/>
          <ac:spMkLst>
            <pc:docMk/>
            <pc:sldMk cId="693288827" sldId="262"/>
            <ac:spMk id="22" creationId="{833542B2-1A71-4397-B4A2-51C10F3E3BC7}"/>
          </ac:spMkLst>
        </pc:spChg>
        <pc:spChg chg="add mod">
          <ac:chgData name="bulbul ahmed" userId="08ba898130725467" providerId="LiveId" clId="{EBC7A6B8-C275-48DF-9966-7BBA5E1E6DA3}" dt="2025-03-20T16:30:48.276" v="1820" actId="1076"/>
          <ac:spMkLst>
            <pc:docMk/>
            <pc:sldMk cId="693288827" sldId="262"/>
            <ac:spMk id="23" creationId="{E54C23BF-849E-48C3-9084-79F8792E462E}"/>
          </ac:spMkLst>
        </pc:spChg>
        <pc:spChg chg="add mod">
          <ac:chgData name="bulbul ahmed" userId="08ba898130725467" providerId="LiveId" clId="{EBC7A6B8-C275-48DF-9966-7BBA5E1E6DA3}" dt="2025-03-20T16:32:49.049" v="1837" actId="1076"/>
          <ac:spMkLst>
            <pc:docMk/>
            <pc:sldMk cId="693288827" sldId="262"/>
            <ac:spMk id="24" creationId="{6A8F4801-0E92-4EF6-9FCD-9D00E04A63D2}"/>
          </ac:spMkLst>
        </pc:spChg>
        <pc:spChg chg="add mod">
          <ac:chgData name="bulbul ahmed" userId="08ba898130725467" providerId="LiveId" clId="{EBC7A6B8-C275-48DF-9966-7BBA5E1E6DA3}" dt="2025-03-20T16:32:12.978" v="1832" actId="1076"/>
          <ac:spMkLst>
            <pc:docMk/>
            <pc:sldMk cId="693288827" sldId="262"/>
            <ac:spMk id="25" creationId="{5738509F-D4CB-4A33-842D-A6AC6EF50020}"/>
          </ac:spMkLst>
        </pc:spChg>
        <pc:spChg chg="add mod">
          <ac:chgData name="bulbul ahmed" userId="08ba898130725467" providerId="LiveId" clId="{EBC7A6B8-C275-48DF-9966-7BBA5E1E6DA3}" dt="2025-03-20T16:34:51.344" v="1857" actId="1036"/>
          <ac:spMkLst>
            <pc:docMk/>
            <pc:sldMk cId="693288827" sldId="262"/>
            <ac:spMk id="26" creationId="{CBAD44C7-B3D5-4DD2-9D42-BED2A6F1A55F}"/>
          </ac:spMkLst>
        </pc:spChg>
        <pc:spChg chg="add mod">
          <ac:chgData name="bulbul ahmed" userId="08ba898130725467" providerId="LiveId" clId="{EBC7A6B8-C275-48DF-9966-7BBA5E1E6DA3}" dt="2025-03-20T16:31:44.744" v="1830" actId="1035"/>
          <ac:spMkLst>
            <pc:docMk/>
            <pc:sldMk cId="693288827" sldId="262"/>
            <ac:spMk id="27" creationId="{43ABA378-E2A0-4CC4-A65B-0B041074C277}"/>
          </ac:spMkLst>
        </pc:spChg>
        <pc:picChg chg="add mod">
          <ac:chgData name="bulbul ahmed" userId="08ba898130725467" providerId="LiveId" clId="{EBC7A6B8-C275-48DF-9966-7BBA5E1E6DA3}" dt="2025-03-20T16:35:41.861" v="1874" actId="14100"/>
          <ac:picMkLst>
            <pc:docMk/>
            <pc:sldMk cId="693288827" sldId="262"/>
            <ac:picMk id="9" creationId="{CCAA994A-4AC7-43FA-8B79-06CA33132FF8}"/>
          </ac:picMkLst>
        </pc:picChg>
        <pc:picChg chg="add mod">
          <ac:chgData name="bulbul ahmed" userId="08ba898130725467" providerId="LiveId" clId="{EBC7A6B8-C275-48DF-9966-7BBA5E1E6DA3}" dt="2025-03-20T16:31:23.171" v="1825" actId="1076"/>
          <ac:picMkLst>
            <pc:docMk/>
            <pc:sldMk cId="693288827" sldId="262"/>
            <ac:picMk id="12" creationId="{A12B68C2-6C55-436D-A14D-B998FBE9F72E}"/>
          </ac:picMkLst>
        </pc:picChg>
        <pc:picChg chg="add mod">
          <ac:chgData name="bulbul ahmed" userId="08ba898130725467" providerId="LiveId" clId="{EBC7A6B8-C275-48DF-9966-7BBA5E1E6DA3}" dt="2025-03-20T16:32:36.966" v="1835" actId="1076"/>
          <ac:picMkLst>
            <pc:docMk/>
            <pc:sldMk cId="693288827" sldId="262"/>
            <ac:picMk id="15" creationId="{6FC06BD9-9D16-4BF0-987B-89C404784AAB}"/>
          </ac:picMkLst>
        </pc:picChg>
        <pc:picChg chg="add mod">
          <ac:chgData name="bulbul ahmed" userId="08ba898130725467" providerId="LiveId" clId="{EBC7A6B8-C275-48DF-9966-7BBA5E1E6DA3}" dt="2025-03-20T16:35:54.737" v="1875" actId="14100"/>
          <ac:picMkLst>
            <pc:docMk/>
            <pc:sldMk cId="693288827" sldId="262"/>
            <ac:picMk id="18" creationId="{BEDF9917-A494-4837-AB9F-98C8D3C9C956}"/>
          </ac:picMkLst>
        </pc:picChg>
        <pc:picChg chg="add mod">
          <ac:chgData name="bulbul ahmed" userId="08ba898130725467" providerId="LiveId" clId="{EBC7A6B8-C275-48DF-9966-7BBA5E1E6DA3}" dt="2025-03-20T16:32:21.123" v="1833" actId="1076"/>
          <ac:picMkLst>
            <pc:docMk/>
            <pc:sldMk cId="693288827" sldId="262"/>
            <ac:picMk id="21" creationId="{8406962F-315D-4F07-96D0-D706EB0E467C}"/>
          </ac:picMkLst>
        </pc:picChg>
      </pc:sldChg>
      <pc:sldChg chg="addSp delSp modSp add mod modAnim">
        <pc:chgData name="bulbul ahmed" userId="08ba898130725467" providerId="LiveId" clId="{EBC7A6B8-C275-48DF-9966-7BBA5E1E6DA3}" dt="2025-03-21T09:26:01.685" v="3059"/>
        <pc:sldMkLst>
          <pc:docMk/>
          <pc:sldMk cId="2563072539" sldId="263"/>
        </pc:sldMkLst>
        <pc:spChg chg="add del mod">
          <ac:chgData name="bulbul ahmed" userId="08ba898130725467" providerId="LiveId" clId="{EBC7A6B8-C275-48DF-9966-7BBA5E1E6DA3}" dt="2025-03-20T16:39:07.827" v="1879" actId="478"/>
          <ac:spMkLst>
            <pc:docMk/>
            <pc:sldMk cId="2563072539" sldId="263"/>
            <ac:spMk id="4" creationId="{C8F3D60F-02B4-4DB8-A319-92556D0FC8DB}"/>
          </ac:spMkLst>
        </pc:spChg>
        <pc:spChg chg="add mod">
          <ac:chgData name="bulbul ahmed" userId="08ba898130725467" providerId="LiveId" clId="{EBC7A6B8-C275-48DF-9966-7BBA5E1E6DA3}" dt="2025-03-21T06:59:30.864" v="3017" actId="1076"/>
          <ac:spMkLst>
            <pc:docMk/>
            <pc:sldMk cId="2563072539" sldId="263"/>
            <ac:spMk id="5" creationId="{D50DC2EB-FC58-4B16-B38E-C54BF52675F5}"/>
          </ac:spMkLst>
        </pc:spChg>
        <pc:spChg chg="add mod">
          <ac:chgData name="bulbul ahmed" userId="08ba898130725467" providerId="LiveId" clId="{EBC7A6B8-C275-48DF-9966-7BBA5E1E6DA3}" dt="2025-03-21T05:44:37.365" v="2489" actId="20577"/>
          <ac:spMkLst>
            <pc:docMk/>
            <pc:sldMk cId="2563072539" sldId="263"/>
            <ac:spMk id="6" creationId="{C149919F-CAC1-426E-A086-E81C392BD67B}"/>
          </ac:spMkLst>
        </pc:spChg>
        <pc:picChg chg="add mod">
          <ac:chgData name="bulbul ahmed" userId="08ba898130725467" providerId="LiveId" clId="{EBC7A6B8-C275-48DF-9966-7BBA5E1E6DA3}" dt="2025-03-21T09:25:45.234" v="3057" actId="1076"/>
          <ac:picMkLst>
            <pc:docMk/>
            <pc:sldMk cId="2563072539" sldId="263"/>
            <ac:picMk id="3" creationId="{7F5EBBB1-B059-4E5D-BE55-4B6464CF499E}"/>
          </ac:picMkLst>
        </pc:picChg>
      </pc:sldChg>
      <pc:sldChg chg="addSp delSp modSp add mod modAnim">
        <pc:chgData name="bulbul ahmed" userId="08ba898130725467" providerId="LiveId" clId="{EBC7A6B8-C275-48DF-9966-7BBA5E1E6DA3}" dt="2025-03-20T17:15:37.973" v="2487"/>
        <pc:sldMkLst>
          <pc:docMk/>
          <pc:sldMk cId="2261631719" sldId="264"/>
        </pc:sldMkLst>
        <pc:spChg chg="add mod">
          <ac:chgData name="bulbul ahmed" userId="08ba898130725467" providerId="LiveId" clId="{EBC7A6B8-C275-48DF-9966-7BBA5E1E6DA3}" dt="2025-03-20T17:14:17.645" v="2477" actId="1076"/>
          <ac:spMkLst>
            <pc:docMk/>
            <pc:sldMk cId="2261631719" sldId="264"/>
            <ac:spMk id="2" creationId="{2BDA4C2B-07D5-4F64-9453-4F356B69CDE6}"/>
          </ac:spMkLst>
        </pc:spChg>
        <pc:spChg chg="add mod">
          <ac:chgData name="bulbul ahmed" userId="08ba898130725467" providerId="LiveId" clId="{EBC7A6B8-C275-48DF-9966-7BBA5E1E6DA3}" dt="2025-03-20T17:14:13.563" v="2476" actId="1076"/>
          <ac:spMkLst>
            <pc:docMk/>
            <pc:sldMk cId="2261631719" sldId="264"/>
            <ac:spMk id="3" creationId="{4F6EE510-2E3B-4A65-AEA0-DD7D8D4B1989}"/>
          </ac:spMkLst>
        </pc:spChg>
        <pc:spChg chg="add mod">
          <ac:chgData name="bulbul ahmed" userId="08ba898130725467" providerId="LiveId" clId="{EBC7A6B8-C275-48DF-9966-7BBA5E1E6DA3}" dt="2025-03-20T17:13:23.371" v="2464" actId="1076"/>
          <ac:spMkLst>
            <pc:docMk/>
            <pc:sldMk cId="2261631719" sldId="264"/>
            <ac:spMk id="4" creationId="{0FAA2E09-2F01-42E4-9DB7-37806B3D06BF}"/>
          </ac:spMkLst>
        </pc:spChg>
        <pc:spChg chg="add mod">
          <ac:chgData name="bulbul ahmed" userId="08ba898130725467" providerId="LiveId" clId="{EBC7A6B8-C275-48DF-9966-7BBA5E1E6DA3}" dt="2025-03-20T17:14:27.954" v="2478" actId="1076"/>
          <ac:spMkLst>
            <pc:docMk/>
            <pc:sldMk cId="2261631719" sldId="264"/>
            <ac:spMk id="5" creationId="{580CA91F-2CCC-4D42-A293-150D8EB4E4AB}"/>
          </ac:spMkLst>
        </pc:spChg>
        <pc:spChg chg="add mod">
          <ac:chgData name="bulbul ahmed" userId="08ba898130725467" providerId="LiveId" clId="{EBC7A6B8-C275-48DF-9966-7BBA5E1E6DA3}" dt="2025-03-20T17:14:03.690" v="2475" actId="1076"/>
          <ac:spMkLst>
            <pc:docMk/>
            <pc:sldMk cId="2261631719" sldId="264"/>
            <ac:spMk id="6" creationId="{5D23C323-CEDB-404D-8A79-4C2065D38D66}"/>
          </ac:spMkLst>
        </pc:spChg>
        <pc:spChg chg="add del mod">
          <ac:chgData name="bulbul ahmed" userId="08ba898130725467" providerId="LiveId" clId="{EBC7A6B8-C275-48DF-9966-7BBA5E1E6DA3}" dt="2025-03-20T17:08:31.584" v="2437" actId="478"/>
          <ac:spMkLst>
            <pc:docMk/>
            <pc:sldMk cId="2261631719" sldId="264"/>
            <ac:spMk id="9" creationId="{2D0BCE9B-80BA-4FBF-98EE-8B19CC8A78A7}"/>
          </ac:spMkLst>
        </pc:spChg>
        <pc:spChg chg="add del mod">
          <ac:chgData name="bulbul ahmed" userId="08ba898130725467" providerId="LiveId" clId="{EBC7A6B8-C275-48DF-9966-7BBA5E1E6DA3}" dt="2025-03-20T17:08:38.428" v="2438" actId="478"/>
          <ac:spMkLst>
            <pc:docMk/>
            <pc:sldMk cId="2261631719" sldId="264"/>
            <ac:spMk id="12" creationId="{0F8AB133-2F25-4C81-A425-6E6108C524E1}"/>
          </ac:spMkLst>
        </pc:spChg>
        <pc:spChg chg="add del mod">
          <ac:chgData name="bulbul ahmed" userId="08ba898130725467" providerId="LiveId" clId="{EBC7A6B8-C275-48DF-9966-7BBA5E1E6DA3}" dt="2025-03-20T17:10:31.027" v="2443" actId="478"/>
          <ac:spMkLst>
            <pc:docMk/>
            <pc:sldMk cId="2261631719" sldId="264"/>
            <ac:spMk id="15" creationId="{0BCD51D6-E545-4B2A-BDE3-3273A981A9BF}"/>
          </ac:spMkLst>
        </pc:spChg>
        <pc:picChg chg="add mod">
          <ac:chgData name="bulbul ahmed" userId="08ba898130725467" providerId="LiveId" clId="{EBC7A6B8-C275-48DF-9966-7BBA5E1E6DA3}" dt="2025-03-20T17:13:45.138" v="2469" actId="14100"/>
          <ac:picMkLst>
            <pc:docMk/>
            <pc:sldMk cId="2261631719" sldId="264"/>
            <ac:picMk id="8" creationId="{3E03A80C-1210-4D98-B3AD-3C9685F99E7C}"/>
          </ac:picMkLst>
        </pc:picChg>
        <pc:picChg chg="add del mod">
          <ac:chgData name="bulbul ahmed" userId="08ba898130725467" providerId="LiveId" clId="{EBC7A6B8-C275-48DF-9966-7BBA5E1E6DA3}" dt="2025-03-20T17:12:04.365" v="2448" actId="478"/>
          <ac:picMkLst>
            <pc:docMk/>
            <pc:sldMk cId="2261631719" sldId="264"/>
            <ac:picMk id="11" creationId="{E004236D-3683-47D2-9DC1-DAF43DE3CE48}"/>
          </ac:picMkLst>
        </pc:picChg>
        <pc:picChg chg="add del mod">
          <ac:chgData name="bulbul ahmed" userId="08ba898130725467" providerId="LiveId" clId="{EBC7A6B8-C275-48DF-9966-7BBA5E1E6DA3}" dt="2025-03-20T17:13:27.442" v="2465" actId="1076"/>
          <ac:picMkLst>
            <pc:docMk/>
            <pc:sldMk cId="2261631719" sldId="264"/>
            <ac:picMk id="14" creationId="{86867C62-0C1F-4FF2-94A8-0F90FBDAD847}"/>
          </ac:picMkLst>
        </pc:picChg>
        <pc:picChg chg="add mod">
          <ac:chgData name="bulbul ahmed" userId="08ba898130725467" providerId="LiveId" clId="{EBC7A6B8-C275-48DF-9966-7BBA5E1E6DA3}" dt="2025-03-20T17:14:00.488" v="2474" actId="1076"/>
          <ac:picMkLst>
            <pc:docMk/>
            <pc:sldMk cId="2261631719" sldId="264"/>
            <ac:picMk id="17" creationId="{5D061F91-B8DD-4960-97EC-E5E5BE90E6E3}"/>
          </ac:picMkLst>
        </pc:picChg>
      </pc:sldChg>
      <pc:sldChg chg="addSp delSp modSp add mod modAnim">
        <pc:chgData name="bulbul ahmed" userId="08ba898130725467" providerId="LiveId" clId="{EBC7A6B8-C275-48DF-9966-7BBA5E1E6DA3}" dt="2025-03-21T06:59:52.820" v="3019" actId="1076"/>
        <pc:sldMkLst>
          <pc:docMk/>
          <pc:sldMk cId="4136460120" sldId="265"/>
        </pc:sldMkLst>
        <pc:spChg chg="add del mod">
          <ac:chgData name="bulbul ahmed" userId="08ba898130725467" providerId="LiveId" clId="{EBC7A6B8-C275-48DF-9966-7BBA5E1E6DA3}" dt="2025-03-21T06:09:26.066" v="2499"/>
          <ac:spMkLst>
            <pc:docMk/>
            <pc:sldMk cId="4136460120" sldId="265"/>
            <ac:spMk id="3" creationId="{58A4AF21-14C4-46EC-A7D2-FC0E7C73D9F2}"/>
          </ac:spMkLst>
        </pc:spChg>
        <pc:spChg chg="add mod">
          <ac:chgData name="bulbul ahmed" userId="08ba898130725467" providerId="LiveId" clId="{EBC7A6B8-C275-48DF-9966-7BBA5E1E6DA3}" dt="2025-03-21T06:15:22.279" v="2509" actId="1076"/>
          <ac:spMkLst>
            <pc:docMk/>
            <pc:sldMk cId="4136460120" sldId="265"/>
            <ac:spMk id="5" creationId="{318EBD0A-1DFA-46E4-BD1D-B9A9DD1A7371}"/>
          </ac:spMkLst>
        </pc:spChg>
        <pc:spChg chg="add del mod">
          <ac:chgData name="bulbul ahmed" userId="08ba898130725467" providerId="LiveId" clId="{EBC7A6B8-C275-48DF-9966-7BBA5E1E6DA3}" dt="2025-03-21T06:14:49.229" v="2504" actId="478"/>
          <ac:spMkLst>
            <pc:docMk/>
            <pc:sldMk cId="4136460120" sldId="265"/>
            <ac:spMk id="8" creationId="{6448055D-A7F2-4B05-8325-DF9570A98D0D}"/>
          </ac:spMkLst>
        </pc:spChg>
        <pc:spChg chg="add del mod">
          <ac:chgData name="bulbul ahmed" userId="08ba898130725467" providerId="LiveId" clId="{EBC7A6B8-C275-48DF-9966-7BBA5E1E6DA3}" dt="2025-03-21T06:15:01.715" v="2507" actId="478"/>
          <ac:spMkLst>
            <pc:docMk/>
            <pc:sldMk cId="4136460120" sldId="265"/>
            <ac:spMk id="11" creationId="{FBC88030-F4C7-4464-ADCE-6479C03D8763}"/>
          </ac:spMkLst>
        </pc:spChg>
        <pc:spChg chg="add mod">
          <ac:chgData name="bulbul ahmed" userId="08ba898130725467" providerId="LiveId" clId="{EBC7A6B8-C275-48DF-9966-7BBA5E1E6DA3}" dt="2025-03-21T06:23:00.661" v="2633" actId="1076"/>
          <ac:spMkLst>
            <pc:docMk/>
            <pc:sldMk cId="4136460120" sldId="265"/>
            <ac:spMk id="12" creationId="{FD5E1F77-73DB-4212-8A72-942D3F3F509D}"/>
          </ac:spMkLst>
        </pc:spChg>
        <pc:spChg chg="add mod">
          <ac:chgData name="bulbul ahmed" userId="08ba898130725467" providerId="LiveId" clId="{EBC7A6B8-C275-48DF-9966-7BBA5E1E6DA3}" dt="2025-03-21T06:59:45.156" v="3018" actId="1076"/>
          <ac:spMkLst>
            <pc:docMk/>
            <pc:sldMk cId="4136460120" sldId="265"/>
            <ac:spMk id="13" creationId="{7F884F3A-0B3A-470D-8D34-2A44A5E71CDE}"/>
          </ac:spMkLst>
        </pc:spChg>
        <pc:spChg chg="add mod">
          <ac:chgData name="bulbul ahmed" userId="08ba898130725467" providerId="LiveId" clId="{EBC7A6B8-C275-48DF-9966-7BBA5E1E6DA3}" dt="2025-03-21T06:23:12.456" v="2635" actId="207"/>
          <ac:spMkLst>
            <pc:docMk/>
            <pc:sldMk cId="4136460120" sldId="265"/>
            <ac:spMk id="14" creationId="{8402BA89-C7D8-4F67-9346-47D26AFBD2D8}"/>
          </ac:spMkLst>
        </pc:spChg>
        <pc:picChg chg="add del mod">
          <ac:chgData name="bulbul ahmed" userId="08ba898130725467" providerId="LiveId" clId="{EBC7A6B8-C275-48DF-9966-7BBA5E1E6DA3}" dt="2025-03-21T06:09:26.066" v="2499"/>
          <ac:picMkLst>
            <pc:docMk/>
            <pc:sldMk cId="4136460120" sldId="265"/>
            <ac:picMk id="2" creationId="{BB53EEE0-20CB-4D59-8AD5-FB984B11121C}"/>
          </ac:picMkLst>
        </pc:picChg>
        <pc:picChg chg="add mod">
          <ac:chgData name="bulbul ahmed" userId="08ba898130725467" providerId="LiveId" clId="{EBC7A6B8-C275-48DF-9966-7BBA5E1E6DA3}" dt="2025-03-21T06:59:52.820" v="3019" actId="1076"/>
          <ac:picMkLst>
            <pc:docMk/>
            <pc:sldMk cId="4136460120" sldId="265"/>
            <ac:picMk id="4" creationId="{1AF22C75-CFD2-4851-9D00-7B5F1F04FF9E}"/>
          </ac:picMkLst>
        </pc:picChg>
        <pc:picChg chg="add del mod">
          <ac:chgData name="bulbul ahmed" userId="08ba898130725467" providerId="LiveId" clId="{EBC7A6B8-C275-48DF-9966-7BBA5E1E6DA3}" dt="2025-03-21T06:14:49.229" v="2504" actId="478"/>
          <ac:picMkLst>
            <pc:docMk/>
            <pc:sldMk cId="4136460120" sldId="265"/>
            <ac:picMk id="7" creationId="{1558CA61-F0EA-4576-A54B-0AFAB2ECA0D6}"/>
          </ac:picMkLst>
        </pc:picChg>
        <pc:picChg chg="add del mod">
          <ac:chgData name="bulbul ahmed" userId="08ba898130725467" providerId="LiveId" clId="{EBC7A6B8-C275-48DF-9966-7BBA5E1E6DA3}" dt="2025-03-21T06:15:01.715" v="2507" actId="478"/>
          <ac:picMkLst>
            <pc:docMk/>
            <pc:sldMk cId="4136460120" sldId="265"/>
            <ac:picMk id="10" creationId="{2F50B296-9CFC-4A71-B2BB-324A1515BAAF}"/>
          </ac:picMkLst>
        </pc:picChg>
      </pc:sldChg>
      <pc:sldChg chg="addSp modSp add mod modAnim">
        <pc:chgData name="bulbul ahmed" userId="08ba898130725467" providerId="LiveId" clId="{EBC7A6B8-C275-48DF-9966-7BBA5E1E6DA3}" dt="2025-03-21T06:54:34.552" v="2987" actId="14100"/>
        <pc:sldMkLst>
          <pc:docMk/>
          <pc:sldMk cId="1388213486" sldId="266"/>
        </pc:sldMkLst>
        <pc:spChg chg="add mod">
          <ac:chgData name="bulbul ahmed" userId="08ba898130725467" providerId="LiveId" clId="{EBC7A6B8-C275-48DF-9966-7BBA5E1E6DA3}" dt="2025-03-21T06:25:59.235" v="2657" actId="1076"/>
          <ac:spMkLst>
            <pc:docMk/>
            <pc:sldMk cId="1388213486" sldId="266"/>
            <ac:spMk id="2" creationId="{B7E4059B-A495-49CE-9721-B50B0A9F7997}"/>
          </ac:spMkLst>
        </pc:spChg>
        <pc:spChg chg="add mod">
          <ac:chgData name="bulbul ahmed" userId="08ba898130725467" providerId="LiveId" clId="{EBC7A6B8-C275-48DF-9966-7BBA5E1E6DA3}" dt="2025-03-21T06:54:34.552" v="2987" actId="14100"/>
          <ac:spMkLst>
            <pc:docMk/>
            <pc:sldMk cId="1388213486" sldId="266"/>
            <ac:spMk id="4" creationId="{EE277DC6-37B9-498C-B0C1-E9DCACF57E6D}"/>
          </ac:spMkLst>
        </pc:spChg>
        <pc:picChg chg="add mod">
          <ac:chgData name="bulbul ahmed" userId="08ba898130725467" providerId="LiveId" clId="{EBC7A6B8-C275-48DF-9966-7BBA5E1E6DA3}" dt="2025-03-21T06:29:52.997" v="2728" actId="14100"/>
          <ac:picMkLst>
            <pc:docMk/>
            <pc:sldMk cId="1388213486" sldId="266"/>
            <ac:picMk id="3" creationId="{53922034-3D9C-4451-841A-12618E2148C6}"/>
          </ac:picMkLst>
        </pc:picChg>
      </pc:sldChg>
      <pc:sldChg chg="addSp delSp modSp add mod modAnim">
        <pc:chgData name="bulbul ahmed" userId="08ba898130725467" providerId="LiveId" clId="{EBC7A6B8-C275-48DF-9966-7BBA5E1E6DA3}" dt="2025-03-21T06:40:35.466" v="2848"/>
        <pc:sldMkLst>
          <pc:docMk/>
          <pc:sldMk cId="2687972873" sldId="267"/>
        </pc:sldMkLst>
        <pc:spChg chg="add mod">
          <ac:chgData name="bulbul ahmed" userId="08ba898130725467" providerId="LiveId" clId="{EBC7A6B8-C275-48DF-9966-7BBA5E1E6DA3}" dt="2025-03-21T06:39:54.830" v="2844" actId="1076"/>
          <ac:spMkLst>
            <pc:docMk/>
            <pc:sldMk cId="2687972873" sldId="267"/>
            <ac:spMk id="2" creationId="{10749B8C-3830-4891-97A3-5F89A3A8C193}"/>
          </ac:spMkLst>
        </pc:spChg>
        <pc:spChg chg="add del mod">
          <ac:chgData name="bulbul ahmed" userId="08ba898130725467" providerId="LiveId" clId="{EBC7A6B8-C275-48DF-9966-7BBA5E1E6DA3}" dt="2025-03-21T06:34:39.780" v="2770" actId="478"/>
          <ac:spMkLst>
            <pc:docMk/>
            <pc:sldMk cId="2687972873" sldId="267"/>
            <ac:spMk id="5" creationId="{D3FCFC24-2BF4-4522-8352-64C681356A0D}"/>
          </ac:spMkLst>
        </pc:spChg>
        <pc:spChg chg="add mod">
          <ac:chgData name="bulbul ahmed" userId="08ba898130725467" providerId="LiveId" clId="{EBC7A6B8-C275-48DF-9966-7BBA5E1E6DA3}" dt="2025-03-21T06:40:02.365" v="2845" actId="1076"/>
          <ac:spMkLst>
            <pc:docMk/>
            <pc:sldMk cId="2687972873" sldId="267"/>
            <ac:spMk id="6" creationId="{A2841072-A4E0-43ED-AD53-F39441F0CDB8}"/>
          </ac:spMkLst>
        </pc:spChg>
        <pc:picChg chg="add mod">
          <ac:chgData name="bulbul ahmed" userId="08ba898130725467" providerId="LiveId" clId="{EBC7A6B8-C275-48DF-9966-7BBA5E1E6DA3}" dt="2025-03-21T06:39:44.644" v="2843" actId="1076"/>
          <ac:picMkLst>
            <pc:docMk/>
            <pc:sldMk cId="2687972873" sldId="267"/>
            <ac:picMk id="4" creationId="{8B2B933C-D957-4D6B-9610-42DE0B1E3E3D}"/>
          </ac:picMkLst>
        </pc:picChg>
      </pc:sldChg>
      <pc:sldChg chg="addSp delSp modSp add mod modAnim">
        <pc:chgData name="bulbul ahmed" userId="08ba898130725467" providerId="LiveId" clId="{EBC7A6B8-C275-48DF-9966-7BBA5E1E6DA3}" dt="2025-03-21T09:27:21.355" v="3061" actId="207"/>
        <pc:sldMkLst>
          <pc:docMk/>
          <pc:sldMk cId="3749698237" sldId="268"/>
        </pc:sldMkLst>
        <pc:spChg chg="mod topLvl">
          <ac:chgData name="bulbul ahmed" userId="08ba898130725467" providerId="LiveId" clId="{EBC7A6B8-C275-48DF-9966-7BBA5E1E6DA3}" dt="2025-03-21T09:27:02.050" v="3060" actId="1076"/>
          <ac:spMkLst>
            <pc:docMk/>
            <pc:sldMk cId="3749698237" sldId="268"/>
            <ac:spMk id="3" creationId="{9496E53C-4EF8-44AF-91B7-C3DD62501493}"/>
          </ac:spMkLst>
        </pc:spChg>
        <pc:spChg chg="add mod">
          <ac:chgData name="bulbul ahmed" userId="08ba898130725467" providerId="LiveId" clId="{EBC7A6B8-C275-48DF-9966-7BBA5E1E6DA3}" dt="2025-03-21T09:27:21.355" v="3061" actId="207"/>
          <ac:spMkLst>
            <pc:docMk/>
            <pc:sldMk cId="3749698237" sldId="268"/>
            <ac:spMk id="5" creationId="{EDE5EB3D-99E9-4019-ACED-939DC49C52B6}"/>
          </ac:spMkLst>
        </pc:spChg>
        <pc:grpChg chg="add del mod">
          <ac:chgData name="bulbul ahmed" userId="08ba898130725467" providerId="LiveId" clId="{EBC7A6B8-C275-48DF-9966-7BBA5E1E6DA3}" dt="2025-03-21T06:42:14.899" v="2854" actId="165"/>
          <ac:grpSpMkLst>
            <pc:docMk/>
            <pc:sldMk cId="3749698237" sldId="268"/>
            <ac:grpSpMk id="2" creationId="{C24C677D-815C-471B-B381-B54C9DD1A402}"/>
          </ac:grpSpMkLst>
        </pc:grpChg>
        <pc:picChg chg="mod topLvl">
          <ac:chgData name="bulbul ahmed" userId="08ba898130725467" providerId="LiveId" clId="{EBC7A6B8-C275-48DF-9966-7BBA5E1E6DA3}" dt="2025-03-21T06:49:07.619" v="2959" actId="1076"/>
          <ac:picMkLst>
            <pc:docMk/>
            <pc:sldMk cId="3749698237" sldId="268"/>
            <ac:picMk id="4" creationId="{9C89A82B-2F74-462D-8DCE-A9B75062D29C}"/>
          </ac:picMkLst>
        </pc:picChg>
      </pc:sldChg>
      <pc:sldChg chg="addSp delSp modSp add mod modAnim">
        <pc:chgData name="bulbul ahmed" userId="08ba898130725467" providerId="LiveId" clId="{EBC7A6B8-C275-48DF-9966-7BBA5E1E6DA3}" dt="2025-03-21T09:27:54.792" v="3070" actId="1038"/>
        <pc:sldMkLst>
          <pc:docMk/>
          <pc:sldMk cId="1503656144" sldId="269"/>
        </pc:sldMkLst>
        <pc:spChg chg="add del mod">
          <ac:chgData name="bulbul ahmed" userId="08ba898130725467" providerId="LiveId" clId="{EBC7A6B8-C275-48DF-9966-7BBA5E1E6DA3}" dt="2025-03-21T06:50:44.613" v="2981"/>
          <ac:spMkLst>
            <pc:docMk/>
            <pc:sldMk cId="1503656144" sldId="269"/>
            <ac:spMk id="2" creationId="{B739F866-7BA3-42AF-AE63-DB5F1F0F4B88}"/>
          </ac:spMkLst>
        </pc:spChg>
        <pc:spChg chg="add del mod">
          <ac:chgData name="bulbul ahmed" userId="08ba898130725467" providerId="LiveId" clId="{EBC7A6B8-C275-48DF-9966-7BBA5E1E6DA3}" dt="2025-03-21T06:50:44.613" v="2981"/>
          <ac:spMkLst>
            <pc:docMk/>
            <pc:sldMk cId="1503656144" sldId="269"/>
            <ac:spMk id="4" creationId="{06FD6E62-F215-498C-8FDF-0E973BE2D145}"/>
          </ac:spMkLst>
        </pc:spChg>
        <pc:spChg chg="add mod ord">
          <ac:chgData name="bulbul ahmed" userId="08ba898130725467" providerId="LiveId" clId="{EBC7A6B8-C275-48DF-9966-7BBA5E1E6DA3}" dt="2025-03-21T06:51:19.084" v="2984" actId="167"/>
          <ac:spMkLst>
            <pc:docMk/>
            <pc:sldMk cId="1503656144" sldId="269"/>
            <ac:spMk id="5" creationId="{9A13F7B2-C576-4A0F-8D86-BDEDF143C1C7}"/>
          </ac:spMkLst>
        </pc:spChg>
        <pc:spChg chg="add mod">
          <ac:chgData name="bulbul ahmed" userId="08ba898130725467" providerId="LiveId" clId="{EBC7A6B8-C275-48DF-9966-7BBA5E1E6DA3}" dt="2025-03-21T09:27:54.792" v="3070" actId="1038"/>
          <ac:spMkLst>
            <pc:docMk/>
            <pc:sldMk cId="1503656144" sldId="269"/>
            <ac:spMk id="7" creationId="{1502AB26-5691-4794-92C9-D671179AB27E}"/>
          </ac:spMkLst>
        </pc:spChg>
        <pc:picChg chg="add del mod">
          <ac:chgData name="bulbul ahmed" userId="08ba898130725467" providerId="LiveId" clId="{EBC7A6B8-C275-48DF-9966-7BBA5E1E6DA3}" dt="2025-03-21T06:50:44.613" v="2981"/>
          <ac:picMkLst>
            <pc:docMk/>
            <pc:sldMk cId="1503656144" sldId="269"/>
            <ac:picMk id="3" creationId="{F3C8DB92-E06E-4416-8C24-016AC10E5144}"/>
          </ac:picMkLst>
        </pc:picChg>
        <pc:picChg chg="add mod">
          <ac:chgData name="bulbul ahmed" userId="08ba898130725467" providerId="LiveId" clId="{EBC7A6B8-C275-48DF-9966-7BBA5E1E6DA3}" dt="2025-03-21T06:50:44.625" v="2982"/>
          <ac:picMkLst>
            <pc:docMk/>
            <pc:sldMk cId="1503656144" sldId="269"/>
            <ac:picMk id="6" creationId="{4BB44C1B-5400-4DBE-8A80-2AF1E647C4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58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4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3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5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8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98F073-80F7-435D-88FA-E3708AD6B5E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9D30-8F1F-47DE-BAF3-5AD952C7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19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710493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sociological-inquiry-principles-qualitative-and-quantitative-methods/s15-01-focus-groups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E-mail=bulbulsingra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beyond-the-vle-transforming-online-discussion-and-collaboration-through-microsoft-team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pxhere.com/de/photo/918265" TargetMode="External"/><Relationship Id="rId7" Type="http://schemas.openxmlformats.org/officeDocument/2006/relationships/hyperlink" Target="https://labellezayeltiempo.blogspot.com/2019/07/tecnologia-y-redes-sociales-i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s://www.pikist.com/free-photo-viugw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researchleap.com/analysis-b-2-c-social-media-communication-germany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hyperlink" Target="https://pixabay.com/en/ball-networks-internet-social-419199/" TargetMode="External"/><Relationship Id="rId3" Type="http://schemas.openxmlformats.org/officeDocument/2006/relationships/hyperlink" Target="https://pixabay.com/pt/email-e-mail-no-livro-de-endere%C3%A7os-157611/" TargetMode="External"/><Relationship Id="rId7" Type="http://schemas.openxmlformats.org/officeDocument/2006/relationships/hyperlink" Target="https://pxhere.com/id/photo/1382746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hyperlink" Target="https://pixabay.com/en/iphone-smartphone-3d-render-mobile-2470314/" TargetMode="External"/><Relationship Id="rId5" Type="http://schemas.openxmlformats.org/officeDocument/2006/relationships/hyperlink" Target="https://transformerslive.blogspot.com/2011/06/transformers-dark-of-moon-collectors.html" TargetMode="External"/><Relationship Id="rId15" Type="http://schemas.openxmlformats.org/officeDocument/2006/relationships/hyperlink" Target="https://pxhere.com/en/photo/1383215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hyperlink" Target="https://commons.wikimedia.org/wiki/File:Teliris_VL_Modular.JPG" TargetMode="External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blog.dnevnik.hr/gmailaccountlogin" TargetMode="External"/><Relationship Id="rId7" Type="http://schemas.openxmlformats.org/officeDocument/2006/relationships/hyperlink" Target="https://comoconectar.blogspot.com/2015/02/iniciar-sesion-hotmail-outlook-mail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hyperlink" Target="https://inseginformatica.blogspot.com/2016/" TargetMode="External"/><Relationship Id="rId5" Type="http://schemas.openxmlformats.org/officeDocument/2006/relationships/hyperlink" Target="http://www.michaeltyler.co.uk/biggest-hacks-2016/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21.png"/><Relationship Id="rId9" Type="http://schemas.openxmlformats.org/officeDocument/2006/relationships/hyperlink" Target="https://en.wikipedia.org/wiki/AOL_Ma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3920-cloud-computing-photo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eudobit.blogspot.com/2014/08/guided-transmission-media.html" TargetMode="External"/><Relationship Id="rId7" Type="http://schemas.openxmlformats.org/officeDocument/2006/relationships/hyperlink" Target="https://www.wallpaperflare.com/blue-ethernet-cable-and-black-wireless-router-connection-diagnosis-wallpaper-qdkqz/download/2560x1440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hyperlink" Target="http://cibertareas.com/tipos-de-cables-utilizados-en-las-redes-herramientas-informaticas-2.html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04617-0F1C-4AB5-AB53-A7B5A680A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86" y="493900"/>
            <a:ext cx="8234899" cy="5738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02F87-24C1-47C0-95BA-B98761C7EFE0}"/>
              </a:ext>
            </a:extLst>
          </p:cNvPr>
          <p:cNvSpPr txBox="1"/>
          <p:nvPr/>
        </p:nvSpPr>
        <p:spPr>
          <a:xfrm>
            <a:off x="3633739" y="420492"/>
            <a:ext cx="346677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ক্লাসে</a:t>
            </a:r>
            <a:r>
              <a:rPr lang="en-US" dirty="0"/>
              <a:t> </a:t>
            </a:r>
            <a:r>
              <a:rPr lang="en-US" dirty="0" err="1"/>
              <a:t>সবাইকে</a:t>
            </a:r>
            <a:r>
              <a:rPr lang="en-US" dirty="0"/>
              <a:t> </a:t>
            </a:r>
            <a:r>
              <a:rPr lang="en-US" dirty="0" err="1"/>
              <a:t>স্বাগতম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039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Photo\asian country\Girl\knowlege-300x300.jpg">
            <a:extLst>
              <a:ext uri="{FF2B5EF4-FFF2-40B4-BE49-F238E27FC236}">
                <a16:creationId xmlns:a16="http://schemas.microsoft.com/office/drawing/2014/main" id="{1AF22C75-CFD2-4851-9D00-7B5F1F04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" y="1462003"/>
            <a:ext cx="4293921" cy="45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8EBD0A-1DFA-46E4-BD1D-B9A9DD1A7371}"/>
              </a:ext>
            </a:extLst>
          </p:cNvPr>
          <p:cNvSpPr txBox="1"/>
          <p:nvPr/>
        </p:nvSpPr>
        <p:spPr>
          <a:xfrm>
            <a:off x="2234637" y="279310"/>
            <a:ext cx="1028700" cy="369332"/>
          </a:xfrm>
          <a:prstGeom prst="rect">
            <a:avLst/>
          </a:prstGeom>
          <a:solidFill>
            <a:srgbClr val="D53DD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মুল্যায়ন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E1F77-73DB-4212-8A72-942D3F3F509D}"/>
              </a:ext>
            </a:extLst>
          </p:cNvPr>
          <p:cNvSpPr txBox="1"/>
          <p:nvPr/>
        </p:nvSpPr>
        <p:spPr>
          <a:xfrm>
            <a:off x="6908800" y="1617785"/>
            <a:ext cx="157870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১। </a:t>
            </a:r>
            <a:r>
              <a:rPr lang="en-US" dirty="0" err="1"/>
              <a:t>হ্যাকিং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84F3A-0B3A-470D-8D34-2A44A5E71CDE}"/>
              </a:ext>
            </a:extLst>
          </p:cNvPr>
          <p:cNvSpPr txBox="1"/>
          <p:nvPr/>
        </p:nvSpPr>
        <p:spPr>
          <a:xfrm>
            <a:off x="6908800" y="2908273"/>
            <a:ext cx="157870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২। </a:t>
            </a:r>
            <a:r>
              <a:rPr lang="en-US" dirty="0" err="1"/>
              <a:t>ফিশিং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2BA89-C7D8-4F67-9346-47D26AFBD2D8}"/>
              </a:ext>
            </a:extLst>
          </p:cNvPr>
          <p:cNvSpPr txBox="1"/>
          <p:nvPr/>
        </p:nvSpPr>
        <p:spPr>
          <a:xfrm>
            <a:off x="6908800" y="4398500"/>
            <a:ext cx="475175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৩। </a:t>
            </a:r>
            <a:r>
              <a:rPr lang="en-US" dirty="0" err="1"/>
              <a:t>টেরেস্ট্রিয়াল</a:t>
            </a:r>
            <a:r>
              <a:rPr lang="en-US" dirty="0"/>
              <a:t> </a:t>
            </a:r>
            <a:r>
              <a:rPr lang="en-US" dirty="0" err="1"/>
              <a:t>মাইক্রোওয়েভ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স্যাটেলাইট</a:t>
            </a:r>
            <a:r>
              <a:rPr lang="en-US" dirty="0"/>
              <a:t> </a:t>
            </a:r>
            <a:r>
              <a:rPr lang="en-US" dirty="0" err="1"/>
              <a:t>মাইক্রোওয়েভ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মধ্যে</a:t>
            </a:r>
            <a:r>
              <a:rPr lang="en-US" dirty="0"/>
              <a:t> </a:t>
            </a:r>
            <a:r>
              <a:rPr lang="en-US" dirty="0" err="1"/>
              <a:t>পার্থক্য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4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E4059B-A495-49CE-9721-B50B0A9F7997}"/>
              </a:ext>
            </a:extLst>
          </p:cNvPr>
          <p:cNvSpPr txBox="1"/>
          <p:nvPr/>
        </p:nvSpPr>
        <p:spPr>
          <a:xfrm>
            <a:off x="4947138" y="78155"/>
            <a:ext cx="138332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922034-3D9C-4451-841A-12618E214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752" y="517825"/>
            <a:ext cx="10314925" cy="5687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77DC6-37B9-498C-B0C1-E9DCACF57E6D}"/>
              </a:ext>
            </a:extLst>
          </p:cNvPr>
          <p:cNvSpPr txBox="1"/>
          <p:nvPr/>
        </p:nvSpPr>
        <p:spPr>
          <a:xfrm>
            <a:off x="2047622" y="6340174"/>
            <a:ext cx="732302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প্রত্যেকেই</a:t>
            </a:r>
            <a:r>
              <a:rPr lang="en-US" dirty="0"/>
              <a:t> </a:t>
            </a:r>
            <a:r>
              <a:rPr lang="en-US" dirty="0" err="1"/>
              <a:t>অপটিক্যাল</a:t>
            </a:r>
            <a:r>
              <a:rPr lang="en-US" dirty="0"/>
              <a:t> </a:t>
            </a:r>
            <a:r>
              <a:rPr lang="en-US" dirty="0" err="1"/>
              <a:t>ফাইবারের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সুবিধা</a:t>
            </a:r>
            <a:r>
              <a:rPr lang="en-US" dirty="0"/>
              <a:t> ও </a:t>
            </a:r>
            <a:r>
              <a:rPr lang="en-US" dirty="0" err="1"/>
              <a:t>অসুবিধা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882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49B8C-3830-4891-97A3-5F89A3A8C193}"/>
              </a:ext>
            </a:extLst>
          </p:cNvPr>
          <p:cNvSpPr txBox="1"/>
          <p:nvPr/>
        </p:nvSpPr>
        <p:spPr>
          <a:xfrm>
            <a:off x="4893961" y="78154"/>
            <a:ext cx="1258277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B933C-D957-4D6B-9610-42DE0B1E3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169" y="517825"/>
            <a:ext cx="9209584" cy="6138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41072-A4E0-43ED-AD53-F39441F0CDB8}"/>
              </a:ext>
            </a:extLst>
          </p:cNvPr>
          <p:cNvSpPr txBox="1"/>
          <p:nvPr/>
        </p:nvSpPr>
        <p:spPr>
          <a:xfrm>
            <a:off x="9988062" y="3055815"/>
            <a:ext cx="1461477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ডকুমেন্টের</a:t>
            </a:r>
            <a:r>
              <a:rPr lang="en-US" dirty="0"/>
              <a:t> </a:t>
            </a:r>
            <a:r>
              <a:rPr lang="en-US" dirty="0" err="1"/>
              <a:t>নিরাপত্তার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থ্রেড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79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6E53C-4EF8-44AF-91B7-C3DD62501493}"/>
              </a:ext>
            </a:extLst>
          </p:cNvPr>
          <p:cNvSpPr txBox="1"/>
          <p:nvPr/>
        </p:nvSpPr>
        <p:spPr>
          <a:xfrm>
            <a:off x="4178029" y="108448"/>
            <a:ext cx="3332556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9A82B-2F74-462D-8DCE-A9B75062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1047855"/>
            <a:ext cx="8617293" cy="5600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5EB3D-99E9-4019-ACED-939DC49C52B6}"/>
              </a:ext>
            </a:extLst>
          </p:cNvPr>
          <p:cNvSpPr txBox="1"/>
          <p:nvPr/>
        </p:nvSpPr>
        <p:spPr>
          <a:xfrm>
            <a:off x="8922090" y="3694166"/>
            <a:ext cx="319649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ফ্রি</a:t>
            </a:r>
            <a:r>
              <a:rPr lang="en-US" dirty="0"/>
              <a:t> ই-</a:t>
            </a:r>
            <a:r>
              <a:rPr lang="en-US" dirty="0" err="1"/>
              <a:t>মেইল</a:t>
            </a:r>
            <a:r>
              <a:rPr lang="en-US" dirty="0"/>
              <a:t> </a:t>
            </a:r>
            <a:r>
              <a:rPr lang="en-US" dirty="0" err="1"/>
              <a:t>সার্ভিস</a:t>
            </a:r>
            <a:r>
              <a:rPr lang="en-US" dirty="0"/>
              <a:t> </a:t>
            </a:r>
            <a:r>
              <a:rPr lang="en-US" dirty="0" err="1"/>
              <a:t>প্রভাইডারের</a:t>
            </a:r>
            <a:r>
              <a:rPr lang="en-US" dirty="0"/>
              <a:t> </a:t>
            </a:r>
            <a:r>
              <a:rPr lang="en-US" dirty="0" err="1"/>
              <a:t>বৈশিষ্ঠ্য</a:t>
            </a:r>
            <a:r>
              <a:rPr lang="en-US" dirty="0"/>
              <a:t> </a:t>
            </a:r>
            <a:r>
              <a:rPr lang="en-US" dirty="0" err="1"/>
              <a:t>বাড়ী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লিখে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আসবে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4969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13F7B2-C576-4A0F-8D86-BDEDF143C1C7}"/>
              </a:ext>
            </a:extLst>
          </p:cNvPr>
          <p:cNvSpPr/>
          <p:nvPr/>
        </p:nvSpPr>
        <p:spPr>
          <a:xfrm>
            <a:off x="6516096" y="1686813"/>
            <a:ext cx="4794637" cy="3829120"/>
          </a:xfrm>
          <a:prstGeom prst="ellipse">
            <a:avLst/>
          </a:prstGeom>
          <a:solidFill>
            <a:srgbClr val="00B050"/>
          </a:solidFill>
          <a:ln w="19050" cap="rnd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44C1B-5400-4DBE-8A80-2AF1E647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7" y="605621"/>
            <a:ext cx="5584166" cy="559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02AB26-5691-4794-92C9-D671179AB27E}"/>
              </a:ext>
            </a:extLst>
          </p:cNvPr>
          <p:cNvSpPr txBox="1"/>
          <p:nvPr/>
        </p:nvSpPr>
        <p:spPr>
          <a:xfrm>
            <a:off x="7019778" y="2631877"/>
            <a:ext cx="392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এতক্ষন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সাথে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থাকার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জন্য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সবাইকে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ধন্যবাদ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36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46B77A9-EAFF-4598-871D-6FD4C3D37357}"/>
              </a:ext>
            </a:extLst>
          </p:cNvPr>
          <p:cNvSpPr/>
          <p:nvPr/>
        </p:nvSpPr>
        <p:spPr>
          <a:xfrm>
            <a:off x="4102107" y="183684"/>
            <a:ext cx="2582779" cy="1018673"/>
          </a:xfrm>
          <a:prstGeom prst="ellipse">
            <a:avLst/>
          </a:prstGeom>
          <a:solidFill>
            <a:srgbClr val="AC3EC1"/>
          </a:solidFill>
          <a:ln w="19050" cap="rnd" cmpd="sng" algn="ctr">
            <a:solidFill>
              <a:srgbClr val="AC3EC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CB849-6760-4274-B1B6-74CEC765FDF1}"/>
              </a:ext>
            </a:extLst>
          </p:cNvPr>
          <p:cNvSpPr txBox="1"/>
          <p:nvPr/>
        </p:nvSpPr>
        <p:spPr>
          <a:xfrm>
            <a:off x="4487046" y="544599"/>
            <a:ext cx="1828800" cy="369332"/>
          </a:xfrm>
          <a:prstGeom prst="rect">
            <a:avLst/>
          </a:prstGeom>
          <a:solidFill>
            <a:srgbClr val="46B298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শিক্ষক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পরিচিতি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B57B4-FC59-4AD5-B00D-F2424DC59EFA}"/>
              </a:ext>
            </a:extLst>
          </p:cNvPr>
          <p:cNvSpPr txBox="1"/>
          <p:nvPr/>
        </p:nvSpPr>
        <p:spPr>
          <a:xfrm>
            <a:off x="553173" y="2133600"/>
            <a:ext cx="3160945" cy="369332"/>
          </a:xfrm>
          <a:prstGeom prst="rect">
            <a:avLst/>
          </a:prstGeom>
          <a:solidFill>
            <a:srgbClr val="46B298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নাম-মোঃ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নুরুল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ইসলাম</a:t>
            </a:r>
            <a:r>
              <a:rPr kumimoji="0" lang="b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বুলবুল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F0DEC-9356-4BF0-A774-919DE1020144}"/>
              </a:ext>
            </a:extLst>
          </p:cNvPr>
          <p:cNvSpPr txBox="1"/>
          <p:nvPr/>
        </p:nvSpPr>
        <p:spPr>
          <a:xfrm>
            <a:off x="560983" y="2775284"/>
            <a:ext cx="4138863" cy="369332"/>
          </a:xfrm>
          <a:prstGeom prst="rect">
            <a:avLst/>
          </a:prstGeom>
          <a:solidFill>
            <a:srgbClr val="90BA4C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পদবী-প্রভাষক</a:t>
            </a:r>
            <a:r>
              <a:rPr kumimoji="0" lang="b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কম্পিউটার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অপারেশন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C8A9D-909F-4597-A2F6-4733684A88E9}"/>
              </a:ext>
            </a:extLst>
          </p:cNvPr>
          <p:cNvSpPr txBox="1"/>
          <p:nvPr/>
        </p:nvSpPr>
        <p:spPr>
          <a:xfrm>
            <a:off x="560773" y="3561347"/>
            <a:ext cx="5061284" cy="646331"/>
          </a:xfrm>
          <a:prstGeom prst="rect">
            <a:avLst/>
          </a:prstGeom>
          <a:solidFill>
            <a:srgbClr val="DD9D3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টেকনিক্যাল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অ্যান্ড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বিজনেজ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ম্যানেজমেন্ট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কলেজ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সিংড়া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নাটোর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0701D-9CF9-489F-A0CD-87976305C3C7}"/>
              </a:ext>
            </a:extLst>
          </p:cNvPr>
          <p:cNvSpPr txBox="1"/>
          <p:nvPr/>
        </p:nvSpPr>
        <p:spPr>
          <a:xfrm>
            <a:off x="568724" y="4439743"/>
            <a:ext cx="3995325" cy="369332"/>
          </a:xfrm>
          <a:prstGeom prst="rect">
            <a:avLst/>
          </a:prstGeom>
          <a:solidFill>
            <a:srgbClr val="AC3EC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সেল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ফোন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- +৮৮ ০১৭১২৮৯৯৭৬০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F061C-9991-49E7-BDCE-276F219F6C2F}"/>
              </a:ext>
            </a:extLst>
          </p:cNvPr>
          <p:cNvSpPr txBox="1"/>
          <p:nvPr/>
        </p:nvSpPr>
        <p:spPr>
          <a:xfrm>
            <a:off x="583216" y="5133474"/>
            <a:ext cx="3731340" cy="646331"/>
          </a:xfrm>
          <a:prstGeom prst="rect">
            <a:avLst/>
          </a:prstGeom>
          <a:solidFill>
            <a:srgbClr val="477BD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E-mail= 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bulbulsingra@gmail.com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            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AC3EC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</a:rPr>
              <a:t>bulbulsingra73@gmail.com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8E6DC9-7B4A-4D56-8DD3-66250D606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5" y="1586518"/>
            <a:ext cx="6267938" cy="5037997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38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4103E35E-5739-4D71-A177-DEE405CC090B}"/>
              </a:ext>
            </a:extLst>
          </p:cNvPr>
          <p:cNvSpPr/>
          <p:nvPr/>
        </p:nvSpPr>
        <p:spPr>
          <a:xfrm>
            <a:off x="2747605" y="182646"/>
            <a:ext cx="4004267" cy="682204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আজকের</a:t>
            </a:r>
            <a:r>
              <a:rPr lang="en-US" sz="2000" dirty="0"/>
              <a:t> </a:t>
            </a:r>
            <a:r>
              <a:rPr lang="en-US" sz="2000" dirty="0" err="1"/>
              <a:t>বিষয়ঃ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ডিজিটাল</a:t>
            </a:r>
            <a:r>
              <a:rPr lang="en-US" sz="2000" dirty="0"/>
              <a:t> </a:t>
            </a:r>
            <a:r>
              <a:rPr lang="en-US" sz="2000" dirty="0" err="1"/>
              <a:t>কমিউনিকেশন</a:t>
            </a:r>
            <a:endParaRPr lang="en-US" sz="2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85C8478-74F0-4E02-8BE4-460E1948505F}"/>
              </a:ext>
            </a:extLst>
          </p:cNvPr>
          <p:cNvSpPr/>
          <p:nvPr/>
        </p:nvSpPr>
        <p:spPr>
          <a:xfrm>
            <a:off x="375326" y="3196906"/>
            <a:ext cx="2568799" cy="62460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অধ্যায়ঃ</a:t>
            </a:r>
            <a:r>
              <a:rPr lang="en-US" sz="2000" dirty="0"/>
              <a:t> ৬</a:t>
            </a:r>
          </a:p>
        </p:txBody>
      </p:sp>
      <p:sp>
        <p:nvSpPr>
          <p:cNvPr id="4" name="Horizontal Scroll 5">
            <a:extLst>
              <a:ext uri="{FF2B5EF4-FFF2-40B4-BE49-F238E27FC236}">
                <a16:creationId xmlns:a16="http://schemas.microsoft.com/office/drawing/2014/main" id="{7B906E11-8E42-4EC7-A67D-B98657938D5D}"/>
              </a:ext>
            </a:extLst>
          </p:cNvPr>
          <p:cNvSpPr/>
          <p:nvPr/>
        </p:nvSpPr>
        <p:spPr>
          <a:xfrm>
            <a:off x="427838" y="1720520"/>
            <a:ext cx="2513843" cy="620716"/>
          </a:xfrm>
          <a:prstGeom prst="horizontalScroll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শ্রেণীঃ</a:t>
            </a:r>
            <a:r>
              <a:rPr lang="en-US" sz="2000" dirty="0"/>
              <a:t> </a:t>
            </a:r>
            <a:r>
              <a:rPr lang="en-US" sz="2000" dirty="0" err="1"/>
              <a:t>একাদশ</a:t>
            </a:r>
            <a:endParaRPr lang="en-US" sz="200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AAB3A27-7A1D-4812-AB06-E02EFB10CAC3}"/>
              </a:ext>
            </a:extLst>
          </p:cNvPr>
          <p:cNvSpPr/>
          <p:nvPr/>
        </p:nvSpPr>
        <p:spPr>
          <a:xfrm>
            <a:off x="311854" y="4516764"/>
            <a:ext cx="2680105" cy="525531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সময়ঃ</a:t>
            </a:r>
            <a:r>
              <a:rPr lang="en-US" sz="2000" dirty="0"/>
              <a:t> ৪৫ </a:t>
            </a:r>
            <a:r>
              <a:rPr lang="en-US" sz="2000" dirty="0" err="1"/>
              <a:t>মিনিট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F3F03-82FA-4DFB-9DCF-8171F573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26427" y="1391138"/>
            <a:ext cx="8859988" cy="53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2787175D-231C-47E8-9597-1AAB44496414}"/>
              </a:ext>
            </a:extLst>
          </p:cNvPr>
          <p:cNvSpPr/>
          <p:nvPr/>
        </p:nvSpPr>
        <p:spPr>
          <a:xfrm>
            <a:off x="4344878" y="112132"/>
            <a:ext cx="1693504" cy="584776"/>
          </a:xfrm>
          <a:prstGeom prst="flowChartMultidocumen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শিখন</a:t>
            </a:r>
            <a:r>
              <a:rPr lang="en-US" dirty="0"/>
              <a:t> </a:t>
            </a:r>
            <a:r>
              <a:rPr lang="en-US" dirty="0" err="1"/>
              <a:t>ফলঃ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9344F-C2B5-4E53-B7F5-600F969F0E39}"/>
              </a:ext>
            </a:extLst>
          </p:cNvPr>
          <p:cNvSpPr txBox="1"/>
          <p:nvPr/>
        </p:nvSpPr>
        <p:spPr>
          <a:xfrm>
            <a:off x="3387259" y="845118"/>
            <a:ext cx="3452363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অধ্যায়</a:t>
            </a:r>
            <a:r>
              <a:rPr lang="en-US" dirty="0"/>
              <a:t>/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r>
              <a:rPr lang="en-US" dirty="0"/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AE671-E31C-4370-9EC1-35EEC957E577}"/>
              </a:ext>
            </a:extLst>
          </p:cNvPr>
          <p:cNvSpPr txBox="1"/>
          <p:nvPr/>
        </p:nvSpPr>
        <p:spPr>
          <a:xfrm>
            <a:off x="1242645" y="1961662"/>
            <a:ext cx="979267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১।ডিজিটাল </a:t>
            </a:r>
            <a:r>
              <a:rPr lang="en-US" dirty="0" err="1"/>
              <a:t>কমিউনিকেশন</a:t>
            </a:r>
            <a:r>
              <a:rPr lang="en-US" dirty="0"/>
              <a:t> ও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ডিজিটাল</a:t>
            </a:r>
            <a:r>
              <a:rPr lang="en-US" dirty="0"/>
              <a:t> </a:t>
            </a:r>
            <a:r>
              <a:rPr lang="en-US" dirty="0" err="1"/>
              <a:t>কমিউনিকেশন</a:t>
            </a:r>
            <a:r>
              <a:rPr lang="en-US" dirty="0"/>
              <a:t> </a:t>
            </a:r>
            <a:r>
              <a:rPr lang="en-US" dirty="0" err="1"/>
              <a:t>পদ্ধতির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A6F22-43E2-46BF-B215-8FA8A9E00549}"/>
              </a:ext>
            </a:extLst>
          </p:cNvPr>
          <p:cNvSpPr txBox="1"/>
          <p:nvPr/>
        </p:nvSpPr>
        <p:spPr>
          <a:xfrm>
            <a:off x="1242650" y="2708874"/>
            <a:ext cx="669778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২।ডিজিটাল </a:t>
            </a:r>
            <a:r>
              <a:rPr lang="en-US" dirty="0" err="1"/>
              <a:t>কমিউনিকেশন</a:t>
            </a:r>
            <a:r>
              <a:rPr lang="en-US" dirty="0"/>
              <a:t> </a:t>
            </a:r>
            <a:r>
              <a:rPr lang="en-US" dirty="0" err="1"/>
              <a:t>মিডিয়া</a:t>
            </a:r>
            <a:r>
              <a:rPr lang="en-US" dirty="0"/>
              <a:t> </a:t>
            </a:r>
            <a:r>
              <a:rPr lang="en-US" dirty="0" err="1"/>
              <a:t>সমুহের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241B2-36BD-41B0-ADF7-65F53223D67C}"/>
              </a:ext>
            </a:extLst>
          </p:cNvPr>
          <p:cNvSpPr txBox="1"/>
          <p:nvPr/>
        </p:nvSpPr>
        <p:spPr>
          <a:xfrm>
            <a:off x="1234831" y="3429000"/>
            <a:ext cx="577556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৩।ই-মেইল ও </a:t>
            </a:r>
            <a:r>
              <a:rPr lang="en-US" dirty="0" err="1"/>
              <a:t>ওয়েব-মেইল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বর্ননা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7AD49-99A8-4726-8B65-6FEC555A6705}"/>
              </a:ext>
            </a:extLst>
          </p:cNvPr>
          <p:cNvSpPr txBox="1"/>
          <p:nvPr/>
        </p:nvSpPr>
        <p:spPr>
          <a:xfrm>
            <a:off x="1211384" y="4173415"/>
            <a:ext cx="883138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৪।পাঁচটি </a:t>
            </a:r>
            <a:r>
              <a:rPr lang="en-US" dirty="0" err="1"/>
              <a:t>ফ্রি</a:t>
            </a:r>
            <a:r>
              <a:rPr lang="en-US" dirty="0"/>
              <a:t> ই-</a:t>
            </a:r>
            <a:r>
              <a:rPr lang="en-US" dirty="0" err="1"/>
              <a:t>মেইল</a:t>
            </a:r>
            <a:r>
              <a:rPr lang="en-US" dirty="0"/>
              <a:t> </a:t>
            </a:r>
            <a:r>
              <a:rPr lang="en-US" dirty="0" err="1"/>
              <a:t>সার্ভিস</a:t>
            </a:r>
            <a:r>
              <a:rPr lang="en-US" dirty="0"/>
              <a:t> </a:t>
            </a:r>
            <a:r>
              <a:rPr lang="en-US" dirty="0" err="1"/>
              <a:t>প্রোভাইডারের</a:t>
            </a:r>
            <a:r>
              <a:rPr lang="en-US" dirty="0"/>
              <a:t> </a:t>
            </a:r>
            <a:r>
              <a:rPr lang="en-US" dirty="0" err="1"/>
              <a:t>নামও</a:t>
            </a:r>
            <a:r>
              <a:rPr lang="en-US" dirty="0"/>
              <a:t> </a:t>
            </a:r>
            <a:r>
              <a:rPr lang="en-US" dirty="0" err="1"/>
              <a:t>তুলনামূলক</a:t>
            </a:r>
            <a:r>
              <a:rPr lang="en-US" dirty="0"/>
              <a:t> </a:t>
            </a:r>
            <a:r>
              <a:rPr lang="en-US" dirty="0" err="1"/>
              <a:t>বৈশিষ্ঠ্য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49132-5B34-4EE6-9B5A-DA43BCD00D94}"/>
              </a:ext>
            </a:extLst>
          </p:cNvPr>
          <p:cNvSpPr txBox="1"/>
          <p:nvPr/>
        </p:nvSpPr>
        <p:spPr>
          <a:xfrm>
            <a:off x="1219201" y="4892431"/>
            <a:ext cx="7237047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৫।ডকুমেন্টের </a:t>
            </a:r>
            <a:r>
              <a:rPr lang="en-US" dirty="0" err="1"/>
              <a:t>নিরাপত্তার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থ্রেড</a:t>
            </a:r>
            <a:r>
              <a:rPr lang="en-US" dirty="0"/>
              <a:t> </a:t>
            </a:r>
            <a:r>
              <a:rPr lang="en-US" dirty="0" err="1"/>
              <a:t>চিহ্নিত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8AC9B-9EED-4824-96DF-7D066CE4AF76}"/>
              </a:ext>
            </a:extLst>
          </p:cNvPr>
          <p:cNvSpPr txBox="1"/>
          <p:nvPr/>
        </p:nvSpPr>
        <p:spPr>
          <a:xfrm>
            <a:off x="1187942" y="5541108"/>
            <a:ext cx="514252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৬।ক্লাউড </a:t>
            </a:r>
            <a:r>
              <a:rPr lang="en-US" dirty="0" err="1"/>
              <a:t>কম্পিউটিং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039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DF381-864B-469A-82C3-B143D6B9C3AD}"/>
              </a:ext>
            </a:extLst>
          </p:cNvPr>
          <p:cNvSpPr txBox="1"/>
          <p:nvPr/>
        </p:nvSpPr>
        <p:spPr>
          <a:xfrm>
            <a:off x="3337169" y="53680"/>
            <a:ext cx="334498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এসো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কয়েকটি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r>
              <a:rPr lang="en-US" dirty="0"/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7912D-BB29-4345-93FD-62B104A73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24" y="468783"/>
            <a:ext cx="5717973" cy="3252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50815-B6ED-48BD-8C58-B3D641CAD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87454" y="471137"/>
            <a:ext cx="6232356" cy="3252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42CBB-B9B7-42C2-A4FE-1DC7F8AA8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87454" y="3802245"/>
            <a:ext cx="6232356" cy="303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AA747-831E-4CEB-9F1D-89721D56B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3771938"/>
            <a:ext cx="5717973" cy="3032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87D37B-BA3B-417A-B5B9-3E1593E9C99A}"/>
              </a:ext>
            </a:extLst>
          </p:cNvPr>
          <p:cNvSpPr txBox="1"/>
          <p:nvPr/>
        </p:nvSpPr>
        <p:spPr>
          <a:xfrm>
            <a:off x="782218" y="7308000"/>
            <a:ext cx="11527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researchleap.com/analysis-b-2-c-social-media-communication-german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424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F9252-768E-4949-9F25-5D053F6107FA}"/>
              </a:ext>
            </a:extLst>
          </p:cNvPr>
          <p:cNvSpPr txBox="1"/>
          <p:nvPr/>
        </p:nvSpPr>
        <p:spPr>
          <a:xfrm>
            <a:off x="497305" y="473241"/>
            <a:ext cx="495600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ডিজিটাল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কমিউনিকেশন</a:t>
            </a:r>
            <a:r>
              <a:rPr lang="en-US" dirty="0">
                <a:solidFill>
                  <a:srgbClr val="FFFF00"/>
                </a:solidFill>
              </a:rPr>
              <a:t>-</a:t>
            </a:r>
          </a:p>
          <a:p>
            <a:r>
              <a:rPr lang="en-US" dirty="0" err="1"/>
              <a:t>ডিজিটাল</a:t>
            </a:r>
            <a:r>
              <a:rPr lang="en-US" dirty="0"/>
              <a:t> </a:t>
            </a:r>
            <a:r>
              <a:rPr lang="en-US" dirty="0" err="1"/>
              <a:t>কমিউনিকেশন</a:t>
            </a:r>
            <a:r>
              <a:rPr lang="en-US" dirty="0"/>
              <a:t> </a:t>
            </a:r>
            <a:r>
              <a:rPr lang="en-US" dirty="0" err="1"/>
              <a:t>হলো</a:t>
            </a:r>
            <a:r>
              <a:rPr lang="en-US" dirty="0"/>
              <a:t> </a:t>
            </a:r>
            <a:r>
              <a:rPr lang="en-US" dirty="0" err="1"/>
              <a:t>এমন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, </a:t>
            </a:r>
            <a:r>
              <a:rPr lang="en-US" dirty="0" err="1"/>
              <a:t>যাতে</a:t>
            </a:r>
            <a:r>
              <a:rPr lang="en-US" dirty="0"/>
              <a:t> </a:t>
            </a:r>
            <a:r>
              <a:rPr lang="en-US" dirty="0" err="1"/>
              <a:t>তথ্য</a:t>
            </a:r>
            <a:r>
              <a:rPr lang="en-US" dirty="0"/>
              <a:t> </a:t>
            </a:r>
            <a:r>
              <a:rPr lang="en-US" dirty="0" err="1"/>
              <a:t>ডিজিটাল</a:t>
            </a:r>
            <a:r>
              <a:rPr lang="en-US" dirty="0"/>
              <a:t> </a:t>
            </a:r>
            <a:r>
              <a:rPr lang="en-US" dirty="0" err="1"/>
              <a:t>ফরমে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স্থান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অন্য</a:t>
            </a:r>
            <a:r>
              <a:rPr lang="en-US" dirty="0"/>
              <a:t> </a:t>
            </a:r>
            <a:r>
              <a:rPr lang="en-US" dirty="0" err="1"/>
              <a:t>স্থানে</a:t>
            </a:r>
            <a:r>
              <a:rPr lang="en-US" dirty="0"/>
              <a:t> </a:t>
            </a:r>
            <a:r>
              <a:rPr lang="en-US" dirty="0" err="1"/>
              <a:t>দ্রুত</a:t>
            </a:r>
            <a:r>
              <a:rPr lang="en-US" dirty="0"/>
              <a:t> </a:t>
            </a:r>
            <a:r>
              <a:rPr lang="en-US" dirty="0" err="1"/>
              <a:t>প্রেরণ</a:t>
            </a:r>
            <a:r>
              <a:rPr lang="en-US" dirty="0"/>
              <a:t> </a:t>
            </a:r>
            <a:r>
              <a:rPr lang="en-US" dirty="0" err="1"/>
              <a:t>অথবা</a:t>
            </a:r>
            <a:r>
              <a:rPr lang="en-US" dirty="0"/>
              <a:t> </a:t>
            </a:r>
            <a:r>
              <a:rPr lang="en-US" dirty="0" err="1"/>
              <a:t>গ্রহন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1EE84-34D5-4E9D-9C6C-7765D37828B3}"/>
              </a:ext>
            </a:extLst>
          </p:cNvPr>
          <p:cNvSpPr txBox="1"/>
          <p:nvPr/>
        </p:nvSpPr>
        <p:spPr>
          <a:xfrm>
            <a:off x="316760" y="1867868"/>
            <a:ext cx="301259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ডিজিটাল</a:t>
            </a:r>
            <a:r>
              <a:rPr lang="en-US" dirty="0"/>
              <a:t> </a:t>
            </a:r>
            <a:r>
              <a:rPr lang="en-US" dirty="0" err="1"/>
              <a:t>কমিউনিকেশন</a:t>
            </a:r>
            <a:r>
              <a:rPr lang="en-US" dirty="0"/>
              <a:t> </a:t>
            </a:r>
            <a:r>
              <a:rPr lang="en-US" dirty="0" err="1"/>
              <a:t>পদ্ধতির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54820-B672-43E5-9E53-A1481E5799FF}"/>
              </a:ext>
            </a:extLst>
          </p:cNvPr>
          <p:cNvSpPr txBox="1"/>
          <p:nvPr/>
        </p:nvSpPr>
        <p:spPr>
          <a:xfrm rot="10800000" flipH="1" flipV="1">
            <a:off x="244614" y="3420850"/>
            <a:ext cx="98304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ই-</a:t>
            </a:r>
            <a:r>
              <a:rPr lang="en-US" dirty="0" err="1"/>
              <a:t>মেইল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D8614-DCD5-4DB3-A372-75B333914329}"/>
              </a:ext>
            </a:extLst>
          </p:cNvPr>
          <p:cNvSpPr txBox="1"/>
          <p:nvPr/>
        </p:nvSpPr>
        <p:spPr>
          <a:xfrm>
            <a:off x="101929" y="5637613"/>
            <a:ext cx="149435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ভয়েস-মেইল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55819-DB3F-4591-98AF-DA3535BE0EE2}"/>
              </a:ext>
            </a:extLst>
          </p:cNvPr>
          <p:cNvSpPr txBox="1"/>
          <p:nvPr/>
        </p:nvSpPr>
        <p:spPr>
          <a:xfrm>
            <a:off x="4620642" y="2921264"/>
            <a:ext cx="9310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ফ্যাক্স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DF915-33EF-4BF6-8CE8-D112925D2677}"/>
              </a:ext>
            </a:extLst>
          </p:cNvPr>
          <p:cNvSpPr txBox="1"/>
          <p:nvPr/>
        </p:nvSpPr>
        <p:spPr>
          <a:xfrm>
            <a:off x="6472837" y="427075"/>
            <a:ext cx="141185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কন্ফারেন্সিং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DA177-1C15-4F5D-9BFE-F745D4C4C20D}"/>
              </a:ext>
            </a:extLst>
          </p:cNvPr>
          <p:cNvSpPr txBox="1"/>
          <p:nvPr/>
        </p:nvSpPr>
        <p:spPr>
          <a:xfrm>
            <a:off x="8980133" y="2832428"/>
            <a:ext cx="11971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মোবাইল</a:t>
            </a:r>
            <a:r>
              <a:rPr lang="en-US" dirty="0"/>
              <a:t> </a:t>
            </a:r>
            <a:r>
              <a:rPr lang="en-US" dirty="0" err="1"/>
              <a:t>টেলিফোন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8A5F0-F539-479F-9760-E7870D7B6D1C}"/>
              </a:ext>
            </a:extLst>
          </p:cNvPr>
          <p:cNvSpPr txBox="1"/>
          <p:nvPr/>
        </p:nvSpPr>
        <p:spPr>
          <a:xfrm>
            <a:off x="9273010" y="3892230"/>
            <a:ext cx="119714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ইন্টারনেট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5493D-00E3-48D3-B7C9-53D943A600AA}"/>
              </a:ext>
            </a:extLst>
          </p:cNvPr>
          <p:cNvSpPr txBox="1"/>
          <p:nvPr/>
        </p:nvSpPr>
        <p:spPr>
          <a:xfrm rot="10800000" flipH="1" flipV="1">
            <a:off x="4653815" y="5224383"/>
            <a:ext cx="115970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ডিজিটাল</a:t>
            </a:r>
            <a:r>
              <a:rPr lang="en-US" dirty="0"/>
              <a:t>  </a:t>
            </a:r>
            <a:r>
              <a:rPr lang="en-US" dirty="0" err="1"/>
              <a:t>টেলিফোন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72BF6-1430-4D25-B7B8-73957336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1848" y="2634052"/>
            <a:ext cx="2257366" cy="2138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11F842-2A57-4043-B159-A73FD9186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32763" y="4892462"/>
            <a:ext cx="2071442" cy="1859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8EB3E8-2888-4F6E-BEC0-90BDE61F5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68867" y="2097085"/>
            <a:ext cx="2528549" cy="17962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2E11D-37C0-4502-AB5C-BD6FE7EC4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06383" y="100892"/>
            <a:ext cx="3446585" cy="2218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5DE9B6-486D-4352-B989-5BF1963408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108596" y="2492865"/>
            <a:ext cx="1838790" cy="1595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0B99E6-3646-4A5F-8393-500BB888A4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720034" y="4361797"/>
            <a:ext cx="3219282" cy="22736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EC0517-2873-424D-95F9-5E90D6343B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007321" y="4581923"/>
            <a:ext cx="2071441" cy="19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CB1F4F-09D5-4767-9DE1-BF1D13E41F24}"/>
              </a:ext>
            </a:extLst>
          </p:cNvPr>
          <p:cNvSpPr txBox="1"/>
          <p:nvPr/>
        </p:nvSpPr>
        <p:spPr>
          <a:xfrm>
            <a:off x="3595077" y="164123"/>
            <a:ext cx="332935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ফ্রি</a:t>
            </a:r>
            <a:r>
              <a:rPr lang="en-US" dirty="0"/>
              <a:t> ই-</a:t>
            </a:r>
            <a:r>
              <a:rPr lang="en-US" dirty="0" err="1"/>
              <a:t>মেইল</a:t>
            </a:r>
            <a:r>
              <a:rPr lang="en-US" dirty="0"/>
              <a:t> </a:t>
            </a:r>
            <a:r>
              <a:rPr lang="en-US" dirty="0" err="1"/>
              <a:t>সার্ভিস</a:t>
            </a:r>
            <a:r>
              <a:rPr lang="en-US" dirty="0"/>
              <a:t> </a:t>
            </a:r>
            <a:r>
              <a:rPr lang="en-US" dirty="0" err="1"/>
              <a:t>প্রোভাইডার</a:t>
            </a:r>
            <a:r>
              <a:rPr lang="en-US" dirty="0"/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FEEF3-2D87-4C43-AC66-2927B4DA1BA7}"/>
              </a:ext>
            </a:extLst>
          </p:cNvPr>
          <p:cNvSpPr txBox="1"/>
          <p:nvPr/>
        </p:nvSpPr>
        <p:spPr>
          <a:xfrm>
            <a:off x="926221" y="263559"/>
            <a:ext cx="144584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১। </a:t>
            </a:r>
            <a:r>
              <a:rPr lang="en-US" dirty="0" err="1"/>
              <a:t>জি-মেইল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804FD-7170-454B-B973-A597C4AD79BB}"/>
              </a:ext>
            </a:extLst>
          </p:cNvPr>
          <p:cNvSpPr txBox="1"/>
          <p:nvPr/>
        </p:nvSpPr>
        <p:spPr>
          <a:xfrm>
            <a:off x="808990" y="3319762"/>
            <a:ext cx="168030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২। </a:t>
            </a:r>
            <a:r>
              <a:rPr lang="en-US" dirty="0" err="1"/>
              <a:t>ইয়াহু-মেইল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6C0B-383F-46D4-BC0F-2F12AC23BC49}"/>
              </a:ext>
            </a:extLst>
          </p:cNvPr>
          <p:cNvSpPr txBox="1"/>
          <p:nvPr/>
        </p:nvSpPr>
        <p:spPr>
          <a:xfrm>
            <a:off x="8634970" y="201791"/>
            <a:ext cx="159433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৩। </a:t>
            </a:r>
            <a:r>
              <a:rPr lang="en-US" dirty="0" err="1"/>
              <a:t>আউট</a:t>
            </a:r>
            <a:r>
              <a:rPr lang="en-US" dirty="0"/>
              <a:t> </a:t>
            </a:r>
            <a:r>
              <a:rPr lang="en-US" dirty="0" err="1"/>
              <a:t>লুক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3DA50-8A09-47BE-9882-9BD6E225BDC7}"/>
              </a:ext>
            </a:extLst>
          </p:cNvPr>
          <p:cNvSpPr txBox="1"/>
          <p:nvPr/>
        </p:nvSpPr>
        <p:spPr>
          <a:xfrm>
            <a:off x="8861913" y="3544976"/>
            <a:ext cx="181316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৪। </a:t>
            </a:r>
            <a:r>
              <a:rPr lang="en-US" dirty="0" err="1"/>
              <a:t>এওএল</a:t>
            </a:r>
            <a:r>
              <a:rPr lang="en-US" dirty="0"/>
              <a:t> </a:t>
            </a:r>
            <a:r>
              <a:rPr lang="en-US" dirty="0" err="1"/>
              <a:t>মেইল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BFC30-7666-4769-8AAA-3B081452C938}"/>
              </a:ext>
            </a:extLst>
          </p:cNvPr>
          <p:cNvSpPr txBox="1"/>
          <p:nvPr/>
        </p:nvSpPr>
        <p:spPr>
          <a:xfrm>
            <a:off x="4469578" y="2216031"/>
            <a:ext cx="181316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৫। </a:t>
            </a:r>
            <a:r>
              <a:rPr lang="en-US" dirty="0" err="1"/>
              <a:t>প্রোটন</a:t>
            </a:r>
            <a:r>
              <a:rPr lang="en-US" dirty="0"/>
              <a:t> </a:t>
            </a:r>
            <a:r>
              <a:rPr lang="en-US" dirty="0" err="1"/>
              <a:t>মেইল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A994A-4AC7-43FA-8B79-06CA3313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990" y="1135916"/>
            <a:ext cx="2828954" cy="2050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2B68C2-6C55-436D-A14D-B998FBE9F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0573" y="4096795"/>
            <a:ext cx="2905370" cy="2684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C06BD9-9D16-4BF0-987B-89C404784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67955" y="1062337"/>
            <a:ext cx="3743325" cy="2257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DF9917-A494-4837-AB9F-98C8D3C9C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867956" y="4405522"/>
            <a:ext cx="3810697" cy="2375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06962F-315D-4F07-96D0-D706EB0E4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723456" y="3075328"/>
            <a:ext cx="3534846" cy="2635250"/>
          </a:xfrm>
          <a:prstGeom prst="rect">
            <a:avLst/>
          </a:prstGeom>
        </p:spPr>
      </p:pic>
      <p:sp>
        <p:nvSpPr>
          <p:cNvPr id="23" name="Arrow: Down 22">
            <a:extLst>
              <a:ext uri="{FF2B5EF4-FFF2-40B4-BE49-F238E27FC236}">
                <a16:creationId xmlns:a16="http://schemas.microsoft.com/office/drawing/2014/main" id="{E54C23BF-849E-48C3-9084-79F8792E462E}"/>
              </a:ext>
            </a:extLst>
          </p:cNvPr>
          <p:cNvSpPr/>
          <p:nvPr/>
        </p:nvSpPr>
        <p:spPr>
          <a:xfrm>
            <a:off x="1462357" y="632891"/>
            <a:ext cx="287112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A8F4801-0E92-4EF6-9FCD-9D00E04A63D2}"/>
              </a:ext>
            </a:extLst>
          </p:cNvPr>
          <p:cNvSpPr/>
          <p:nvPr/>
        </p:nvSpPr>
        <p:spPr>
          <a:xfrm>
            <a:off x="9432139" y="560005"/>
            <a:ext cx="287112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738509F-D4CB-4A33-842D-A6AC6EF50020}"/>
              </a:ext>
            </a:extLst>
          </p:cNvPr>
          <p:cNvSpPr/>
          <p:nvPr/>
        </p:nvSpPr>
        <p:spPr>
          <a:xfrm>
            <a:off x="9596062" y="3912129"/>
            <a:ext cx="287112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BAD44C7-B3D5-4DD2-9D42-BED2A6F1A55F}"/>
              </a:ext>
            </a:extLst>
          </p:cNvPr>
          <p:cNvSpPr/>
          <p:nvPr/>
        </p:nvSpPr>
        <p:spPr>
          <a:xfrm>
            <a:off x="5203767" y="2585363"/>
            <a:ext cx="287112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43ABA378-E2A0-4CC4-A65B-0B041074C277}"/>
              </a:ext>
            </a:extLst>
          </p:cNvPr>
          <p:cNvSpPr/>
          <p:nvPr/>
        </p:nvSpPr>
        <p:spPr>
          <a:xfrm>
            <a:off x="1505587" y="3694518"/>
            <a:ext cx="287112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EBBB1-B059-4E5D-BE55-4B6464CF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0166" y="226733"/>
            <a:ext cx="7274286" cy="6404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DC2EB-FC58-4B16-B38E-C54BF52675F5}"/>
              </a:ext>
            </a:extLst>
          </p:cNvPr>
          <p:cNvSpPr txBox="1"/>
          <p:nvPr/>
        </p:nvSpPr>
        <p:spPr>
          <a:xfrm>
            <a:off x="1338077" y="341061"/>
            <a:ext cx="206141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ক্লাউড</a:t>
            </a:r>
            <a:r>
              <a:rPr lang="en-US" dirty="0"/>
              <a:t> </a:t>
            </a:r>
            <a:r>
              <a:rPr lang="en-US" dirty="0" err="1"/>
              <a:t>কম্পিউটিং</a:t>
            </a:r>
            <a:r>
              <a:rPr lang="en-US" dirty="0"/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9919F-CAC1-426E-A086-E81C392BD67B}"/>
              </a:ext>
            </a:extLst>
          </p:cNvPr>
          <p:cNvSpPr txBox="1"/>
          <p:nvPr/>
        </p:nvSpPr>
        <p:spPr>
          <a:xfrm>
            <a:off x="654707" y="1925053"/>
            <a:ext cx="3668640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ইন্টারনেটে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ওয়েবে</a:t>
            </a:r>
            <a:r>
              <a:rPr lang="en-US" dirty="0"/>
              <a:t> </a:t>
            </a:r>
            <a:r>
              <a:rPr lang="en-US" dirty="0" err="1"/>
              <a:t>সংযুক্ত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কিছু</a:t>
            </a:r>
            <a:r>
              <a:rPr lang="en-US" dirty="0"/>
              <a:t> </a:t>
            </a:r>
            <a:r>
              <a:rPr lang="en-US" dirty="0" err="1"/>
              <a:t>গ্লোবাল</a:t>
            </a:r>
            <a:r>
              <a:rPr lang="en-US" dirty="0"/>
              <a:t> </a:t>
            </a:r>
            <a:r>
              <a:rPr lang="en-US" dirty="0" err="1"/>
              <a:t>সুবিধা</a:t>
            </a:r>
            <a:r>
              <a:rPr lang="en-US" dirty="0"/>
              <a:t> </a:t>
            </a:r>
            <a:r>
              <a:rPr lang="en-US" dirty="0" err="1"/>
              <a:t>ভোগ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পদ্ধতি,তাই</a:t>
            </a:r>
            <a:r>
              <a:rPr lang="en-US" dirty="0"/>
              <a:t> </a:t>
            </a:r>
            <a:r>
              <a:rPr lang="en-US" dirty="0" err="1"/>
              <a:t>হচ্ছে</a:t>
            </a:r>
            <a:r>
              <a:rPr lang="en-US" dirty="0"/>
              <a:t> </a:t>
            </a:r>
            <a:r>
              <a:rPr lang="en-US" dirty="0" err="1"/>
              <a:t>ক্লাউড</a:t>
            </a:r>
            <a:r>
              <a:rPr lang="en-US" dirty="0"/>
              <a:t> </a:t>
            </a:r>
            <a:r>
              <a:rPr lang="en-US" dirty="0" err="1"/>
              <a:t>কম্পিউটিং।এটি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বিশেষ</a:t>
            </a:r>
            <a:r>
              <a:rPr lang="en-US" dirty="0"/>
              <a:t> </a:t>
            </a:r>
            <a:r>
              <a:rPr lang="en-US" dirty="0" err="1"/>
              <a:t>পরিষেবা।এখানে</a:t>
            </a:r>
            <a:r>
              <a:rPr lang="en-US" dirty="0"/>
              <a:t> ‘</a:t>
            </a:r>
            <a:r>
              <a:rPr lang="en-US" dirty="0" err="1"/>
              <a:t>ক্লাউড</a:t>
            </a:r>
            <a:r>
              <a:rPr lang="en-US" dirty="0"/>
              <a:t>’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দুরবর্তী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শক্তশালী</a:t>
            </a:r>
            <a:r>
              <a:rPr lang="en-US" dirty="0"/>
              <a:t> </a:t>
            </a:r>
            <a:r>
              <a:rPr lang="en-US" dirty="0" err="1"/>
              <a:t>সার্ভার</a:t>
            </a:r>
            <a:r>
              <a:rPr lang="en-US" dirty="0"/>
              <a:t> </a:t>
            </a:r>
            <a:r>
              <a:rPr lang="en-US" dirty="0" err="1"/>
              <a:t>কম্পিটারকে</a:t>
            </a:r>
            <a:r>
              <a:rPr lang="en-US" dirty="0"/>
              <a:t> </a:t>
            </a:r>
            <a:r>
              <a:rPr lang="en-US" dirty="0" err="1"/>
              <a:t>বুঝানো</a:t>
            </a:r>
            <a:r>
              <a:rPr lang="en-US" dirty="0"/>
              <a:t> </a:t>
            </a:r>
            <a:r>
              <a:rPr lang="en-US" dirty="0" err="1"/>
              <a:t>হয়।বিশ্বের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কোনো</a:t>
            </a:r>
            <a:r>
              <a:rPr lang="en-US" dirty="0"/>
              <a:t> </a:t>
            </a:r>
            <a:r>
              <a:rPr lang="en-US" dirty="0" err="1"/>
              <a:t>প্রান্ত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ইন্টারনেট</a:t>
            </a:r>
            <a:r>
              <a:rPr lang="en-US" dirty="0"/>
              <a:t> </a:t>
            </a:r>
            <a:r>
              <a:rPr lang="en-US" dirty="0" err="1"/>
              <a:t>সংযুক্ত</a:t>
            </a:r>
            <a:r>
              <a:rPr lang="en-US" dirty="0"/>
              <a:t> </a:t>
            </a:r>
            <a:r>
              <a:rPr lang="en-US" dirty="0" err="1"/>
              <a:t>কম্পিউটারের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‘</a:t>
            </a:r>
            <a:r>
              <a:rPr lang="en-US" dirty="0" err="1"/>
              <a:t>ক্লাউড</a:t>
            </a:r>
            <a:r>
              <a:rPr lang="en-US" dirty="0"/>
              <a:t>’ </a:t>
            </a:r>
            <a:r>
              <a:rPr lang="en-US" dirty="0" err="1"/>
              <a:t>প্রদত্ত</a:t>
            </a:r>
            <a:r>
              <a:rPr lang="en-US" dirty="0"/>
              <a:t> </a:t>
            </a:r>
            <a:r>
              <a:rPr lang="en-US" dirty="0" err="1"/>
              <a:t>সেবা</a:t>
            </a:r>
            <a:r>
              <a:rPr lang="en-US" dirty="0"/>
              <a:t> </a:t>
            </a:r>
            <a:r>
              <a:rPr lang="en-US" dirty="0" err="1"/>
              <a:t>সমূহ</a:t>
            </a:r>
            <a:r>
              <a:rPr lang="en-US" dirty="0"/>
              <a:t> </a:t>
            </a:r>
            <a:r>
              <a:rPr lang="en-US" dirty="0" err="1"/>
              <a:t>ভোগ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630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A4C2B-07D5-4F64-9453-4F356B69CDE6}"/>
              </a:ext>
            </a:extLst>
          </p:cNvPr>
          <p:cNvSpPr txBox="1"/>
          <p:nvPr/>
        </p:nvSpPr>
        <p:spPr>
          <a:xfrm>
            <a:off x="4564185" y="166286"/>
            <a:ext cx="84406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ক্যাবল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EE510-2E3B-4A65-AEA0-DD7D8D4B1989}"/>
              </a:ext>
            </a:extLst>
          </p:cNvPr>
          <p:cNvSpPr txBox="1"/>
          <p:nvPr/>
        </p:nvSpPr>
        <p:spPr>
          <a:xfrm>
            <a:off x="3031435" y="656034"/>
            <a:ext cx="4048369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ডাটা</a:t>
            </a:r>
            <a:r>
              <a:rPr lang="en-US" dirty="0"/>
              <a:t> </a:t>
            </a:r>
            <a:r>
              <a:rPr lang="en-US" dirty="0" err="1"/>
              <a:t>কমিউনিকশনে</a:t>
            </a:r>
            <a:r>
              <a:rPr lang="en-US" dirty="0"/>
              <a:t> </a:t>
            </a:r>
            <a:r>
              <a:rPr lang="en-US" dirty="0" err="1"/>
              <a:t>ক্যাবল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গুরুত্বপূর্ণ</a:t>
            </a:r>
            <a:r>
              <a:rPr lang="en-US" dirty="0"/>
              <a:t> </a:t>
            </a:r>
            <a:r>
              <a:rPr lang="en-US" dirty="0" err="1"/>
              <a:t>মাধ্যম।ডাটা</a:t>
            </a:r>
            <a:r>
              <a:rPr lang="en-US" dirty="0"/>
              <a:t> </a:t>
            </a:r>
            <a:r>
              <a:rPr lang="en-US" dirty="0" err="1"/>
              <a:t>কমিউনিকেশনে</a:t>
            </a:r>
            <a:r>
              <a:rPr lang="en-US" dirty="0"/>
              <a:t> </a:t>
            </a:r>
            <a:r>
              <a:rPr lang="en-US" dirty="0" err="1"/>
              <a:t>তিন</a:t>
            </a:r>
            <a:r>
              <a:rPr lang="en-US" dirty="0"/>
              <a:t>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ক্যাবল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A2E09-2F01-42E4-9DB7-37806B3D06BF}"/>
              </a:ext>
            </a:extLst>
          </p:cNvPr>
          <p:cNvSpPr txBox="1"/>
          <p:nvPr/>
        </p:nvSpPr>
        <p:spPr>
          <a:xfrm>
            <a:off x="185616" y="2504383"/>
            <a:ext cx="26884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১। </a:t>
            </a:r>
            <a:r>
              <a:rPr lang="en-US" dirty="0" err="1"/>
              <a:t>টুইস্টেড</a:t>
            </a:r>
            <a:r>
              <a:rPr lang="en-US" dirty="0"/>
              <a:t> </a:t>
            </a:r>
            <a:r>
              <a:rPr lang="en-US" dirty="0" err="1"/>
              <a:t>পেয়ার</a:t>
            </a:r>
            <a:r>
              <a:rPr lang="en-US" dirty="0"/>
              <a:t> </a:t>
            </a:r>
            <a:r>
              <a:rPr lang="en-US" dirty="0" err="1"/>
              <a:t>ক্যাবল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A91F-2CCC-4D42-A293-150D8EB4E4AB}"/>
              </a:ext>
            </a:extLst>
          </p:cNvPr>
          <p:cNvSpPr txBox="1"/>
          <p:nvPr/>
        </p:nvSpPr>
        <p:spPr>
          <a:xfrm>
            <a:off x="84016" y="5267037"/>
            <a:ext cx="27900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২। </a:t>
            </a:r>
            <a:r>
              <a:rPr lang="en-US" dirty="0" err="1"/>
              <a:t>কো-অ্যাক্সিয়েবল</a:t>
            </a:r>
            <a:r>
              <a:rPr lang="en-US" dirty="0"/>
              <a:t> </a:t>
            </a:r>
            <a:r>
              <a:rPr lang="en-US" dirty="0" err="1"/>
              <a:t>ক্যাবল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C323-CEDB-404D-8A79-4C2065D38D66}"/>
              </a:ext>
            </a:extLst>
          </p:cNvPr>
          <p:cNvSpPr txBox="1"/>
          <p:nvPr/>
        </p:nvSpPr>
        <p:spPr>
          <a:xfrm>
            <a:off x="7938476" y="1579364"/>
            <a:ext cx="312615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৩। </a:t>
            </a:r>
            <a:r>
              <a:rPr lang="en-US" dirty="0" err="1"/>
              <a:t>ফাইবার</a:t>
            </a:r>
            <a:r>
              <a:rPr lang="en-US" dirty="0"/>
              <a:t> </a:t>
            </a:r>
            <a:r>
              <a:rPr lang="en-US" dirty="0" err="1"/>
              <a:t>অপটিক্যাল</a:t>
            </a:r>
            <a:r>
              <a:rPr lang="en-US" dirty="0"/>
              <a:t> </a:t>
            </a:r>
            <a:r>
              <a:rPr lang="en-US" dirty="0" err="1"/>
              <a:t>ক্যাবল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03A80C-1210-4D98-B3AD-3C9685F9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0289" y="1686312"/>
            <a:ext cx="3999515" cy="230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867C62-0C1F-4FF2-94A8-0F90FBDAD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80289" y="4168976"/>
            <a:ext cx="4016079" cy="2565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061F91-B8DD-4960-97EC-E5E5BE90E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54277" y="2339212"/>
            <a:ext cx="4572000" cy="38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367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 ahmed</dc:creator>
  <cp:lastModifiedBy>bulbul ahmed</cp:lastModifiedBy>
  <cp:revision>11</cp:revision>
  <dcterms:created xsi:type="dcterms:W3CDTF">2025-03-19T09:56:44Z</dcterms:created>
  <dcterms:modified xsi:type="dcterms:W3CDTF">2025-03-21T09:28:04Z</dcterms:modified>
</cp:coreProperties>
</file>