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2" r:id="rId7"/>
    <p:sldId id="263" r:id="rId8"/>
    <p:sldId id="264" r:id="rId9"/>
    <p:sldId id="265" r:id="rId10"/>
    <p:sldId id="266" r:id="rId11"/>
    <p:sldId id="276" r:id="rId12"/>
    <p:sldId id="277" r:id="rId13"/>
    <p:sldId id="268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7030A0"/>
    <a:srgbClr val="FF0000"/>
    <a:srgbClr val="0070C0"/>
    <a:srgbClr val="C0000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9141CA-AD3F-431F-9C8A-A91C9695CA5D}" type="doc">
      <dgm:prSet loTypeId="urn:microsoft.com/office/officeart/2005/8/layout/cycle2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A877AC7-6D1B-4758-8AEB-52388C89116E}">
      <dgm:prSet phldrT="[Text]" custT="1"/>
      <dgm:spPr>
        <a:solidFill>
          <a:srgbClr val="FFFF00"/>
        </a:solidFill>
      </dgm:spPr>
      <dgm:t>
        <a:bodyPr/>
        <a:lstStyle/>
        <a:p>
          <a:r>
            <a:rPr lang="bn-BD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বর্ণ বা টেক্সট </a:t>
          </a:r>
          <a:endParaRPr lang="en-US" sz="3200" b="1" dirty="0">
            <a:solidFill>
              <a:schemeClr val="tx1"/>
            </a:solidFill>
          </a:endParaRPr>
        </a:p>
      </dgm:t>
    </dgm:pt>
    <dgm:pt modelId="{BA9FAFD4-2C19-42EA-9BE2-AEC2DC5B44B6}" type="parTrans" cxnId="{712A4B38-5956-4724-AD6E-5C0770C3BE6A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69B23578-38F4-47AA-BF73-A955ED571FE0}" type="sibTrans" cxnId="{712A4B38-5956-4724-AD6E-5C0770C3BE6A}">
      <dgm:prSet custT="1"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07D36A49-AE08-4DB8-AE1D-BC9593539209}">
      <dgm:prSet phldrT="[Text]" custT="1"/>
      <dgm:spPr>
        <a:solidFill>
          <a:srgbClr val="92D050"/>
        </a:solidFill>
      </dgm:spPr>
      <dgm:t>
        <a:bodyPr/>
        <a:lstStyle/>
        <a:p>
          <a:r>
            <a:rPr lang="bn-BD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চিত্র বা গ্রাফিক্স </a:t>
          </a:r>
          <a:endParaRPr lang="en-US" sz="3200" b="1" dirty="0">
            <a:solidFill>
              <a:schemeClr val="tx1"/>
            </a:solidFill>
          </a:endParaRPr>
        </a:p>
      </dgm:t>
    </dgm:pt>
    <dgm:pt modelId="{3243B652-6991-4720-B758-B05BB0E3BDBF}" type="parTrans" cxnId="{3DE40837-3BB8-4D43-8433-BB42BB1C85A9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723B96BD-ABA9-4459-8FFB-61BFDA93EC57}" type="sibTrans" cxnId="{3DE40837-3BB8-4D43-8433-BB42BB1C85A9}">
      <dgm:prSet custT="1"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14A2E52E-309E-4AE7-BFD7-7B9929B68815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bn-BD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ভিডিও</a:t>
          </a:r>
          <a:endParaRPr lang="en-US" sz="3200" b="1" dirty="0">
            <a:solidFill>
              <a:schemeClr val="tx1"/>
            </a:solidFill>
          </a:endParaRPr>
        </a:p>
      </dgm:t>
    </dgm:pt>
    <dgm:pt modelId="{6DCD21EB-448E-44AA-80BB-FB155B538CD6}" type="parTrans" cxnId="{3CC69F4A-5BC2-4E03-9FDA-5FEABA76DAD2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29AC31B4-CC8D-4A49-B7A7-F755DC7B30C6}" type="sibTrans" cxnId="{3CC69F4A-5BC2-4E03-9FDA-5FEABA76DAD2}">
      <dgm:prSet custT="1"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FB36215C-0D58-4A5C-B053-6CE765AAB69C}">
      <dgm:prSet phldrT="[Text]" custT="1"/>
      <dgm:spPr>
        <a:solidFill>
          <a:srgbClr val="00B0F0"/>
        </a:solidFill>
      </dgm:spPr>
      <dgm:t>
        <a:bodyPr/>
        <a:lstStyle/>
        <a:p>
          <a:r>
            <a:rPr lang="bn-BD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এনিমে</a:t>
          </a:r>
          <a:r>
            <a:rPr lang="bn-IN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-</a:t>
          </a:r>
          <a:r>
            <a:rPr lang="bn-BD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শন </a:t>
          </a:r>
          <a:endParaRPr lang="en-US" sz="3600" b="1" dirty="0">
            <a:solidFill>
              <a:schemeClr val="tx1"/>
            </a:solidFill>
          </a:endParaRPr>
        </a:p>
      </dgm:t>
    </dgm:pt>
    <dgm:pt modelId="{879B0146-91C3-4BF5-B44D-B5818579C117}" type="parTrans" cxnId="{7FB11427-3B3C-4D84-802A-374E23CAD08A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D60F478A-1EEB-40A4-9DC6-7FF496D65655}" type="sibTrans" cxnId="{7FB11427-3B3C-4D84-802A-374E23CAD08A}">
      <dgm:prSet custT="1"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D8AB1856-A95A-4ABE-AE3A-53D1B0B2281E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bn-BD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শব্দ বা অডিও </a:t>
          </a:r>
          <a:endParaRPr lang="en-US" sz="3200" b="1" dirty="0">
            <a:solidFill>
              <a:schemeClr val="tx1"/>
            </a:solidFill>
          </a:endParaRPr>
        </a:p>
      </dgm:t>
    </dgm:pt>
    <dgm:pt modelId="{D0FD9555-0C46-4167-8A57-DC10AD65634C}" type="parTrans" cxnId="{7835461E-9E6F-4418-9597-A87C5235417A}">
      <dgm:prSet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CB1D79B6-A991-41A5-B927-B28C95307181}" type="sibTrans" cxnId="{7835461E-9E6F-4418-9597-A87C5235417A}">
      <dgm:prSet custT="1"/>
      <dgm:spPr/>
      <dgm:t>
        <a:bodyPr/>
        <a:lstStyle/>
        <a:p>
          <a:endParaRPr lang="en-US" sz="3200" b="1">
            <a:solidFill>
              <a:schemeClr val="tx1"/>
            </a:solidFill>
          </a:endParaRPr>
        </a:p>
      </dgm:t>
    </dgm:pt>
    <dgm:pt modelId="{B721FAE6-B657-44AC-84C3-68F9F3100A12}" type="pres">
      <dgm:prSet presAssocID="{7A9141CA-AD3F-431F-9C8A-A91C9695CA5D}" presName="cycle" presStyleCnt="0">
        <dgm:presLayoutVars>
          <dgm:dir/>
          <dgm:resizeHandles val="exact"/>
        </dgm:presLayoutVars>
      </dgm:prSet>
      <dgm:spPr/>
    </dgm:pt>
    <dgm:pt modelId="{850E42C7-7D3E-49DD-A112-38746E369263}" type="pres">
      <dgm:prSet presAssocID="{7A877AC7-6D1B-4758-8AEB-52388C89116E}" presName="node" presStyleLbl="node1" presStyleIdx="0" presStyleCnt="5">
        <dgm:presLayoutVars>
          <dgm:bulletEnabled val="1"/>
        </dgm:presLayoutVars>
      </dgm:prSet>
      <dgm:spPr/>
    </dgm:pt>
    <dgm:pt modelId="{7085165A-E16B-4D31-AEE9-A4501340835F}" type="pres">
      <dgm:prSet presAssocID="{69B23578-38F4-47AA-BF73-A955ED571FE0}" presName="sibTrans" presStyleLbl="sibTrans2D1" presStyleIdx="0" presStyleCnt="5"/>
      <dgm:spPr/>
    </dgm:pt>
    <dgm:pt modelId="{856264ED-F890-4D28-B707-53698847B9AE}" type="pres">
      <dgm:prSet presAssocID="{69B23578-38F4-47AA-BF73-A955ED571FE0}" presName="connectorText" presStyleLbl="sibTrans2D1" presStyleIdx="0" presStyleCnt="5"/>
      <dgm:spPr/>
    </dgm:pt>
    <dgm:pt modelId="{F4EF4838-8B22-49F2-93C5-ED7606CB6C5A}" type="pres">
      <dgm:prSet presAssocID="{07D36A49-AE08-4DB8-AE1D-BC9593539209}" presName="node" presStyleLbl="node1" presStyleIdx="1" presStyleCnt="5">
        <dgm:presLayoutVars>
          <dgm:bulletEnabled val="1"/>
        </dgm:presLayoutVars>
      </dgm:prSet>
      <dgm:spPr/>
    </dgm:pt>
    <dgm:pt modelId="{C8CD67CC-D700-44C8-8C76-EBB3E0A486C8}" type="pres">
      <dgm:prSet presAssocID="{723B96BD-ABA9-4459-8FFB-61BFDA93EC57}" presName="sibTrans" presStyleLbl="sibTrans2D1" presStyleIdx="1" presStyleCnt="5"/>
      <dgm:spPr/>
    </dgm:pt>
    <dgm:pt modelId="{9446C9CB-0C5D-42F0-B79E-F510EE54AFA7}" type="pres">
      <dgm:prSet presAssocID="{723B96BD-ABA9-4459-8FFB-61BFDA93EC57}" presName="connectorText" presStyleLbl="sibTrans2D1" presStyleIdx="1" presStyleCnt="5"/>
      <dgm:spPr/>
    </dgm:pt>
    <dgm:pt modelId="{DD5F148B-8B07-483A-B37E-ED235455E896}" type="pres">
      <dgm:prSet presAssocID="{14A2E52E-309E-4AE7-BFD7-7B9929B68815}" presName="node" presStyleLbl="node1" presStyleIdx="2" presStyleCnt="5">
        <dgm:presLayoutVars>
          <dgm:bulletEnabled val="1"/>
        </dgm:presLayoutVars>
      </dgm:prSet>
      <dgm:spPr/>
    </dgm:pt>
    <dgm:pt modelId="{CE384641-4DA0-4C36-BD6F-96209D82BD11}" type="pres">
      <dgm:prSet presAssocID="{29AC31B4-CC8D-4A49-B7A7-F755DC7B30C6}" presName="sibTrans" presStyleLbl="sibTrans2D1" presStyleIdx="2" presStyleCnt="5"/>
      <dgm:spPr/>
    </dgm:pt>
    <dgm:pt modelId="{B3C3A5B6-5AED-4F6E-B259-E5D39C7D94FE}" type="pres">
      <dgm:prSet presAssocID="{29AC31B4-CC8D-4A49-B7A7-F755DC7B30C6}" presName="connectorText" presStyleLbl="sibTrans2D1" presStyleIdx="2" presStyleCnt="5"/>
      <dgm:spPr/>
    </dgm:pt>
    <dgm:pt modelId="{AEDDE6EA-A712-4EF6-8D08-8CDE9D2E4A2A}" type="pres">
      <dgm:prSet presAssocID="{FB36215C-0D58-4A5C-B053-6CE765AAB69C}" presName="node" presStyleLbl="node1" presStyleIdx="3" presStyleCnt="5">
        <dgm:presLayoutVars>
          <dgm:bulletEnabled val="1"/>
        </dgm:presLayoutVars>
      </dgm:prSet>
      <dgm:spPr/>
    </dgm:pt>
    <dgm:pt modelId="{AB3655F9-BAFD-45E3-8F5D-3AD87A7CFD55}" type="pres">
      <dgm:prSet presAssocID="{D60F478A-1EEB-40A4-9DC6-7FF496D65655}" presName="sibTrans" presStyleLbl="sibTrans2D1" presStyleIdx="3" presStyleCnt="5"/>
      <dgm:spPr/>
    </dgm:pt>
    <dgm:pt modelId="{6ADA0D35-DB08-4601-92E8-548DCDD90D57}" type="pres">
      <dgm:prSet presAssocID="{D60F478A-1EEB-40A4-9DC6-7FF496D65655}" presName="connectorText" presStyleLbl="sibTrans2D1" presStyleIdx="3" presStyleCnt="5"/>
      <dgm:spPr/>
    </dgm:pt>
    <dgm:pt modelId="{431562A7-A1D2-4036-A49B-5C9D7F62A959}" type="pres">
      <dgm:prSet presAssocID="{D8AB1856-A95A-4ABE-AE3A-53D1B0B2281E}" presName="node" presStyleLbl="node1" presStyleIdx="4" presStyleCnt="5">
        <dgm:presLayoutVars>
          <dgm:bulletEnabled val="1"/>
        </dgm:presLayoutVars>
      </dgm:prSet>
      <dgm:spPr/>
    </dgm:pt>
    <dgm:pt modelId="{15AAC890-A958-416D-B0D4-B724C6F73169}" type="pres">
      <dgm:prSet presAssocID="{CB1D79B6-A991-41A5-B927-B28C95307181}" presName="sibTrans" presStyleLbl="sibTrans2D1" presStyleIdx="4" presStyleCnt="5"/>
      <dgm:spPr/>
    </dgm:pt>
    <dgm:pt modelId="{33A3EE68-AC9B-4366-9BD3-786609ADEC49}" type="pres">
      <dgm:prSet presAssocID="{CB1D79B6-A991-41A5-B927-B28C95307181}" presName="connectorText" presStyleLbl="sibTrans2D1" presStyleIdx="4" presStyleCnt="5"/>
      <dgm:spPr/>
    </dgm:pt>
  </dgm:ptLst>
  <dgm:cxnLst>
    <dgm:cxn modelId="{7835461E-9E6F-4418-9597-A87C5235417A}" srcId="{7A9141CA-AD3F-431F-9C8A-A91C9695CA5D}" destId="{D8AB1856-A95A-4ABE-AE3A-53D1B0B2281E}" srcOrd="4" destOrd="0" parTransId="{D0FD9555-0C46-4167-8A57-DC10AD65634C}" sibTransId="{CB1D79B6-A991-41A5-B927-B28C95307181}"/>
    <dgm:cxn modelId="{7FB11427-3B3C-4D84-802A-374E23CAD08A}" srcId="{7A9141CA-AD3F-431F-9C8A-A91C9695CA5D}" destId="{FB36215C-0D58-4A5C-B053-6CE765AAB69C}" srcOrd="3" destOrd="0" parTransId="{879B0146-91C3-4BF5-B44D-B5818579C117}" sibTransId="{D60F478A-1EEB-40A4-9DC6-7FF496D65655}"/>
    <dgm:cxn modelId="{D31CE532-3CDE-405A-8D61-54FD0145C240}" type="presOf" srcId="{14A2E52E-309E-4AE7-BFD7-7B9929B68815}" destId="{DD5F148B-8B07-483A-B37E-ED235455E896}" srcOrd="0" destOrd="0" presId="urn:microsoft.com/office/officeart/2005/8/layout/cycle2"/>
    <dgm:cxn modelId="{4A57DE33-0C4D-453F-AE02-DA85D1A741D3}" type="presOf" srcId="{29AC31B4-CC8D-4A49-B7A7-F755DC7B30C6}" destId="{CE384641-4DA0-4C36-BD6F-96209D82BD11}" srcOrd="0" destOrd="0" presId="urn:microsoft.com/office/officeart/2005/8/layout/cycle2"/>
    <dgm:cxn modelId="{3DE40837-3BB8-4D43-8433-BB42BB1C85A9}" srcId="{7A9141CA-AD3F-431F-9C8A-A91C9695CA5D}" destId="{07D36A49-AE08-4DB8-AE1D-BC9593539209}" srcOrd="1" destOrd="0" parTransId="{3243B652-6991-4720-B758-B05BB0E3BDBF}" sibTransId="{723B96BD-ABA9-4459-8FFB-61BFDA93EC57}"/>
    <dgm:cxn modelId="{712A4B38-5956-4724-AD6E-5C0770C3BE6A}" srcId="{7A9141CA-AD3F-431F-9C8A-A91C9695CA5D}" destId="{7A877AC7-6D1B-4758-8AEB-52388C89116E}" srcOrd="0" destOrd="0" parTransId="{BA9FAFD4-2C19-42EA-9BE2-AEC2DC5B44B6}" sibTransId="{69B23578-38F4-47AA-BF73-A955ED571FE0}"/>
    <dgm:cxn modelId="{3F2FC261-3E94-4578-9CFB-6B62363F262E}" type="presOf" srcId="{69B23578-38F4-47AA-BF73-A955ED571FE0}" destId="{856264ED-F890-4D28-B707-53698847B9AE}" srcOrd="1" destOrd="0" presId="urn:microsoft.com/office/officeart/2005/8/layout/cycle2"/>
    <dgm:cxn modelId="{4E910A62-648A-490C-8E5B-747F21240117}" type="presOf" srcId="{29AC31B4-CC8D-4A49-B7A7-F755DC7B30C6}" destId="{B3C3A5B6-5AED-4F6E-B259-E5D39C7D94FE}" srcOrd="1" destOrd="0" presId="urn:microsoft.com/office/officeart/2005/8/layout/cycle2"/>
    <dgm:cxn modelId="{93428B43-5EEA-447F-8DF1-F8814B579511}" type="presOf" srcId="{CB1D79B6-A991-41A5-B927-B28C95307181}" destId="{15AAC890-A958-416D-B0D4-B724C6F73169}" srcOrd="0" destOrd="0" presId="urn:microsoft.com/office/officeart/2005/8/layout/cycle2"/>
    <dgm:cxn modelId="{82D7BC47-3CE7-4ECE-915C-EDDAC65BAC34}" type="presOf" srcId="{07D36A49-AE08-4DB8-AE1D-BC9593539209}" destId="{F4EF4838-8B22-49F2-93C5-ED7606CB6C5A}" srcOrd="0" destOrd="0" presId="urn:microsoft.com/office/officeart/2005/8/layout/cycle2"/>
    <dgm:cxn modelId="{00124E69-7550-45D8-9DFB-AD887DEDE9A0}" type="presOf" srcId="{69B23578-38F4-47AA-BF73-A955ED571FE0}" destId="{7085165A-E16B-4D31-AEE9-A4501340835F}" srcOrd="0" destOrd="0" presId="urn:microsoft.com/office/officeart/2005/8/layout/cycle2"/>
    <dgm:cxn modelId="{3CC69F4A-5BC2-4E03-9FDA-5FEABA76DAD2}" srcId="{7A9141CA-AD3F-431F-9C8A-A91C9695CA5D}" destId="{14A2E52E-309E-4AE7-BFD7-7B9929B68815}" srcOrd="2" destOrd="0" parTransId="{6DCD21EB-448E-44AA-80BB-FB155B538CD6}" sibTransId="{29AC31B4-CC8D-4A49-B7A7-F755DC7B30C6}"/>
    <dgm:cxn modelId="{5741094E-9F85-4D86-B966-17180973285A}" type="presOf" srcId="{D8AB1856-A95A-4ABE-AE3A-53D1B0B2281E}" destId="{431562A7-A1D2-4036-A49B-5C9D7F62A959}" srcOrd="0" destOrd="0" presId="urn:microsoft.com/office/officeart/2005/8/layout/cycle2"/>
    <dgm:cxn modelId="{707D666E-89F2-4548-9C24-D6D8EFDF39C0}" type="presOf" srcId="{FB36215C-0D58-4A5C-B053-6CE765AAB69C}" destId="{AEDDE6EA-A712-4EF6-8D08-8CDE9D2E4A2A}" srcOrd="0" destOrd="0" presId="urn:microsoft.com/office/officeart/2005/8/layout/cycle2"/>
    <dgm:cxn modelId="{A24F904E-DBAE-4A7A-9F8E-C72C03905395}" type="presOf" srcId="{723B96BD-ABA9-4459-8FFB-61BFDA93EC57}" destId="{9446C9CB-0C5D-42F0-B79E-F510EE54AFA7}" srcOrd="1" destOrd="0" presId="urn:microsoft.com/office/officeart/2005/8/layout/cycle2"/>
    <dgm:cxn modelId="{310CCB85-A61E-478F-A5B7-F9B1B4E188DB}" type="presOf" srcId="{723B96BD-ABA9-4459-8FFB-61BFDA93EC57}" destId="{C8CD67CC-D700-44C8-8C76-EBB3E0A486C8}" srcOrd="0" destOrd="0" presId="urn:microsoft.com/office/officeart/2005/8/layout/cycle2"/>
    <dgm:cxn modelId="{66BA7791-42B7-4B4E-9E34-F1D3F59014EF}" type="presOf" srcId="{D60F478A-1EEB-40A4-9DC6-7FF496D65655}" destId="{6ADA0D35-DB08-4601-92E8-548DCDD90D57}" srcOrd="1" destOrd="0" presId="urn:microsoft.com/office/officeart/2005/8/layout/cycle2"/>
    <dgm:cxn modelId="{D948F692-4E74-491C-B66B-03D5BF3B987D}" type="presOf" srcId="{7A9141CA-AD3F-431F-9C8A-A91C9695CA5D}" destId="{B721FAE6-B657-44AC-84C3-68F9F3100A12}" srcOrd="0" destOrd="0" presId="urn:microsoft.com/office/officeart/2005/8/layout/cycle2"/>
    <dgm:cxn modelId="{B52542AA-EAD2-4663-BF0E-8CA4BDCDA80A}" type="presOf" srcId="{D60F478A-1EEB-40A4-9DC6-7FF496D65655}" destId="{AB3655F9-BAFD-45E3-8F5D-3AD87A7CFD55}" srcOrd="0" destOrd="0" presId="urn:microsoft.com/office/officeart/2005/8/layout/cycle2"/>
    <dgm:cxn modelId="{6695A2BA-619B-457C-8B85-483CF676678D}" type="presOf" srcId="{7A877AC7-6D1B-4758-8AEB-52388C89116E}" destId="{850E42C7-7D3E-49DD-A112-38746E369263}" srcOrd="0" destOrd="0" presId="urn:microsoft.com/office/officeart/2005/8/layout/cycle2"/>
    <dgm:cxn modelId="{FBEF48CC-89E5-49A0-87CD-EC2EAA6D0F90}" type="presOf" srcId="{CB1D79B6-A991-41A5-B927-B28C95307181}" destId="{33A3EE68-AC9B-4366-9BD3-786609ADEC49}" srcOrd="1" destOrd="0" presId="urn:microsoft.com/office/officeart/2005/8/layout/cycle2"/>
    <dgm:cxn modelId="{337C3790-D2D5-4C78-B056-C933A08F0429}" type="presParOf" srcId="{B721FAE6-B657-44AC-84C3-68F9F3100A12}" destId="{850E42C7-7D3E-49DD-A112-38746E369263}" srcOrd="0" destOrd="0" presId="urn:microsoft.com/office/officeart/2005/8/layout/cycle2"/>
    <dgm:cxn modelId="{79D8EDC8-874C-48AB-B2E5-47B11E60C20D}" type="presParOf" srcId="{B721FAE6-B657-44AC-84C3-68F9F3100A12}" destId="{7085165A-E16B-4D31-AEE9-A4501340835F}" srcOrd="1" destOrd="0" presId="urn:microsoft.com/office/officeart/2005/8/layout/cycle2"/>
    <dgm:cxn modelId="{39058745-905F-47C1-A907-74DAB308941F}" type="presParOf" srcId="{7085165A-E16B-4D31-AEE9-A4501340835F}" destId="{856264ED-F890-4D28-B707-53698847B9AE}" srcOrd="0" destOrd="0" presId="urn:microsoft.com/office/officeart/2005/8/layout/cycle2"/>
    <dgm:cxn modelId="{080475F0-CADD-4B23-A95E-9C869BB1ADCF}" type="presParOf" srcId="{B721FAE6-B657-44AC-84C3-68F9F3100A12}" destId="{F4EF4838-8B22-49F2-93C5-ED7606CB6C5A}" srcOrd="2" destOrd="0" presId="urn:microsoft.com/office/officeart/2005/8/layout/cycle2"/>
    <dgm:cxn modelId="{C0A4034C-E7C5-4D6F-B7D3-52F26F344E0D}" type="presParOf" srcId="{B721FAE6-B657-44AC-84C3-68F9F3100A12}" destId="{C8CD67CC-D700-44C8-8C76-EBB3E0A486C8}" srcOrd="3" destOrd="0" presId="urn:microsoft.com/office/officeart/2005/8/layout/cycle2"/>
    <dgm:cxn modelId="{7CE22857-CC68-48E4-9495-1472F36DE2A7}" type="presParOf" srcId="{C8CD67CC-D700-44C8-8C76-EBB3E0A486C8}" destId="{9446C9CB-0C5D-42F0-B79E-F510EE54AFA7}" srcOrd="0" destOrd="0" presId="urn:microsoft.com/office/officeart/2005/8/layout/cycle2"/>
    <dgm:cxn modelId="{DE778A53-1295-487C-B4BB-B3C3D1F100E2}" type="presParOf" srcId="{B721FAE6-B657-44AC-84C3-68F9F3100A12}" destId="{DD5F148B-8B07-483A-B37E-ED235455E896}" srcOrd="4" destOrd="0" presId="urn:microsoft.com/office/officeart/2005/8/layout/cycle2"/>
    <dgm:cxn modelId="{75CC8EB2-2281-461F-8E0B-2A7BBC79C5A0}" type="presParOf" srcId="{B721FAE6-B657-44AC-84C3-68F9F3100A12}" destId="{CE384641-4DA0-4C36-BD6F-96209D82BD11}" srcOrd="5" destOrd="0" presId="urn:microsoft.com/office/officeart/2005/8/layout/cycle2"/>
    <dgm:cxn modelId="{11ABCAB1-D1BF-459F-B69C-DA6B5EFE5208}" type="presParOf" srcId="{CE384641-4DA0-4C36-BD6F-96209D82BD11}" destId="{B3C3A5B6-5AED-4F6E-B259-E5D39C7D94FE}" srcOrd="0" destOrd="0" presId="urn:microsoft.com/office/officeart/2005/8/layout/cycle2"/>
    <dgm:cxn modelId="{D319E0AF-FEB3-4F5B-B864-28C7E6275231}" type="presParOf" srcId="{B721FAE6-B657-44AC-84C3-68F9F3100A12}" destId="{AEDDE6EA-A712-4EF6-8D08-8CDE9D2E4A2A}" srcOrd="6" destOrd="0" presId="urn:microsoft.com/office/officeart/2005/8/layout/cycle2"/>
    <dgm:cxn modelId="{BAD39A5A-3A4E-4106-AE14-EA7DE02B01B9}" type="presParOf" srcId="{B721FAE6-B657-44AC-84C3-68F9F3100A12}" destId="{AB3655F9-BAFD-45E3-8F5D-3AD87A7CFD55}" srcOrd="7" destOrd="0" presId="urn:microsoft.com/office/officeart/2005/8/layout/cycle2"/>
    <dgm:cxn modelId="{8EFBAE03-64E5-4648-9C77-7735CB999411}" type="presParOf" srcId="{AB3655F9-BAFD-45E3-8F5D-3AD87A7CFD55}" destId="{6ADA0D35-DB08-4601-92E8-548DCDD90D57}" srcOrd="0" destOrd="0" presId="urn:microsoft.com/office/officeart/2005/8/layout/cycle2"/>
    <dgm:cxn modelId="{830301B2-0EA2-4471-A54A-DE4B93DE1356}" type="presParOf" srcId="{B721FAE6-B657-44AC-84C3-68F9F3100A12}" destId="{431562A7-A1D2-4036-A49B-5C9D7F62A959}" srcOrd="8" destOrd="0" presId="urn:microsoft.com/office/officeart/2005/8/layout/cycle2"/>
    <dgm:cxn modelId="{BE4BB843-33D9-4B23-83CD-C4E4FB579248}" type="presParOf" srcId="{B721FAE6-B657-44AC-84C3-68F9F3100A12}" destId="{15AAC890-A958-416D-B0D4-B724C6F73169}" srcOrd="9" destOrd="0" presId="urn:microsoft.com/office/officeart/2005/8/layout/cycle2"/>
    <dgm:cxn modelId="{81EDF554-FD27-49BF-8D79-335DE2EF01DF}" type="presParOf" srcId="{15AAC890-A958-416D-B0D4-B724C6F73169}" destId="{33A3EE68-AC9B-4366-9BD3-786609ADEC4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E42C7-7D3E-49DD-A112-38746E369263}">
      <dsp:nvSpPr>
        <dsp:cNvPr id="0" name=""/>
        <dsp:cNvSpPr/>
      </dsp:nvSpPr>
      <dsp:spPr>
        <a:xfrm>
          <a:off x="3617059" y="1361"/>
          <a:ext cx="1600392" cy="1600392"/>
        </a:xfrm>
        <a:prstGeom prst="ellipse">
          <a:avLst/>
        </a:prstGeom>
        <a:solidFill>
          <a:srgbClr val="FFFF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বর্ণ বা টেক্সট 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3851431" y="235733"/>
        <a:ext cx="1131648" cy="1131648"/>
      </dsp:txXfrm>
    </dsp:sp>
    <dsp:sp modelId="{7085165A-E16B-4D31-AEE9-A4501340835F}">
      <dsp:nvSpPr>
        <dsp:cNvPr id="0" name=""/>
        <dsp:cNvSpPr/>
      </dsp:nvSpPr>
      <dsp:spPr>
        <a:xfrm rot="2160000">
          <a:off x="5166988" y="1230929"/>
          <a:ext cx="425920" cy="5401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>
            <a:solidFill>
              <a:schemeClr val="tx1"/>
            </a:solidFill>
          </a:endParaRPr>
        </a:p>
      </dsp:txBody>
      <dsp:txXfrm>
        <a:off x="5179190" y="1301403"/>
        <a:ext cx="298144" cy="324080"/>
      </dsp:txXfrm>
    </dsp:sp>
    <dsp:sp modelId="{F4EF4838-8B22-49F2-93C5-ED7606CB6C5A}">
      <dsp:nvSpPr>
        <dsp:cNvPr id="0" name=""/>
        <dsp:cNvSpPr/>
      </dsp:nvSpPr>
      <dsp:spPr>
        <a:xfrm>
          <a:off x="5561949" y="1414407"/>
          <a:ext cx="1600392" cy="1600392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চিত্র বা গ্রাফিক্স 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5796321" y="1648779"/>
        <a:ext cx="1131648" cy="1131648"/>
      </dsp:txXfrm>
    </dsp:sp>
    <dsp:sp modelId="{C8CD67CC-D700-44C8-8C76-EBB3E0A486C8}">
      <dsp:nvSpPr>
        <dsp:cNvPr id="0" name=""/>
        <dsp:cNvSpPr/>
      </dsp:nvSpPr>
      <dsp:spPr>
        <a:xfrm rot="6480000">
          <a:off x="5781469" y="3076250"/>
          <a:ext cx="425920" cy="5401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>
            <a:solidFill>
              <a:schemeClr val="tx1"/>
            </a:solidFill>
          </a:endParaRPr>
        </a:p>
      </dsp:txBody>
      <dsp:txXfrm rot="10800000">
        <a:off x="5865099" y="3123515"/>
        <a:ext cx="298144" cy="324080"/>
      </dsp:txXfrm>
    </dsp:sp>
    <dsp:sp modelId="{DD5F148B-8B07-483A-B37E-ED235455E896}">
      <dsp:nvSpPr>
        <dsp:cNvPr id="0" name=""/>
        <dsp:cNvSpPr/>
      </dsp:nvSpPr>
      <dsp:spPr>
        <a:xfrm>
          <a:off x="4819067" y="3700762"/>
          <a:ext cx="1600392" cy="1600392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ভিডিও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5053439" y="3935134"/>
        <a:ext cx="1131648" cy="1131648"/>
      </dsp:txXfrm>
    </dsp:sp>
    <dsp:sp modelId="{CE384641-4DA0-4C36-BD6F-96209D82BD11}">
      <dsp:nvSpPr>
        <dsp:cNvPr id="0" name=""/>
        <dsp:cNvSpPr/>
      </dsp:nvSpPr>
      <dsp:spPr>
        <a:xfrm rot="10800000">
          <a:off x="4216349" y="4230892"/>
          <a:ext cx="425920" cy="5401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>
            <a:solidFill>
              <a:schemeClr val="tx1"/>
            </a:solidFill>
          </a:endParaRPr>
        </a:p>
      </dsp:txBody>
      <dsp:txXfrm rot="10800000">
        <a:off x="4344125" y="4338918"/>
        <a:ext cx="298144" cy="324080"/>
      </dsp:txXfrm>
    </dsp:sp>
    <dsp:sp modelId="{AEDDE6EA-A712-4EF6-8D08-8CDE9D2E4A2A}">
      <dsp:nvSpPr>
        <dsp:cNvPr id="0" name=""/>
        <dsp:cNvSpPr/>
      </dsp:nvSpPr>
      <dsp:spPr>
        <a:xfrm>
          <a:off x="2415050" y="3700762"/>
          <a:ext cx="1600392" cy="1600392"/>
        </a:xfrm>
        <a:prstGeom prst="ellipse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এনিমে</a:t>
          </a:r>
          <a:r>
            <a:rPr lang="bn-IN" sz="3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-</a:t>
          </a:r>
          <a:r>
            <a:rPr lang="bn-BD" sz="3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শন </a:t>
          </a:r>
          <a:endParaRPr lang="en-US" sz="3600" b="1" kern="1200" dirty="0">
            <a:solidFill>
              <a:schemeClr val="tx1"/>
            </a:solidFill>
          </a:endParaRPr>
        </a:p>
      </dsp:txBody>
      <dsp:txXfrm>
        <a:off x="2649422" y="3935134"/>
        <a:ext cx="1131648" cy="1131648"/>
      </dsp:txXfrm>
    </dsp:sp>
    <dsp:sp modelId="{AB3655F9-BAFD-45E3-8F5D-3AD87A7CFD55}">
      <dsp:nvSpPr>
        <dsp:cNvPr id="0" name=""/>
        <dsp:cNvSpPr/>
      </dsp:nvSpPr>
      <dsp:spPr>
        <a:xfrm rot="15120000">
          <a:off x="2634570" y="3099179"/>
          <a:ext cx="425920" cy="5401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>
            <a:solidFill>
              <a:schemeClr val="tx1"/>
            </a:solidFill>
          </a:endParaRPr>
        </a:p>
      </dsp:txBody>
      <dsp:txXfrm rot="10800000">
        <a:off x="2718200" y="3267966"/>
        <a:ext cx="298144" cy="324080"/>
      </dsp:txXfrm>
    </dsp:sp>
    <dsp:sp modelId="{431562A7-A1D2-4036-A49B-5C9D7F62A959}">
      <dsp:nvSpPr>
        <dsp:cNvPr id="0" name=""/>
        <dsp:cNvSpPr/>
      </dsp:nvSpPr>
      <dsp:spPr>
        <a:xfrm>
          <a:off x="1672168" y="1414407"/>
          <a:ext cx="1600392" cy="1600392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2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শব্দ বা অডিও 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1906540" y="1648779"/>
        <a:ext cx="1131648" cy="1131648"/>
      </dsp:txXfrm>
    </dsp:sp>
    <dsp:sp modelId="{15AAC890-A958-416D-B0D4-B724C6F73169}">
      <dsp:nvSpPr>
        <dsp:cNvPr id="0" name=""/>
        <dsp:cNvSpPr/>
      </dsp:nvSpPr>
      <dsp:spPr>
        <a:xfrm rot="19440000">
          <a:off x="3222097" y="1245099"/>
          <a:ext cx="425920" cy="5401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>
            <a:solidFill>
              <a:schemeClr val="tx1"/>
            </a:solidFill>
          </a:endParaRPr>
        </a:p>
      </dsp:txBody>
      <dsp:txXfrm>
        <a:off x="3234299" y="1390677"/>
        <a:ext cx="298144" cy="324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09C4A-412A-27E1-997D-3A7F3454E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FD2EB-10F9-F29C-0433-BEBFB375D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1FD8B-15A2-D528-815B-4A2E88948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23DC2-337B-4629-9467-34AFD0B15CAA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F48E9-2628-1272-CF45-42C12E74B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02C2C-4B53-5C47-05F9-3B534022C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579E8-A384-4C3F-AE55-98E337D86A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90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F041564-E364-A4FE-E480-322E1628C3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816"/>
            <a:ext cx="12192000" cy="69098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952B40-159C-F264-6D04-23249994AD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688" y="-177802"/>
            <a:ext cx="1685877" cy="2002973"/>
          </a:xfrm>
          <a:prstGeom prst="can">
            <a:avLst>
              <a:gd name="adj" fmla="val 19834"/>
            </a:avLst>
          </a:prstGeom>
        </p:spPr>
      </p:pic>
    </p:spTree>
    <p:extLst>
      <p:ext uri="{BB962C8B-B14F-4D97-AF65-F5344CB8AC3E}">
        <p14:creationId xmlns:p14="http://schemas.microsoft.com/office/powerpoint/2010/main" val="4170647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F9FE06-4212-F889-1960-1EAF0B49CB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9050" y="-51816"/>
            <a:ext cx="12192000" cy="69098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952B40-159C-F264-6D04-23249994AD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0044" y="-177803"/>
            <a:ext cx="1685877" cy="2002973"/>
          </a:xfrm>
          <a:prstGeom prst="can">
            <a:avLst>
              <a:gd name="adj" fmla="val 19834"/>
            </a:avLst>
          </a:prstGeom>
        </p:spPr>
      </p:pic>
    </p:spTree>
    <p:extLst>
      <p:ext uri="{BB962C8B-B14F-4D97-AF65-F5344CB8AC3E}">
        <p14:creationId xmlns:p14="http://schemas.microsoft.com/office/powerpoint/2010/main" val="314136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1F5590-0CB3-06E5-8E29-B27861CD8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06BEF-56F0-7CFC-FDE1-4E762BEF2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8BA8A-A9BD-CFA8-C740-181F2B4426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23DC2-337B-4629-9467-34AFD0B15CAA}" type="datetimeFigureOut">
              <a:rPr lang="en-US" smtClean="0"/>
              <a:t>10/3/2025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B8E1A-15D6-F635-5AF1-F8C1E00347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E8A84-C763-BA24-9636-9975A66D4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579E8-A384-4C3F-AE55-98E337D86A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263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E54EF27E-656D-4760-9A3A-9985052BE03A}"/>
              </a:ext>
            </a:extLst>
          </p:cNvPr>
          <p:cNvSpPr/>
          <p:nvPr/>
        </p:nvSpPr>
        <p:spPr>
          <a:xfrm>
            <a:off x="7963308" y="1819008"/>
            <a:ext cx="1294228" cy="10334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16799984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BC2894-23FD-4D9E-AE50-8C8912272EB5}"/>
              </a:ext>
            </a:extLst>
          </p:cNvPr>
          <p:cNvGrpSpPr/>
          <p:nvPr/>
        </p:nvGrpSpPr>
        <p:grpSpPr>
          <a:xfrm>
            <a:off x="7963308" y="701003"/>
            <a:ext cx="1317601" cy="2309436"/>
            <a:chOff x="7963308" y="701003"/>
            <a:chExt cx="1317601" cy="23094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54CE3B2-7E33-4262-B209-B7B3CC097BBD}"/>
                </a:ext>
              </a:extLst>
            </p:cNvPr>
            <p:cNvSpPr/>
            <p:nvPr/>
          </p:nvSpPr>
          <p:spPr>
            <a:xfrm>
              <a:off x="7963308" y="1716210"/>
              <a:ext cx="1294229" cy="129422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scene3d>
              <a:camera prst="orthographicFront">
                <a:rot lat="16799984" lon="0" rev="0"/>
              </a:camera>
              <a:lightRig rig="threePt" dir="t"/>
            </a:scene3d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rapezoid 5">
              <a:extLst>
                <a:ext uri="{FF2B5EF4-FFF2-40B4-BE49-F238E27FC236}">
                  <a16:creationId xmlns:a16="http://schemas.microsoft.com/office/drawing/2014/main" id="{E5DCB521-EB04-41B6-9BB7-98E0F58B84D8}"/>
                </a:ext>
              </a:extLst>
            </p:cNvPr>
            <p:cNvSpPr/>
            <p:nvPr/>
          </p:nvSpPr>
          <p:spPr>
            <a:xfrm>
              <a:off x="7964927" y="701003"/>
              <a:ext cx="1315982" cy="1763003"/>
            </a:xfrm>
            <a:custGeom>
              <a:avLst/>
              <a:gdLst>
                <a:gd name="connsiteX0" fmla="*/ 0 w 1376363"/>
                <a:gd name="connsiteY0" fmla="*/ 1048878 h 1048878"/>
                <a:gd name="connsiteX1" fmla="*/ 262220 w 1376363"/>
                <a:gd name="connsiteY1" fmla="*/ 0 h 1048878"/>
                <a:gd name="connsiteX2" fmla="*/ 1114144 w 1376363"/>
                <a:gd name="connsiteY2" fmla="*/ 0 h 1048878"/>
                <a:gd name="connsiteX3" fmla="*/ 1376363 w 1376363"/>
                <a:gd name="connsiteY3" fmla="*/ 1048878 h 1048878"/>
                <a:gd name="connsiteX4" fmla="*/ 0 w 1376363"/>
                <a:gd name="connsiteY4" fmla="*/ 1048878 h 1048878"/>
                <a:gd name="connsiteX0" fmla="*/ 0 w 1338263"/>
                <a:gd name="connsiteY0" fmla="*/ 891716 h 1048878"/>
                <a:gd name="connsiteX1" fmla="*/ 224120 w 1338263"/>
                <a:gd name="connsiteY1" fmla="*/ 0 h 1048878"/>
                <a:gd name="connsiteX2" fmla="*/ 1076044 w 1338263"/>
                <a:gd name="connsiteY2" fmla="*/ 0 h 1048878"/>
                <a:gd name="connsiteX3" fmla="*/ 1338263 w 1338263"/>
                <a:gd name="connsiteY3" fmla="*/ 1048878 h 1048878"/>
                <a:gd name="connsiteX4" fmla="*/ 0 w 1338263"/>
                <a:gd name="connsiteY4" fmla="*/ 891716 h 1048878"/>
                <a:gd name="connsiteX0" fmla="*/ 0 w 1293020"/>
                <a:gd name="connsiteY0" fmla="*/ 891716 h 891716"/>
                <a:gd name="connsiteX1" fmla="*/ 224120 w 1293020"/>
                <a:gd name="connsiteY1" fmla="*/ 0 h 891716"/>
                <a:gd name="connsiteX2" fmla="*/ 1076044 w 1293020"/>
                <a:gd name="connsiteY2" fmla="*/ 0 h 891716"/>
                <a:gd name="connsiteX3" fmla="*/ 1293020 w 1293020"/>
                <a:gd name="connsiteY3" fmla="*/ 891716 h 891716"/>
                <a:gd name="connsiteX4" fmla="*/ 0 w 1293020"/>
                <a:gd name="connsiteY4" fmla="*/ 891716 h 891716"/>
                <a:gd name="connsiteX0" fmla="*/ 0 w 1293020"/>
                <a:gd name="connsiteY0" fmla="*/ 891716 h 962212"/>
                <a:gd name="connsiteX1" fmla="*/ 224120 w 1293020"/>
                <a:gd name="connsiteY1" fmla="*/ 0 h 962212"/>
                <a:gd name="connsiteX2" fmla="*/ 1076044 w 1293020"/>
                <a:gd name="connsiteY2" fmla="*/ 0 h 962212"/>
                <a:gd name="connsiteX3" fmla="*/ 1293020 w 1293020"/>
                <a:gd name="connsiteY3" fmla="*/ 891716 h 962212"/>
                <a:gd name="connsiteX4" fmla="*/ 647700 w 1293020"/>
                <a:gd name="connsiteY4" fmla="*/ 962200 h 962212"/>
                <a:gd name="connsiteX5" fmla="*/ 0 w 1293020"/>
                <a:gd name="connsiteY5" fmla="*/ 891716 h 962212"/>
                <a:gd name="connsiteX0" fmla="*/ 0 w 1293020"/>
                <a:gd name="connsiteY0" fmla="*/ 891716 h 964764"/>
                <a:gd name="connsiteX1" fmla="*/ 224120 w 1293020"/>
                <a:gd name="connsiteY1" fmla="*/ 0 h 964764"/>
                <a:gd name="connsiteX2" fmla="*/ 1076044 w 1293020"/>
                <a:gd name="connsiteY2" fmla="*/ 0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  <a:gd name="connsiteX0" fmla="*/ 0 w 1293020"/>
                <a:gd name="connsiteY0" fmla="*/ 891716 h 964764"/>
                <a:gd name="connsiteX1" fmla="*/ 224120 w 1293020"/>
                <a:gd name="connsiteY1" fmla="*/ 0 h 964764"/>
                <a:gd name="connsiteX2" fmla="*/ 1076044 w 1293020"/>
                <a:gd name="connsiteY2" fmla="*/ 0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  <a:gd name="connsiteX0" fmla="*/ 177 w 1293197"/>
                <a:gd name="connsiteY0" fmla="*/ 891716 h 964764"/>
                <a:gd name="connsiteX1" fmla="*/ 224297 w 1293197"/>
                <a:gd name="connsiteY1" fmla="*/ 0 h 964764"/>
                <a:gd name="connsiteX2" fmla="*/ 1076221 w 1293197"/>
                <a:gd name="connsiteY2" fmla="*/ 0 h 964764"/>
                <a:gd name="connsiteX3" fmla="*/ 1293197 w 1293197"/>
                <a:gd name="connsiteY3" fmla="*/ 891716 h 964764"/>
                <a:gd name="connsiteX4" fmla="*/ 1050309 w 1293197"/>
                <a:gd name="connsiteY4" fmla="*/ 921719 h 964764"/>
                <a:gd name="connsiteX5" fmla="*/ 647877 w 1293197"/>
                <a:gd name="connsiteY5" fmla="*/ 962200 h 964764"/>
                <a:gd name="connsiteX6" fmla="*/ 177 w 1293197"/>
                <a:gd name="connsiteY6" fmla="*/ 891716 h 964764"/>
                <a:gd name="connsiteX0" fmla="*/ 177 w 1293197"/>
                <a:gd name="connsiteY0" fmla="*/ 891716 h 964764"/>
                <a:gd name="connsiteX1" fmla="*/ 224297 w 1293197"/>
                <a:gd name="connsiteY1" fmla="*/ 0 h 964764"/>
                <a:gd name="connsiteX2" fmla="*/ 1076221 w 1293197"/>
                <a:gd name="connsiteY2" fmla="*/ 0 h 964764"/>
                <a:gd name="connsiteX3" fmla="*/ 1293197 w 1293197"/>
                <a:gd name="connsiteY3" fmla="*/ 891716 h 964764"/>
                <a:gd name="connsiteX4" fmla="*/ 1050309 w 1293197"/>
                <a:gd name="connsiteY4" fmla="*/ 921719 h 964764"/>
                <a:gd name="connsiteX5" fmla="*/ 647877 w 1293197"/>
                <a:gd name="connsiteY5" fmla="*/ 962200 h 964764"/>
                <a:gd name="connsiteX6" fmla="*/ 177 w 1293197"/>
                <a:gd name="connsiteY6" fmla="*/ 891716 h 964764"/>
                <a:gd name="connsiteX0" fmla="*/ 177 w 1293197"/>
                <a:gd name="connsiteY0" fmla="*/ 891716 h 969021"/>
                <a:gd name="connsiteX1" fmla="*/ 224297 w 1293197"/>
                <a:gd name="connsiteY1" fmla="*/ 0 h 969021"/>
                <a:gd name="connsiteX2" fmla="*/ 1076221 w 1293197"/>
                <a:gd name="connsiteY2" fmla="*/ 0 h 969021"/>
                <a:gd name="connsiteX3" fmla="*/ 1293197 w 1293197"/>
                <a:gd name="connsiteY3" fmla="*/ 891716 h 969021"/>
                <a:gd name="connsiteX4" fmla="*/ 1050309 w 1293197"/>
                <a:gd name="connsiteY4" fmla="*/ 934817 h 969021"/>
                <a:gd name="connsiteX5" fmla="*/ 647877 w 1293197"/>
                <a:gd name="connsiteY5" fmla="*/ 962200 h 969021"/>
                <a:gd name="connsiteX6" fmla="*/ 177 w 1293197"/>
                <a:gd name="connsiteY6" fmla="*/ 891716 h 969021"/>
                <a:gd name="connsiteX0" fmla="*/ 177 w 1303510"/>
                <a:gd name="connsiteY0" fmla="*/ 891716 h 969327"/>
                <a:gd name="connsiteX1" fmla="*/ 224297 w 1303510"/>
                <a:gd name="connsiteY1" fmla="*/ 0 h 969327"/>
                <a:gd name="connsiteX2" fmla="*/ 1076221 w 1303510"/>
                <a:gd name="connsiteY2" fmla="*/ 0 h 969327"/>
                <a:gd name="connsiteX3" fmla="*/ 1293197 w 1303510"/>
                <a:gd name="connsiteY3" fmla="*/ 891716 h 969327"/>
                <a:gd name="connsiteX4" fmla="*/ 1240987 w 1303510"/>
                <a:gd name="connsiteY4" fmla="*/ 918968 h 969327"/>
                <a:gd name="connsiteX5" fmla="*/ 1050309 w 1303510"/>
                <a:gd name="connsiteY5" fmla="*/ 934817 h 969327"/>
                <a:gd name="connsiteX6" fmla="*/ 647877 w 1303510"/>
                <a:gd name="connsiteY6" fmla="*/ 962200 h 969327"/>
                <a:gd name="connsiteX7" fmla="*/ 177 w 1303510"/>
                <a:gd name="connsiteY7" fmla="*/ 891716 h 969327"/>
                <a:gd name="connsiteX0" fmla="*/ 177 w 1315982"/>
                <a:gd name="connsiteY0" fmla="*/ 891716 h 968418"/>
                <a:gd name="connsiteX1" fmla="*/ 224297 w 1315982"/>
                <a:gd name="connsiteY1" fmla="*/ 0 h 968418"/>
                <a:gd name="connsiteX2" fmla="*/ 1076221 w 1315982"/>
                <a:gd name="connsiteY2" fmla="*/ 0 h 968418"/>
                <a:gd name="connsiteX3" fmla="*/ 1293197 w 1315982"/>
                <a:gd name="connsiteY3" fmla="*/ 891716 h 968418"/>
                <a:gd name="connsiteX4" fmla="*/ 1302898 w 1315982"/>
                <a:gd name="connsiteY4" fmla="*/ 913729 h 968418"/>
                <a:gd name="connsiteX5" fmla="*/ 1240987 w 1315982"/>
                <a:gd name="connsiteY5" fmla="*/ 918968 h 968418"/>
                <a:gd name="connsiteX6" fmla="*/ 1050309 w 1315982"/>
                <a:gd name="connsiteY6" fmla="*/ 934817 h 968418"/>
                <a:gd name="connsiteX7" fmla="*/ 647877 w 1315982"/>
                <a:gd name="connsiteY7" fmla="*/ 962200 h 968418"/>
                <a:gd name="connsiteX8" fmla="*/ 177 w 1315982"/>
                <a:gd name="connsiteY8" fmla="*/ 891716 h 968418"/>
                <a:gd name="connsiteX0" fmla="*/ 177 w 1315982"/>
                <a:gd name="connsiteY0" fmla="*/ 891716 h 968418"/>
                <a:gd name="connsiteX1" fmla="*/ 224297 w 1315982"/>
                <a:gd name="connsiteY1" fmla="*/ 0 h 968418"/>
                <a:gd name="connsiteX2" fmla="*/ 1076221 w 1315982"/>
                <a:gd name="connsiteY2" fmla="*/ 0 h 968418"/>
                <a:gd name="connsiteX3" fmla="*/ 1293197 w 1315982"/>
                <a:gd name="connsiteY3" fmla="*/ 891716 h 968418"/>
                <a:gd name="connsiteX4" fmla="*/ 1302898 w 1315982"/>
                <a:gd name="connsiteY4" fmla="*/ 913729 h 968418"/>
                <a:gd name="connsiteX5" fmla="*/ 1267181 w 1315982"/>
                <a:gd name="connsiteY5" fmla="*/ 925517 h 968418"/>
                <a:gd name="connsiteX6" fmla="*/ 1050309 w 1315982"/>
                <a:gd name="connsiteY6" fmla="*/ 934817 h 968418"/>
                <a:gd name="connsiteX7" fmla="*/ 647877 w 1315982"/>
                <a:gd name="connsiteY7" fmla="*/ 962200 h 968418"/>
                <a:gd name="connsiteX8" fmla="*/ 177 w 1315982"/>
                <a:gd name="connsiteY8" fmla="*/ 891716 h 968418"/>
                <a:gd name="connsiteX0" fmla="*/ 177 w 1315982"/>
                <a:gd name="connsiteY0" fmla="*/ 891716 h 968418"/>
                <a:gd name="connsiteX1" fmla="*/ 586247 w 1315982"/>
                <a:gd name="connsiteY1" fmla="*/ 0 h 968418"/>
                <a:gd name="connsiteX2" fmla="*/ 1076221 w 1315982"/>
                <a:gd name="connsiteY2" fmla="*/ 0 h 968418"/>
                <a:gd name="connsiteX3" fmla="*/ 1293197 w 1315982"/>
                <a:gd name="connsiteY3" fmla="*/ 891716 h 968418"/>
                <a:gd name="connsiteX4" fmla="*/ 1302898 w 1315982"/>
                <a:gd name="connsiteY4" fmla="*/ 913729 h 968418"/>
                <a:gd name="connsiteX5" fmla="*/ 1267181 w 1315982"/>
                <a:gd name="connsiteY5" fmla="*/ 925517 h 968418"/>
                <a:gd name="connsiteX6" fmla="*/ 1050309 w 1315982"/>
                <a:gd name="connsiteY6" fmla="*/ 934817 h 968418"/>
                <a:gd name="connsiteX7" fmla="*/ 647877 w 1315982"/>
                <a:gd name="connsiteY7" fmla="*/ 962200 h 968418"/>
                <a:gd name="connsiteX8" fmla="*/ 177 w 1315982"/>
                <a:gd name="connsiteY8" fmla="*/ 891716 h 968418"/>
                <a:gd name="connsiteX0" fmla="*/ 177 w 1315982"/>
                <a:gd name="connsiteY0" fmla="*/ 893026 h 969728"/>
                <a:gd name="connsiteX1" fmla="*/ 586247 w 1315982"/>
                <a:gd name="connsiteY1" fmla="*/ 1310 h 969728"/>
                <a:gd name="connsiteX2" fmla="*/ 747608 w 1315982"/>
                <a:gd name="connsiteY2" fmla="*/ 0 h 969728"/>
                <a:gd name="connsiteX3" fmla="*/ 1293197 w 1315982"/>
                <a:gd name="connsiteY3" fmla="*/ 893026 h 969728"/>
                <a:gd name="connsiteX4" fmla="*/ 1302898 w 1315982"/>
                <a:gd name="connsiteY4" fmla="*/ 915039 h 969728"/>
                <a:gd name="connsiteX5" fmla="*/ 1267181 w 1315982"/>
                <a:gd name="connsiteY5" fmla="*/ 926827 h 969728"/>
                <a:gd name="connsiteX6" fmla="*/ 1050309 w 1315982"/>
                <a:gd name="connsiteY6" fmla="*/ 936127 h 969728"/>
                <a:gd name="connsiteX7" fmla="*/ 647877 w 1315982"/>
                <a:gd name="connsiteY7" fmla="*/ 963510 h 969728"/>
                <a:gd name="connsiteX8" fmla="*/ 177 w 1315982"/>
                <a:gd name="connsiteY8" fmla="*/ 893026 h 96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5982" h="969728">
                  <a:moveTo>
                    <a:pt x="177" y="893026"/>
                  </a:moveTo>
                  <a:lnTo>
                    <a:pt x="586247" y="1310"/>
                  </a:lnTo>
                  <a:lnTo>
                    <a:pt x="747608" y="0"/>
                  </a:lnTo>
                  <a:lnTo>
                    <a:pt x="1293197" y="893026"/>
                  </a:lnTo>
                  <a:cubicBezTo>
                    <a:pt x="1331770" y="1054265"/>
                    <a:pt x="1311600" y="910497"/>
                    <a:pt x="1302898" y="915039"/>
                  </a:cubicBezTo>
                  <a:cubicBezTo>
                    <a:pt x="1294196" y="919581"/>
                    <a:pt x="1310073" y="932263"/>
                    <a:pt x="1267181" y="926827"/>
                  </a:cubicBezTo>
                  <a:cubicBezTo>
                    <a:pt x="1224289" y="921391"/>
                    <a:pt x="1151939" y="936999"/>
                    <a:pt x="1050309" y="936127"/>
                  </a:cubicBezTo>
                  <a:cubicBezTo>
                    <a:pt x="948679" y="935255"/>
                    <a:pt x="822899" y="966526"/>
                    <a:pt x="647877" y="963510"/>
                  </a:cubicBezTo>
                  <a:cubicBezTo>
                    <a:pt x="431977" y="940015"/>
                    <a:pt x="-10142" y="944027"/>
                    <a:pt x="177" y="893026"/>
                  </a:cubicBez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C72C873B-D354-4F51-A2D2-45A4ABA38B63}"/>
              </a:ext>
            </a:extLst>
          </p:cNvPr>
          <p:cNvSpPr/>
          <p:nvPr/>
        </p:nvSpPr>
        <p:spPr>
          <a:xfrm>
            <a:off x="6096000" y="2996488"/>
            <a:ext cx="1294228" cy="10334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16799984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7C17EBD-3DAF-4ADA-B548-C4A39BB02D15}"/>
              </a:ext>
            </a:extLst>
          </p:cNvPr>
          <p:cNvGrpSpPr/>
          <p:nvPr/>
        </p:nvGrpSpPr>
        <p:grpSpPr>
          <a:xfrm>
            <a:off x="6096000" y="2021426"/>
            <a:ext cx="1302704" cy="2166493"/>
            <a:chOff x="6096000" y="2021426"/>
            <a:chExt cx="1302704" cy="216649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C2B8067-10D1-4C86-A969-89F79D8C3652}"/>
                </a:ext>
              </a:extLst>
            </p:cNvPr>
            <p:cNvSpPr/>
            <p:nvPr/>
          </p:nvSpPr>
          <p:spPr>
            <a:xfrm>
              <a:off x="6096000" y="2893690"/>
              <a:ext cx="1294229" cy="1294229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scene3d>
              <a:camera prst="orthographicFront">
                <a:rot lat="16799984" lon="0" rev="0"/>
              </a:camera>
              <a:lightRig rig="threePt" dir="t"/>
            </a:scene3d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rapezoid 5">
              <a:extLst>
                <a:ext uri="{FF2B5EF4-FFF2-40B4-BE49-F238E27FC236}">
                  <a16:creationId xmlns:a16="http://schemas.microsoft.com/office/drawing/2014/main" id="{31DCDCF0-716F-4A17-8719-9D5EF9A4BB90}"/>
                </a:ext>
              </a:extLst>
            </p:cNvPr>
            <p:cNvSpPr/>
            <p:nvPr/>
          </p:nvSpPr>
          <p:spPr>
            <a:xfrm>
              <a:off x="6097796" y="2021426"/>
              <a:ext cx="1300908" cy="1624151"/>
            </a:xfrm>
            <a:custGeom>
              <a:avLst/>
              <a:gdLst>
                <a:gd name="connsiteX0" fmla="*/ 0 w 1376363"/>
                <a:gd name="connsiteY0" fmla="*/ 1048878 h 1048878"/>
                <a:gd name="connsiteX1" fmla="*/ 262220 w 1376363"/>
                <a:gd name="connsiteY1" fmla="*/ 0 h 1048878"/>
                <a:gd name="connsiteX2" fmla="*/ 1114144 w 1376363"/>
                <a:gd name="connsiteY2" fmla="*/ 0 h 1048878"/>
                <a:gd name="connsiteX3" fmla="*/ 1376363 w 1376363"/>
                <a:gd name="connsiteY3" fmla="*/ 1048878 h 1048878"/>
                <a:gd name="connsiteX4" fmla="*/ 0 w 1376363"/>
                <a:gd name="connsiteY4" fmla="*/ 1048878 h 1048878"/>
                <a:gd name="connsiteX0" fmla="*/ 0 w 1338263"/>
                <a:gd name="connsiteY0" fmla="*/ 891716 h 1048878"/>
                <a:gd name="connsiteX1" fmla="*/ 224120 w 1338263"/>
                <a:gd name="connsiteY1" fmla="*/ 0 h 1048878"/>
                <a:gd name="connsiteX2" fmla="*/ 1076044 w 1338263"/>
                <a:gd name="connsiteY2" fmla="*/ 0 h 1048878"/>
                <a:gd name="connsiteX3" fmla="*/ 1338263 w 1338263"/>
                <a:gd name="connsiteY3" fmla="*/ 1048878 h 1048878"/>
                <a:gd name="connsiteX4" fmla="*/ 0 w 1338263"/>
                <a:gd name="connsiteY4" fmla="*/ 891716 h 1048878"/>
                <a:gd name="connsiteX0" fmla="*/ 0 w 1293020"/>
                <a:gd name="connsiteY0" fmla="*/ 891716 h 891716"/>
                <a:gd name="connsiteX1" fmla="*/ 224120 w 1293020"/>
                <a:gd name="connsiteY1" fmla="*/ 0 h 891716"/>
                <a:gd name="connsiteX2" fmla="*/ 1076044 w 1293020"/>
                <a:gd name="connsiteY2" fmla="*/ 0 h 891716"/>
                <a:gd name="connsiteX3" fmla="*/ 1293020 w 1293020"/>
                <a:gd name="connsiteY3" fmla="*/ 891716 h 891716"/>
                <a:gd name="connsiteX4" fmla="*/ 0 w 1293020"/>
                <a:gd name="connsiteY4" fmla="*/ 891716 h 891716"/>
                <a:gd name="connsiteX0" fmla="*/ 0 w 1293020"/>
                <a:gd name="connsiteY0" fmla="*/ 891716 h 962212"/>
                <a:gd name="connsiteX1" fmla="*/ 224120 w 1293020"/>
                <a:gd name="connsiteY1" fmla="*/ 0 h 962212"/>
                <a:gd name="connsiteX2" fmla="*/ 1076044 w 1293020"/>
                <a:gd name="connsiteY2" fmla="*/ 0 h 962212"/>
                <a:gd name="connsiteX3" fmla="*/ 1293020 w 1293020"/>
                <a:gd name="connsiteY3" fmla="*/ 891716 h 962212"/>
                <a:gd name="connsiteX4" fmla="*/ 647700 w 1293020"/>
                <a:gd name="connsiteY4" fmla="*/ 962200 h 962212"/>
                <a:gd name="connsiteX5" fmla="*/ 0 w 1293020"/>
                <a:gd name="connsiteY5" fmla="*/ 891716 h 962212"/>
                <a:gd name="connsiteX0" fmla="*/ 0 w 1293020"/>
                <a:gd name="connsiteY0" fmla="*/ 891716 h 964764"/>
                <a:gd name="connsiteX1" fmla="*/ 224120 w 1293020"/>
                <a:gd name="connsiteY1" fmla="*/ 0 h 964764"/>
                <a:gd name="connsiteX2" fmla="*/ 1076044 w 1293020"/>
                <a:gd name="connsiteY2" fmla="*/ 0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  <a:gd name="connsiteX0" fmla="*/ 0 w 1293020"/>
                <a:gd name="connsiteY0" fmla="*/ 891716 h 964764"/>
                <a:gd name="connsiteX1" fmla="*/ 224120 w 1293020"/>
                <a:gd name="connsiteY1" fmla="*/ 0 h 964764"/>
                <a:gd name="connsiteX2" fmla="*/ 1076044 w 1293020"/>
                <a:gd name="connsiteY2" fmla="*/ 0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  <a:gd name="connsiteX0" fmla="*/ 0 w 1293020"/>
                <a:gd name="connsiteY0" fmla="*/ 891716 h 964764"/>
                <a:gd name="connsiteX1" fmla="*/ 224120 w 1293020"/>
                <a:gd name="connsiteY1" fmla="*/ 0 h 964764"/>
                <a:gd name="connsiteX2" fmla="*/ 1076044 w 1293020"/>
                <a:gd name="connsiteY2" fmla="*/ 0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  <a:gd name="connsiteX0" fmla="*/ 0 w 1293020"/>
                <a:gd name="connsiteY0" fmla="*/ 891716 h 969343"/>
                <a:gd name="connsiteX1" fmla="*/ 224120 w 1293020"/>
                <a:gd name="connsiteY1" fmla="*/ 0 h 969343"/>
                <a:gd name="connsiteX2" fmla="*/ 1076044 w 1293020"/>
                <a:gd name="connsiteY2" fmla="*/ 0 h 969343"/>
                <a:gd name="connsiteX3" fmla="*/ 1293020 w 1293020"/>
                <a:gd name="connsiteY3" fmla="*/ 891716 h 969343"/>
                <a:gd name="connsiteX4" fmla="*/ 1031082 w 1293020"/>
                <a:gd name="connsiteY4" fmla="*/ 935750 h 969343"/>
                <a:gd name="connsiteX5" fmla="*/ 647700 w 1293020"/>
                <a:gd name="connsiteY5" fmla="*/ 962200 h 969343"/>
                <a:gd name="connsiteX6" fmla="*/ 0 w 1293020"/>
                <a:gd name="connsiteY6" fmla="*/ 891716 h 969343"/>
                <a:gd name="connsiteX0" fmla="*/ 0 w 1300908"/>
                <a:gd name="connsiteY0" fmla="*/ 891716 h 971088"/>
                <a:gd name="connsiteX1" fmla="*/ 224120 w 1300908"/>
                <a:gd name="connsiteY1" fmla="*/ 0 h 971088"/>
                <a:gd name="connsiteX2" fmla="*/ 1076044 w 1300908"/>
                <a:gd name="connsiteY2" fmla="*/ 0 h 971088"/>
                <a:gd name="connsiteX3" fmla="*/ 1293020 w 1300908"/>
                <a:gd name="connsiteY3" fmla="*/ 891716 h 971088"/>
                <a:gd name="connsiteX4" fmla="*/ 1226929 w 1300908"/>
                <a:gd name="connsiteY4" fmla="*/ 924852 h 971088"/>
                <a:gd name="connsiteX5" fmla="*/ 1031082 w 1300908"/>
                <a:gd name="connsiteY5" fmla="*/ 935750 h 971088"/>
                <a:gd name="connsiteX6" fmla="*/ 647700 w 1300908"/>
                <a:gd name="connsiteY6" fmla="*/ 962200 h 971088"/>
                <a:gd name="connsiteX7" fmla="*/ 0 w 1300908"/>
                <a:gd name="connsiteY7" fmla="*/ 891716 h 971088"/>
                <a:gd name="connsiteX0" fmla="*/ 0 w 1300908"/>
                <a:gd name="connsiteY0" fmla="*/ 891716 h 971088"/>
                <a:gd name="connsiteX1" fmla="*/ 224120 w 1300908"/>
                <a:gd name="connsiteY1" fmla="*/ 0 h 971088"/>
                <a:gd name="connsiteX2" fmla="*/ 1076044 w 1300908"/>
                <a:gd name="connsiteY2" fmla="*/ 0 h 971088"/>
                <a:gd name="connsiteX3" fmla="*/ 1293020 w 1300908"/>
                <a:gd name="connsiteY3" fmla="*/ 891716 h 971088"/>
                <a:gd name="connsiteX4" fmla="*/ 1226929 w 1300908"/>
                <a:gd name="connsiteY4" fmla="*/ 924852 h 971088"/>
                <a:gd name="connsiteX5" fmla="*/ 1031082 w 1300908"/>
                <a:gd name="connsiteY5" fmla="*/ 935750 h 971088"/>
                <a:gd name="connsiteX6" fmla="*/ 647700 w 1300908"/>
                <a:gd name="connsiteY6" fmla="*/ 962200 h 971088"/>
                <a:gd name="connsiteX7" fmla="*/ 0 w 1300908"/>
                <a:gd name="connsiteY7" fmla="*/ 891716 h 971088"/>
                <a:gd name="connsiteX0" fmla="*/ 0 w 1300908"/>
                <a:gd name="connsiteY0" fmla="*/ 891716 h 971088"/>
                <a:gd name="connsiteX1" fmla="*/ 224120 w 1300908"/>
                <a:gd name="connsiteY1" fmla="*/ 0 h 971088"/>
                <a:gd name="connsiteX2" fmla="*/ 990319 w 1300908"/>
                <a:gd name="connsiteY2" fmla="*/ 0 h 971088"/>
                <a:gd name="connsiteX3" fmla="*/ 1293020 w 1300908"/>
                <a:gd name="connsiteY3" fmla="*/ 891716 h 971088"/>
                <a:gd name="connsiteX4" fmla="*/ 1226929 w 1300908"/>
                <a:gd name="connsiteY4" fmla="*/ 924852 h 971088"/>
                <a:gd name="connsiteX5" fmla="*/ 1031082 w 1300908"/>
                <a:gd name="connsiteY5" fmla="*/ 935750 h 971088"/>
                <a:gd name="connsiteX6" fmla="*/ 647700 w 1300908"/>
                <a:gd name="connsiteY6" fmla="*/ 962200 h 971088"/>
                <a:gd name="connsiteX7" fmla="*/ 0 w 1300908"/>
                <a:gd name="connsiteY7" fmla="*/ 891716 h 971088"/>
                <a:gd name="connsiteX0" fmla="*/ 0 w 1300908"/>
                <a:gd name="connsiteY0" fmla="*/ 891716 h 971088"/>
                <a:gd name="connsiteX1" fmla="*/ 386045 w 1300908"/>
                <a:gd name="connsiteY1" fmla="*/ 0 h 971088"/>
                <a:gd name="connsiteX2" fmla="*/ 990319 w 1300908"/>
                <a:gd name="connsiteY2" fmla="*/ 0 h 971088"/>
                <a:gd name="connsiteX3" fmla="*/ 1293020 w 1300908"/>
                <a:gd name="connsiteY3" fmla="*/ 891716 h 971088"/>
                <a:gd name="connsiteX4" fmla="*/ 1226929 w 1300908"/>
                <a:gd name="connsiteY4" fmla="*/ 924852 h 971088"/>
                <a:gd name="connsiteX5" fmla="*/ 1031082 w 1300908"/>
                <a:gd name="connsiteY5" fmla="*/ 935750 h 971088"/>
                <a:gd name="connsiteX6" fmla="*/ 647700 w 1300908"/>
                <a:gd name="connsiteY6" fmla="*/ 962200 h 971088"/>
                <a:gd name="connsiteX7" fmla="*/ 0 w 1300908"/>
                <a:gd name="connsiteY7" fmla="*/ 891716 h 971088"/>
                <a:gd name="connsiteX0" fmla="*/ 0 w 1300908"/>
                <a:gd name="connsiteY0" fmla="*/ 891716 h 971088"/>
                <a:gd name="connsiteX1" fmla="*/ 281270 w 1300908"/>
                <a:gd name="connsiteY1" fmla="*/ 0 h 971088"/>
                <a:gd name="connsiteX2" fmla="*/ 990319 w 1300908"/>
                <a:gd name="connsiteY2" fmla="*/ 0 h 971088"/>
                <a:gd name="connsiteX3" fmla="*/ 1293020 w 1300908"/>
                <a:gd name="connsiteY3" fmla="*/ 891716 h 971088"/>
                <a:gd name="connsiteX4" fmla="*/ 1226929 w 1300908"/>
                <a:gd name="connsiteY4" fmla="*/ 924852 h 971088"/>
                <a:gd name="connsiteX5" fmla="*/ 1031082 w 1300908"/>
                <a:gd name="connsiteY5" fmla="*/ 935750 h 971088"/>
                <a:gd name="connsiteX6" fmla="*/ 647700 w 1300908"/>
                <a:gd name="connsiteY6" fmla="*/ 962200 h 971088"/>
                <a:gd name="connsiteX7" fmla="*/ 0 w 1300908"/>
                <a:gd name="connsiteY7" fmla="*/ 891716 h 971088"/>
                <a:gd name="connsiteX0" fmla="*/ 0 w 1300908"/>
                <a:gd name="connsiteY0" fmla="*/ 891716 h 971088"/>
                <a:gd name="connsiteX1" fmla="*/ 514633 w 1300908"/>
                <a:gd name="connsiteY1" fmla="*/ 14032 h 971088"/>
                <a:gd name="connsiteX2" fmla="*/ 990319 w 1300908"/>
                <a:gd name="connsiteY2" fmla="*/ 0 h 971088"/>
                <a:gd name="connsiteX3" fmla="*/ 1293020 w 1300908"/>
                <a:gd name="connsiteY3" fmla="*/ 891716 h 971088"/>
                <a:gd name="connsiteX4" fmla="*/ 1226929 w 1300908"/>
                <a:gd name="connsiteY4" fmla="*/ 924852 h 971088"/>
                <a:gd name="connsiteX5" fmla="*/ 1031082 w 1300908"/>
                <a:gd name="connsiteY5" fmla="*/ 935750 h 971088"/>
                <a:gd name="connsiteX6" fmla="*/ 647700 w 1300908"/>
                <a:gd name="connsiteY6" fmla="*/ 962200 h 971088"/>
                <a:gd name="connsiteX7" fmla="*/ 0 w 1300908"/>
                <a:gd name="connsiteY7" fmla="*/ 891716 h 971088"/>
                <a:gd name="connsiteX0" fmla="*/ 0 w 1300908"/>
                <a:gd name="connsiteY0" fmla="*/ 894522 h 973894"/>
                <a:gd name="connsiteX1" fmla="*/ 514633 w 1300908"/>
                <a:gd name="connsiteY1" fmla="*/ 16838 h 973894"/>
                <a:gd name="connsiteX2" fmla="*/ 733144 w 1300908"/>
                <a:gd name="connsiteY2" fmla="*/ 0 h 973894"/>
                <a:gd name="connsiteX3" fmla="*/ 1293020 w 1300908"/>
                <a:gd name="connsiteY3" fmla="*/ 894522 h 973894"/>
                <a:gd name="connsiteX4" fmla="*/ 1226929 w 1300908"/>
                <a:gd name="connsiteY4" fmla="*/ 927658 h 973894"/>
                <a:gd name="connsiteX5" fmla="*/ 1031082 w 1300908"/>
                <a:gd name="connsiteY5" fmla="*/ 938556 h 973894"/>
                <a:gd name="connsiteX6" fmla="*/ 647700 w 1300908"/>
                <a:gd name="connsiteY6" fmla="*/ 965006 h 973894"/>
                <a:gd name="connsiteX7" fmla="*/ 0 w 1300908"/>
                <a:gd name="connsiteY7" fmla="*/ 894522 h 973894"/>
                <a:gd name="connsiteX0" fmla="*/ 0 w 1300908"/>
                <a:gd name="connsiteY0" fmla="*/ 877684 h 957056"/>
                <a:gd name="connsiteX1" fmla="*/ 514633 w 1300908"/>
                <a:gd name="connsiteY1" fmla="*/ 0 h 957056"/>
                <a:gd name="connsiteX2" fmla="*/ 761719 w 1300908"/>
                <a:gd name="connsiteY2" fmla="*/ 0 h 957056"/>
                <a:gd name="connsiteX3" fmla="*/ 1293020 w 1300908"/>
                <a:gd name="connsiteY3" fmla="*/ 877684 h 957056"/>
                <a:gd name="connsiteX4" fmla="*/ 1226929 w 1300908"/>
                <a:gd name="connsiteY4" fmla="*/ 910820 h 957056"/>
                <a:gd name="connsiteX5" fmla="*/ 1031082 w 1300908"/>
                <a:gd name="connsiteY5" fmla="*/ 921718 h 957056"/>
                <a:gd name="connsiteX6" fmla="*/ 647700 w 1300908"/>
                <a:gd name="connsiteY6" fmla="*/ 948168 h 957056"/>
                <a:gd name="connsiteX7" fmla="*/ 0 w 1300908"/>
                <a:gd name="connsiteY7" fmla="*/ 877684 h 957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00908" h="957056">
                  <a:moveTo>
                    <a:pt x="0" y="877684"/>
                  </a:moveTo>
                  <a:lnTo>
                    <a:pt x="514633" y="0"/>
                  </a:lnTo>
                  <a:lnTo>
                    <a:pt x="761719" y="0"/>
                  </a:lnTo>
                  <a:lnTo>
                    <a:pt x="1293020" y="877684"/>
                  </a:lnTo>
                  <a:cubicBezTo>
                    <a:pt x="1320549" y="1038842"/>
                    <a:pt x="1270585" y="903481"/>
                    <a:pt x="1226929" y="910820"/>
                  </a:cubicBezTo>
                  <a:cubicBezTo>
                    <a:pt x="1183273" y="918159"/>
                    <a:pt x="1130001" y="922509"/>
                    <a:pt x="1031082" y="921718"/>
                  </a:cubicBezTo>
                  <a:cubicBezTo>
                    <a:pt x="932163" y="920927"/>
                    <a:pt x="822722" y="951184"/>
                    <a:pt x="647700" y="948168"/>
                  </a:cubicBezTo>
                  <a:cubicBezTo>
                    <a:pt x="431800" y="924673"/>
                    <a:pt x="73025" y="932049"/>
                    <a:pt x="0" y="877684"/>
                  </a:cubicBez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29855D4A-E4F9-48A0-92CB-D40CC717E6E2}"/>
              </a:ext>
            </a:extLst>
          </p:cNvPr>
          <p:cNvSpPr/>
          <p:nvPr/>
        </p:nvSpPr>
        <p:spPr>
          <a:xfrm>
            <a:off x="4049883" y="4346533"/>
            <a:ext cx="1294228" cy="10334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16799984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FAD152F-4060-4F5D-8F33-C36D8CE5C255}"/>
              </a:ext>
            </a:extLst>
          </p:cNvPr>
          <p:cNvGrpSpPr/>
          <p:nvPr/>
        </p:nvGrpSpPr>
        <p:grpSpPr>
          <a:xfrm>
            <a:off x="4049883" y="3280154"/>
            <a:ext cx="1313083" cy="2257810"/>
            <a:chOff x="4049883" y="3280154"/>
            <a:chExt cx="1313083" cy="225781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9B16771-8C56-4559-8D0A-2ABAD9AE12F4}"/>
                </a:ext>
              </a:extLst>
            </p:cNvPr>
            <p:cNvSpPr/>
            <p:nvPr/>
          </p:nvSpPr>
          <p:spPr>
            <a:xfrm>
              <a:off x="4049883" y="4243735"/>
              <a:ext cx="1294229" cy="129422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>
                <a:rot lat="16799984" lon="0" rev="0"/>
              </a:camera>
              <a:lightRig rig="threePt" dir="t"/>
            </a:scene3d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rapezoid 5">
              <a:extLst>
                <a:ext uri="{FF2B5EF4-FFF2-40B4-BE49-F238E27FC236}">
                  <a16:creationId xmlns:a16="http://schemas.microsoft.com/office/drawing/2014/main" id="{2B7DC6D6-DD98-4DC1-87C1-DA730A238B86}"/>
                </a:ext>
              </a:extLst>
            </p:cNvPr>
            <p:cNvSpPr/>
            <p:nvPr/>
          </p:nvSpPr>
          <p:spPr>
            <a:xfrm>
              <a:off x="4051307" y="3280154"/>
              <a:ext cx="1311659" cy="1702160"/>
            </a:xfrm>
            <a:custGeom>
              <a:avLst/>
              <a:gdLst>
                <a:gd name="connsiteX0" fmla="*/ 0 w 1376363"/>
                <a:gd name="connsiteY0" fmla="*/ 1048878 h 1048878"/>
                <a:gd name="connsiteX1" fmla="*/ 262220 w 1376363"/>
                <a:gd name="connsiteY1" fmla="*/ 0 h 1048878"/>
                <a:gd name="connsiteX2" fmla="*/ 1114144 w 1376363"/>
                <a:gd name="connsiteY2" fmla="*/ 0 h 1048878"/>
                <a:gd name="connsiteX3" fmla="*/ 1376363 w 1376363"/>
                <a:gd name="connsiteY3" fmla="*/ 1048878 h 1048878"/>
                <a:gd name="connsiteX4" fmla="*/ 0 w 1376363"/>
                <a:gd name="connsiteY4" fmla="*/ 1048878 h 1048878"/>
                <a:gd name="connsiteX0" fmla="*/ 0 w 1338263"/>
                <a:gd name="connsiteY0" fmla="*/ 891716 h 1048878"/>
                <a:gd name="connsiteX1" fmla="*/ 224120 w 1338263"/>
                <a:gd name="connsiteY1" fmla="*/ 0 h 1048878"/>
                <a:gd name="connsiteX2" fmla="*/ 1076044 w 1338263"/>
                <a:gd name="connsiteY2" fmla="*/ 0 h 1048878"/>
                <a:gd name="connsiteX3" fmla="*/ 1338263 w 1338263"/>
                <a:gd name="connsiteY3" fmla="*/ 1048878 h 1048878"/>
                <a:gd name="connsiteX4" fmla="*/ 0 w 1338263"/>
                <a:gd name="connsiteY4" fmla="*/ 891716 h 1048878"/>
                <a:gd name="connsiteX0" fmla="*/ 0 w 1293020"/>
                <a:gd name="connsiteY0" fmla="*/ 891716 h 891716"/>
                <a:gd name="connsiteX1" fmla="*/ 224120 w 1293020"/>
                <a:gd name="connsiteY1" fmla="*/ 0 h 891716"/>
                <a:gd name="connsiteX2" fmla="*/ 1076044 w 1293020"/>
                <a:gd name="connsiteY2" fmla="*/ 0 h 891716"/>
                <a:gd name="connsiteX3" fmla="*/ 1293020 w 1293020"/>
                <a:gd name="connsiteY3" fmla="*/ 891716 h 891716"/>
                <a:gd name="connsiteX4" fmla="*/ 0 w 1293020"/>
                <a:gd name="connsiteY4" fmla="*/ 891716 h 891716"/>
                <a:gd name="connsiteX0" fmla="*/ 0 w 1293020"/>
                <a:gd name="connsiteY0" fmla="*/ 891716 h 962212"/>
                <a:gd name="connsiteX1" fmla="*/ 224120 w 1293020"/>
                <a:gd name="connsiteY1" fmla="*/ 0 h 962212"/>
                <a:gd name="connsiteX2" fmla="*/ 1076044 w 1293020"/>
                <a:gd name="connsiteY2" fmla="*/ 0 h 962212"/>
                <a:gd name="connsiteX3" fmla="*/ 1293020 w 1293020"/>
                <a:gd name="connsiteY3" fmla="*/ 891716 h 962212"/>
                <a:gd name="connsiteX4" fmla="*/ 647700 w 1293020"/>
                <a:gd name="connsiteY4" fmla="*/ 962200 h 962212"/>
                <a:gd name="connsiteX5" fmla="*/ 0 w 1293020"/>
                <a:gd name="connsiteY5" fmla="*/ 891716 h 962212"/>
                <a:gd name="connsiteX0" fmla="*/ 0 w 1293020"/>
                <a:gd name="connsiteY0" fmla="*/ 891716 h 964764"/>
                <a:gd name="connsiteX1" fmla="*/ 224120 w 1293020"/>
                <a:gd name="connsiteY1" fmla="*/ 0 h 964764"/>
                <a:gd name="connsiteX2" fmla="*/ 1076044 w 1293020"/>
                <a:gd name="connsiteY2" fmla="*/ 0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  <a:gd name="connsiteX0" fmla="*/ 372 w 1293392"/>
                <a:gd name="connsiteY0" fmla="*/ 891716 h 964764"/>
                <a:gd name="connsiteX1" fmla="*/ 224492 w 1293392"/>
                <a:gd name="connsiteY1" fmla="*/ 0 h 964764"/>
                <a:gd name="connsiteX2" fmla="*/ 1076416 w 1293392"/>
                <a:gd name="connsiteY2" fmla="*/ 0 h 964764"/>
                <a:gd name="connsiteX3" fmla="*/ 1293392 w 1293392"/>
                <a:gd name="connsiteY3" fmla="*/ 891716 h 964764"/>
                <a:gd name="connsiteX4" fmla="*/ 1050504 w 1293392"/>
                <a:gd name="connsiteY4" fmla="*/ 921719 h 964764"/>
                <a:gd name="connsiteX5" fmla="*/ 648072 w 1293392"/>
                <a:gd name="connsiteY5" fmla="*/ 962200 h 964764"/>
                <a:gd name="connsiteX6" fmla="*/ 372 w 1293392"/>
                <a:gd name="connsiteY6" fmla="*/ 891716 h 964764"/>
                <a:gd name="connsiteX0" fmla="*/ 372 w 1293392"/>
                <a:gd name="connsiteY0" fmla="*/ 891716 h 968683"/>
                <a:gd name="connsiteX1" fmla="*/ 224492 w 1293392"/>
                <a:gd name="connsiteY1" fmla="*/ 0 h 968683"/>
                <a:gd name="connsiteX2" fmla="*/ 1076416 w 1293392"/>
                <a:gd name="connsiteY2" fmla="*/ 0 h 968683"/>
                <a:gd name="connsiteX3" fmla="*/ 1293392 w 1293392"/>
                <a:gd name="connsiteY3" fmla="*/ 891716 h 968683"/>
                <a:gd name="connsiteX4" fmla="*/ 1045741 w 1293392"/>
                <a:gd name="connsiteY4" fmla="*/ 933830 h 968683"/>
                <a:gd name="connsiteX5" fmla="*/ 648072 w 1293392"/>
                <a:gd name="connsiteY5" fmla="*/ 962200 h 968683"/>
                <a:gd name="connsiteX6" fmla="*/ 372 w 1293392"/>
                <a:gd name="connsiteY6" fmla="*/ 891716 h 968683"/>
                <a:gd name="connsiteX0" fmla="*/ 372 w 1304868"/>
                <a:gd name="connsiteY0" fmla="*/ 891716 h 967776"/>
                <a:gd name="connsiteX1" fmla="*/ 224492 w 1304868"/>
                <a:gd name="connsiteY1" fmla="*/ 0 h 967776"/>
                <a:gd name="connsiteX2" fmla="*/ 1076416 w 1304868"/>
                <a:gd name="connsiteY2" fmla="*/ 0 h 967776"/>
                <a:gd name="connsiteX3" fmla="*/ 1293392 w 1304868"/>
                <a:gd name="connsiteY3" fmla="*/ 891716 h 967776"/>
                <a:gd name="connsiteX4" fmla="*/ 1249356 w 1304868"/>
                <a:gd name="connsiteY4" fmla="*/ 914443 h 967776"/>
                <a:gd name="connsiteX5" fmla="*/ 1045741 w 1304868"/>
                <a:gd name="connsiteY5" fmla="*/ 933830 h 967776"/>
                <a:gd name="connsiteX6" fmla="*/ 648072 w 1304868"/>
                <a:gd name="connsiteY6" fmla="*/ 962200 h 967776"/>
                <a:gd name="connsiteX7" fmla="*/ 372 w 1304868"/>
                <a:gd name="connsiteY7" fmla="*/ 891716 h 967776"/>
                <a:gd name="connsiteX0" fmla="*/ 372 w 1311659"/>
                <a:gd name="connsiteY0" fmla="*/ 891716 h 963308"/>
                <a:gd name="connsiteX1" fmla="*/ 224492 w 1311659"/>
                <a:gd name="connsiteY1" fmla="*/ 0 h 963308"/>
                <a:gd name="connsiteX2" fmla="*/ 1076416 w 1311659"/>
                <a:gd name="connsiteY2" fmla="*/ 0 h 963308"/>
                <a:gd name="connsiteX3" fmla="*/ 1293392 w 1311659"/>
                <a:gd name="connsiteY3" fmla="*/ 891716 h 963308"/>
                <a:gd name="connsiteX4" fmla="*/ 1292218 w 1311659"/>
                <a:gd name="connsiteY4" fmla="*/ 895604 h 963308"/>
                <a:gd name="connsiteX5" fmla="*/ 1249356 w 1311659"/>
                <a:gd name="connsiteY5" fmla="*/ 914443 h 963308"/>
                <a:gd name="connsiteX6" fmla="*/ 1045741 w 1311659"/>
                <a:gd name="connsiteY6" fmla="*/ 933830 h 963308"/>
                <a:gd name="connsiteX7" fmla="*/ 648072 w 1311659"/>
                <a:gd name="connsiteY7" fmla="*/ 962200 h 963308"/>
                <a:gd name="connsiteX8" fmla="*/ 372 w 1311659"/>
                <a:gd name="connsiteY8" fmla="*/ 891716 h 963308"/>
                <a:gd name="connsiteX0" fmla="*/ 372 w 1311659"/>
                <a:gd name="connsiteY0" fmla="*/ 891716 h 963308"/>
                <a:gd name="connsiteX1" fmla="*/ 224492 w 1311659"/>
                <a:gd name="connsiteY1" fmla="*/ 0 h 963308"/>
                <a:gd name="connsiteX2" fmla="*/ 1076416 w 1311659"/>
                <a:gd name="connsiteY2" fmla="*/ 0 h 963308"/>
                <a:gd name="connsiteX3" fmla="*/ 1293392 w 1311659"/>
                <a:gd name="connsiteY3" fmla="*/ 891716 h 963308"/>
                <a:gd name="connsiteX4" fmla="*/ 1292218 w 1311659"/>
                <a:gd name="connsiteY4" fmla="*/ 895604 h 963308"/>
                <a:gd name="connsiteX5" fmla="*/ 1244594 w 1311659"/>
                <a:gd name="connsiteY5" fmla="*/ 922518 h 963308"/>
                <a:gd name="connsiteX6" fmla="*/ 1045741 w 1311659"/>
                <a:gd name="connsiteY6" fmla="*/ 933830 h 963308"/>
                <a:gd name="connsiteX7" fmla="*/ 648072 w 1311659"/>
                <a:gd name="connsiteY7" fmla="*/ 962200 h 963308"/>
                <a:gd name="connsiteX8" fmla="*/ 372 w 1311659"/>
                <a:gd name="connsiteY8" fmla="*/ 891716 h 963308"/>
                <a:gd name="connsiteX0" fmla="*/ 372 w 1311659"/>
                <a:gd name="connsiteY0" fmla="*/ 891716 h 963308"/>
                <a:gd name="connsiteX1" fmla="*/ 550724 w 1311659"/>
                <a:gd name="connsiteY1" fmla="*/ 1346 h 963308"/>
                <a:gd name="connsiteX2" fmla="*/ 1076416 w 1311659"/>
                <a:gd name="connsiteY2" fmla="*/ 0 h 963308"/>
                <a:gd name="connsiteX3" fmla="*/ 1293392 w 1311659"/>
                <a:gd name="connsiteY3" fmla="*/ 891716 h 963308"/>
                <a:gd name="connsiteX4" fmla="*/ 1292218 w 1311659"/>
                <a:gd name="connsiteY4" fmla="*/ 895604 h 963308"/>
                <a:gd name="connsiteX5" fmla="*/ 1244594 w 1311659"/>
                <a:gd name="connsiteY5" fmla="*/ 922518 h 963308"/>
                <a:gd name="connsiteX6" fmla="*/ 1045741 w 1311659"/>
                <a:gd name="connsiteY6" fmla="*/ 933830 h 963308"/>
                <a:gd name="connsiteX7" fmla="*/ 648072 w 1311659"/>
                <a:gd name="connsiteY7" fmla="*/ 962200 h 963308"/>
                <a:gd name="connsiteX8" fmla="*/ 372 w 1311659"/>
                <a:gd name="connsiteY8" fmla="*/ 891716 h 963308"/>
                <a:gd name="connsiteX0" fmla="*/ 372 w 1311659"/>
                <a:gd name="connsiteY0" fmla="*/ 893062 h 964654"/>
                <a:gd name="connsiteX1" fmla="*/ 550724 w 1311659"/>
                <a:gd name="connsiteY1" fmla="*/ 2692 h 964654"/>
                <a:gd name="connsiteX2" fmla="*/ 738279 w 1311659"/>
                <a:gd name="connsiteY2" fmla="*/ 0 h 964654"/>
                <a:gd name="connsiteX3" fmla="*/ 1293392 w 1311659"/>
                <a:gd name="connsiteY3" fmla="*/ 893062 h 964654"/>
                <a:gd name="connsiteX4" fmla="*/ 1292218 w 1311659"/>
                <a:gd name="connsiteY4" fmla="*/ 896950 h 964654"/>
                <a:gd name="connsiteX5" fmla="*/ 1244594 w 1311659"/>
                <a:gd name="connsiteY5" fmla="*/ 923864 h 964654"/>
                <a:gd name="connsiteX6" fmla="*/ 1045741 w 1311659"/>
                <a:gd name="connsiteY6" fmla="*/ 935176 h 964654"/>
                <a:gd name="connsiteX7" fmla="*/ 648072 w 1311659"/>
                <a:gd name="connsiteY7" fmla="*/ 963546 h 964654"/>
                <a:gd name="connsiteX8" fmla="*/ 372 w 1311659"/>
                <a:gd name="connsiteY8" fmla="*/ 893062 h 964654"/>
                <a:gd name="connsiteX0" fmla="*/ 372 w 1311659"/>
                <a:gd name="connsiteY0" fmla="*/ 890370 h 961962"/>
                <a:gd name="connsiteX1" fmla="*/ 550724 w 1311659"/>
                <a:gd name="connsiteY1" fmla="*/ 0 h 961962"/>
                <a:gd name="connsiteX2" fmla="*/ 738279 w 1311659"/>
                <a:gd name="connsiteY2" fmla="*/ 2691 h 961962"/>
                <a:gd name="connsiteX3" fmla="*/ 1293392 w 1311659"/>
                <a:gd name="connsiteY3" fmla="*/ 890370 h 961962"/>
                <a:gd name="connsiteX4" fmla="*/ 1292218 w 1311659"/>
                <a:gd name="connsiteY4" fmla="*/ 894258 h 961962"/>
                <a:gd name="connsiteX5" fmla="*/ 1244594 w 1311659"/>
                <a:gd name="connsiteY5" fmla="*/ 921172 h 961962"/>
                <a:gd name="connsiteX6" fmla="*/ 1045741 w 1311659"/>
                <a:gd name="connsiteY6" fmla="*/ 932484 h 961962"/>
                <a:gd name="connsiteX7" fmla="*/ 648072 w 1311659"/>
                <a:gd name="connsiteY7" fmla="*/ 960854 h 961962"/>
                <a:gd name="connsiteX8" fmla="*/ 372 w 1311659"/>
                <a:gd name="connsiteY8" fmla="*/ 890370 h 9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1659" h="961962">
                  <a:moveTo>
                    <a:pt x="372" y="890370"/>
                  </a:moveTo>
                  <a:lnTo>
                    <a:pt x="550724" y="0"/>
                  </a:lnTo>
                  <a:lnTo>
                    <a:pt x="738279" y="2691"/>
                  </a:lnTo>
                  <a:lnTo>
                    <a:pt x="1293392" y="890370"/>
                  </a:lnTo>
                  <a:cubicBezTo>
                    <a:pt x="1331343" y="1051076"/>
                    <a:pt x="1299557" y="890470"/>
                    <a:pt x="1292218" y="894258"/>
                  </a:cubicBezTo>
                  <a:cubicBezTo>
                    <a:pt x="1284879" y="898046"/>
                    <a:pt x="1287658" y="926240"/>
                    <a:pt x="1244594" y="921172"/>
                  </a:cubicBezTo>
                  <a:cubicBezTo>
                    <a:pt x="1201530" y="916104"/>
                    <a:pt x="1146749" y="932823"/>
                    <a:pt x="1045741" y="932484"/>
                  </a:cubicBezTo>
                  <a:cubicBezTo>
                    <a:pt x="944733" y="932145"/>
                    <a:pt x="823094" y="963870"/>
                    <a:pt x="648072" y="960854"/>
                  </a:cubicBezTo>
                  <a:cubicBezTo>
                    <a:pt x="432172" y="937359"/>
                    <a:pt x="-14709" y="935397"/>
                    <a:pt x="372" y="890370"/>
                  </a:cubicBez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B7234EBA-61E7-4728-BEDC-06ED463D6A58}"/>
              </a:ext>
            </a:extLst>
          </p:cNvPr>
          <p:cNvSpPr/>
          <p:nvPr/>
        </p:nvSpPr>
        <p:spPr>
          <a:xfrm>
            <a:off x="1821011" y="5368447"/>
            <a:ext cx="1294228" cy="10334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16799984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FAFDE9A-F352-4873-968D-26800950A989}"/>
              </a:ext>
            </a:extLst>
          </p:cNvPr>
          <p:cNvGrpSpPr/>
          <p:nvPr/>
        </p:nvGrpSpPr>
        <p:grpSpPr>
          <a:xfrm>
            <a:off x="1821011" y="4346534"/>
            <a:ext cx="1294815" cy="2213344"/>
            <a:chOff x="1821011" y="4346534"/>
            <a:chExt cx="1294815" cy="2213344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3AAC507-16DD-4211-8FA5-969EACDABFBD}"/>
                </a:ext>
              </a:extLst>
            </p:cNvPr>
            <p:cNvSpPr/>
            <p:nvPr/>
          </p:nvSpPr>
          <p:spPr>
            <a:xfrm>
              <a:off x="1821011" y="5265649"/>
              <a:ext cx="1294229" cy="129422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scene3d>
              <a:camera prst="orthographicFront">
                <a:rot lat="16799984" lon="0" rev="0"/>
              </a:camera>
              <a:lightRig rig="threePt" dir="t"/>
            </a:scene3d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rapezoid 5">
              <a:extLst>
                <a:ext uri="{FF2B5EF4-FFF2-40B4-BE49-F238E27FC236}">
                  <a16:creationId xmlns:a16="http://schemas.microsoft.com/office/drawing/2014/main" id="{A1E5659A-0DB1-45CE-BDCF-C0E2D666124C}"/>
                </a:ext>
              </a:extLst>
            </p:cNvPr>
            <p:cNvSpPr/>
            <p:nvPr/>
          </p:nvSpPr>
          <p:spPr>
            <a:xfrm>
              <a:off x="1822805" y="4346534"/>
              <a:ext cx="1293021" cy="1657484"/>
            </a:xfrm>
            <a:custGeom>
              <a:avLst/>
              <a:gdLst>
                <a:gd name="connsiteX0" fmla="*/ 0 w 1376363"/>
                <a:gd name="connsiteY0" fmla="*/ 1048878 h 1048878"/>
                <a:gd name="connsiteX1" fmla="*/ 262220 w 1376363"/>
                <a:gd name="connsiteY1" fmla="*/ 0 h 1048878"/>
                <a:gd name="connsiteX2" fmla="*/ 1114144 w 1376363"/>
                <a:gd name="connsiteY2" fmla="*/ 0 h 1048878"/>
                <a:gd name="connsiteX3" fmla="*/ 1376363 w 1376363"/>
                <a:gd name="connsiteY3" fmla="*/ 1048878 h 1048878"/>
                <a:gd name="connsiteX4" fmla="*/ 0 w 1376363"/>
                <a:gd name="connsiteY4" fmla="*/ 1048878 h 1048878"/>
                <a:gd name="connsiteX0" fmla="*/ 0 w 1338263"/>
                <a:gd name="connsiteY0" fmla="*/ 891716 h 1048878"/>
                <a:gd name="connsiteX1" fmla="*/ 224120 w 1338263"/>
                <a:gd name="connsiteY1" fmla="*/ 0 h 1048878"/>
                <a:gd name="connsiteX2" fmla="*/ 1076044 w 1338263"/>
                <a:gd name="connsiteY2" fmla="*/ 0 h 1048878"/>
                <a:gd name="connsiteX3" fmla="*/ 1338263 w 1338263"/>
                <a:gd name="connsiteY3" fmla="*/ 1048878 h 1048878"/>
                <a:gd name="connsiteX4" fmla="*/ 0 w 1338263"/>
                <a:gd name="connsiteY4" fmla="*/ 891716 h 1048878"/>
                <a:gd name="connsiteX0" fmla="*/ 0 w 1293020"/>
                <a:gd name="connsiteY0" fmla="*/ 891716 h 891716"/>
                <a:gd name="connsiteX1" fmla="*/ 224120 w 1293020"/>
                <a:gd name="connsiteY1" fmla="*/ 0 h 891716"/>
                <a:gd name="connsiteX2" fmla="*/ 1076044 w 1293020"/>
                <a:gd name="connsiteY2" fmla="*/ 0 h 891716"/>
                <a:gd name="connsiteX3" fmla="*/ 1293020 w 1293020"/>
                <a:gd name="connsiteY3" fmla="*/ 891716 h 891716"/>
                <a:gd name="connsiteX4" fmla="*/ 0 w 1293020"/>
                <a:gd name="connsiteY4" fmla="*/ 891716 h 891716"/>
                <a:gd name="connsiteX0" fmla="*/ 0 w 1293020"/>
                <a:gd name="connsiteY0" fmla="*/ 891716 h 962212"/>
                <a:gd name="connsiteX1" fmla="*/ 224120 w 1293020"/>
                <a:gd name="connsiteY1" fmla="*/ 0 h 962212"/>
                <a:gd name="connsiteX2" fmla="*/ 1076044 w 1293020"/>
                <a:gd name="connsiteY2" fmla="*/ 0 h 962212"/>
                <a:gd name="connsiteX3" fmla="*/ 1293020 w 1293020"/>
                <a:gd name="connsiteY3" fmla="*/ 891716 h 962212"/>
                <a:gd name="connsiteX4" fmla="*/ 647700 w 1293020"/>
                <a:gd name="connsiteY4" fmla="*/ 962200 h 962212"/>
                <a:gd name="connsiteX5" fmla="*/ 0 w 1293020"/>
                <a:gd name="connsiteY5" fmla="*/ 891716 h 962212"/>
                <a:gd name="connsiteX0" fmla="*/ 0 w 1293020"/>
                <a:gd name="connsiteY0" fmla="*/ 891716 h 964764"/>
                <a:gd name="connsiteX1" fmla="*/ 224120 w 1293020"/>
                <a:gd name="connsiteY1" fmla="*/ 0 h 964764"/>
                <a:gd name="connsiteX2" fmla="*/ 1076044 w 1293020"/>
                <a:gd name="connsiteY2" fmla="*/ 0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  <a:gd name="connsiteX0" fmla="*/ 0 w 1293020"/>
                <a:gd name="connsiteY0" fmla="*/ 899890 h 972938"/>
                <a:gd name="connsiteX1" fmla="*/ 224120 w 1293020"/>
                <a:gd name="connsiteY1" fmla="*/ 8174 h 972938"/>
                <a:gd name="connsiteX2" fmla="*/ 724352 w 1293020"/>
                <a:gd name="connsiteY2" fmla="*/ 0 h 972938"/>
                <a:gd name="connsiteX3" fmla="*/ 1293020 w 1293020"/>
                <a:gd name="connsiteY3" fmla="*/ 899890 h 972938"/>
                <a:gd name="connsiteX4" fmla="*/ 1050132 w 1293020"/>
                <a:gd name="connsiteY4" fmla="*/ 929893 h 972938"/>
                <a:gd name="connsiteX5" fmla="*/ 647700 w 1293020"/>
                <a:gd name="connsiteY5" fmla="*/ 970374 h 972938"/>
                <a:gd name="connsiteX6" fmla="*/ 0 w 1293020"/>
                <a:gd name="connsiteY6" fmla="*/ 899890 h 972938"/>
                <a:gd name="connsiteX0" fmla="*/ 0 w 1293020"/>
                <a:gd name="connsiteY0" fmla="*/ 899890 h 972938"/>
                <a:gd name="connsiteX1" fmla="*/ 477338 w 1293020"/>
                <a:gd name="connsiteY1" fmla="*/ 8174 h 972938"/>
                <a:gd name="connsiteX2" fmla="*/ 724352 w 1293020"/>
                <a:gd name="connsiteY2" fmla="*/ 0 h 972938"/>
                <a:gd name="connsiteX3" fmla="*/ 1293020 w 1293020"/>
                <a:gd name="connsiteY3" fmla="*/ 899890 h 972938"/>
                <a:gd name="connsiteX4" fmla="*/ 1050132 w 1293020"/>
                <a:gd name="connsiteY4" fmla="*/ 929893 h 972938"/>
                <a:gd name="connsiteX5" fmla="*/ 647700 w 1293020"/>
                <a:gd name="connsiteY5" fmla="*/ 970374 h 972938"/>
                <a:gd name="connsiteX6" fmla="*/ 0 w 1293020"/>
                <a:gd name="connsiteY6" fmla="*/ 899890 h 972938"/>
                <a:gd name="connsiteX0" fmla="*/ 0 w 1293020"/>
                <a:gd name="connsiteY0" fmla="*/ 891716 h 964764"/>
                <a:gd name="connsiteX1" fmla="*/ 477338 w 1293020"/>
                <a:gd name="connsiteY1" fmla="*/ 0 h 964764"/>
                <a:gd name="connsiteX2" fmla="*/ 731496 w 1293020"/>
                <a:gd name="connsiteY2" fmla="*/ 128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  <a:gd name="connsiteX0" fmla="*/ 1 w 1293021"/>
                <a:gd name="connsiteY0" fmla="*/ 891716 h 964764"/>
                <a:gd name="connsiteX1" fmla="*/ 477339 w 1293021"/>
                <a:gd name="connsiteY1" fmla="*/ 0 h 964764"/>
                <a:gd name="connsiteX2" fmla="*/ 731497 w 1293021"/>
                <a:gd name="connsiteY2" fmla="*/ 128 h 964764"/>
                <a:gd name="connsiteX3" fmla="*/ 1293021 w 1293021"/>
                <a:gd name="connsiteY3" fmla="*/ 891716 h 964764"/>
                <a:gd name="connsiteX4" fmla="*/ 1050133 w 1293021"/>
                <a:gd name="connsiteY4" fmla="*/ 921719 h 964764"/>
                <a:gd name="connsiteX5" fmla="*/ 647701 w 1293021"/>
                <a:gd name="connsiteY5" fmla="*/ 962200 h 964764"/>
                <a:gd name="connsiteX6" fmla="*/ 1 w 1293021"/>
                <a:gd name="connsiteY6" fmla="*/ 891716 h 964764"/>
                <a:gd name="connsiteX0" fmla="*/ 1 w 1293021"/>
                <a:gd name="connsiteY0" fmla="*/ 891716 h 962400"/>
                <a:gd name="connsiteX1" fmla="*/ 477339 w 1293021"/>
                <a:gd name="connsiteY1" fmla="*/ 0 h 962400"/>
                <a:gd name="connsiteX2" fmla="*/ 731497 w 1293021"/>
                <a:gd name="connsiteY2" fmla="*/ 128 h 962400"/>
                <a:gd name="connsiteX3" fmla="*/ 1293021 w 1293021"/>
                <a:gd name="connsiteY3" fmla="*/ 891716 h 962400"/>
                <a:gd name="connsiteX4" fmla="*/ 1050133 w 1293021"/>
                <a:gd name="connsiteY4" fmla="*/ 921719 h 962400"/>
                <a:gd name="connsiteX5" fmla="*/ 647701 w 1293021"/>
                <a:gd name="connsiteY5" fmla="*/ 962200 h 962400"/>
                <a:gd name="connsiteX6" fmla="*/ 1 w 1293021"/>
                <a:gd name="connsiteY6" fmla="*/ 891716 h 962400"/>
                <a:gd name="connsiteX0" fmla="*/ 1 w 1293021"/>
                <a:gd name="connsiteY0" fmla="*/ 891716 h 962640"/>
                <a:gd name="connsiteX1" fmla="*/ 477339 w 1293021"/>
                <a:gd name="connsiteY1" fmla="*/ 0 h 962640"/>
                <a:gd name="connsiteX2" fmla="*/ 731497 w 1293021"/>
                <a:gd name="connsiteY2" fmla="*/ 128 h 962640"/>
                <a:gd name="connsiteX3" fmla="*/ 1293021 w 1293021"/>
                <a:gd name="connsiteY3" fmla="*/ 891716 h 962640"/>
                <a:gd name="connsiteX4" fmla="*/ 1050133 w 1293021"/>
                <a:gd name="connsiteY4" fmla="*/ 921719 h 962640"/>
                <a:gd name="connsiteX5" fmla="*/ 647701 w 1293021"/>
                <a:gd name="connsiteY5" fmla="*/ 962200 h 962640"/>
                <a:gd name="connsiteX6" fmla="*/ 1 w 1293021"/>
                <a:gd name="connsiteY6" fmla="*/ 891716 h 962640"/>
                <a:gd name="connsiteX0" fmla="*/ 1 w 1293021"/>
                <a:gd name="connsiteY0" fmla="*/ 891716 h 963145"/>
                <a:gd name="connsiteX1" fmla="*/ 477339 w 1293021"/>
                <a:gd name="connsiteY1" fmla="*/ 0 h 963145"/>
                <a:gd name="connsiteX2" fmla="*/ 731497 w 1293021"/>
                <a:gd name="connsiteY2" fmla="*/ 128 h 963145"/>
                <a:gd name="connsiteX3" fmla="*/ 1293021 w 1293021"/>
                <a:gd name="connsiteY3" fmla="*/ 891716 h 963145"/>
                <a:gd name="connsiteX4" fmla="*/ 1154908 w 1293021"/>
                <a:gd name="connsiteY4" fmla="*/ 931405 h 963145"/>
                <a:gd name="connsiteX5" fmla="*/ 647701 w 1293021"/>
                <a:gd name="connsiteY5" fmla="*/ 962200 h 963145"/>
                <a:gd name="connsiteX6" fmla="*/ 1 w 1293021"/>
                <a:gd name="connsiteY6" fmla="*/ 891716 h 963145"/>
                <a:gd name="connsiteX0" fmla="*/ 1 w 1293021"/>
                <a:gd name="connsiteY0" fmla="*/ 891716 h 963145"/>
                <a:gd name="connsiteX1" fmla="*/ 477339 w 1293021"/>
                <a:gd name="connsiteY1" fmla="*/ 0 h 963145"/>
                <a:gd name="connsiteX2" fmla="*/ 731497 w 1293021"/>
                <a:gd name="connsiteY2" fmla="*/ 128 h 963145"/>
                <a:gd name="connsiteX3" fmla="*/ 1293021 w 1293021"/>
                <a:gd name="connsiteY3" fmla="*/ 891716 h 963145"/>
                <a:gd name="connsiteX4" fmla="*/ 1154908 w 1293021"/>
                <a:gd name="connsiteY4" fmla="*/ 931405 h 963145"/>
                <a:gd name="connsiteX5" fmla="*/ 647701 w 1293021"/>
                <a:gd name="connsiteY5" fmla="*/ 962200 h 963145"/>
                <a:gd name="connsiteX6" fmla="*/ 1 w 1293021"/>
                <a:gd name="connsiteY6" fmla="*/ 891716 h 963145"/>
                <a:gd name="connsiteX0" fmla="*/ 1 w 1293021"/>
                <a:gd name="connsiteY0" fmla="*/ 891716 h 963145"/>
                <a:gd name="connsiteX1" fmla="*/ 477339 w 1293021"/>
                <a:gd name="connsiteY1" fmla="*/ 0 h 963145"/>
                <a:gd name="connsiteX2" fmla="*/ 731497 w 1293021"/>
                <a:gd name="connsiteY2" fmla="*/ 128 h 963145"/>
                <a:gd name="connsiteX3" fmla="*/ 1293021 w 1293021"/>
                <a:gd name="connsiteY3" fmla="*/ 891716 h 963145"/>
                <a:gd name="connsiteX4" fmla="*/ 1154908 w 1293021"/>
                <a:gd name="connsiteY4" fmla="*/ 931405 h 963145"/>
                <a:gd name="connsiteX5" fmla="*/ 647701 w 1293021"/>
                <a:gd name="connsiteY5" fmla="*/ 962200 h 963145"/>
                <a:gd name="connsiteX6" fmla="*/ 1 w 1293021"/>
                <a:gd name="connsiteY6" fmla="*/ 891716 h 963145"/>
                <a:gd name="connsiteX0" fmla="*/ 1 w 1293021"/>
                <a:gd name="connsiteY0" fmla="*/ 891716 h 963145"/>
                <a:gd name="connsiteX1" fmla="*/ 477339 w 1293021"/>
                <a:gd name="connsiteY1" fmla="*/ 0 h 963145"/>
                <a:gd name="connsiteX2" fmla="*/ 731497 w 1293021"/>
                <a:gd name="connsiteY2" fmla="*/ 128 h 963145"/>
                <a:gd name="connsiteX3" fmla="*/ 1293021 w 1293021"/>
                <a:gd name="connsiteY3" fmla="*/ 891716 h 963145"/>
                <a:gd name="connsiteX4" fmla="*/ 1154908 w 1293021"/>
                <a:gd name="connsiteY4" fmla="*/ 931405 h 963145"/>
                <a:gd name="connsiteX5" fmla="*/ 647701 w 1293021"/>
                <a:gd name="connsiteY5" fmla="*/ 962200 h 963145"/>
                <a:gd name="connsiteX6" fmla="*/ 1 w 1293021"/>
                <a:gd name="connsiteY6" fmla="*/ 891716 h 963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3021" h="963145">
                  <a:moveTo>
                    <a:pt x="1" y="891716"/>
                  </a:moveTo>
                  <a:lnTo>
                    <a:pt x="477339" y="0"/>
                  </a:lnTo>
                  <a:lnTo>
                    <a:pt x="731497" y="128"/>
                  </a:lnTo>
                  <a:cubicBezTo>
                    <a:pt x="803822" y="297367"/>
                    <a:pt x="1220696" y="594477"/>
                    <a:pt x="1293021" y="891716"/>
                  </a:cubicBezTo>
                  <a:cubicBezTo>
                    <a:pt x="1286321" y="896677"/>
                    <a:pt x="1298180" y="907205"/>
                    <a:pt x="1154908" y="931405"/>
                  </a:cubicBezTo>
                  <a:cubicBezTo>
                    <a:pt x="1144986" y="962524"/>
                    <a:pt x="822723" y="965216"/>
                    <a:pt x="647701" y="962200"/>
                  </a:cubicBezTo>
                  <a:cubicBezTo>
                    <a:pt x="431801" y="938705"/>
                    <a:pt x="-793" y="931816"/>
                    <a:pt x="1" y="891716"/>
                  </a:cubicBez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8C182C2-F934-4DC0-9E07-BF6E113B7C5B}"/>
              </a:ext>
            </a:extLst>
          </p:cNvPr>
          <p:cNvSpPr txBox="1"/>
          <p:nvPr/>
        </p:nvSpPr>
        <p:spPr>
          <a:xfrm>
            <a:off x="1690419" y="3666391"/>
            <a:ext cx="1309974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</a:t>
            </a:r>
            <a:r>
              <a:rPr lang="as-IN" sz="11500" b="1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11500" b="1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as-IN" sz="11500" b="1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endParaRPr lang="en-US" sz="11500" b="1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8ABD20-DF74-4882-B624-A94C39C5CEAA}"/>
              </a:ext>
            </a:extLst>
          </p:cNvPr>
          <p:cNvSpPr txBox="1"/>
          <p:nvPr/>
        </p:nvSpPr>
        <p:spPr>
          <a:xfrm>
            <a:off x="4189128" y="2614265"/>
            <a:ext cx="86273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209A0BA-9A7A-45FC-87FB-5D20B6C09593}"/>
              </a:ext>
            </a:extLst>
          </p:cNvPr>
          <p:cNvSpPr txBox="1"/>
          <p:nvPr/>
        </p:nvSpPr>
        <p:spPr>
          <a:xfrm>
            <a:off x="6177586" y="1274324"/>
            <a:ext cx="101502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62AE8C-F2DB-4BC4-87CF-9D2BA556212B}"/>
              </a:ext>
            </a:extLst>
          </p:cNvPr>
          <p:cNvSpPr txBox="1"/>
          <p:nvPr/>
        </p:nvSpPr>
        <p:spPr>
          <a:xfrm>
            <a:off x="8056301" y="43916"/>
            <a:ext cx="94128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</a:t>
            </a:r>
          </a:p>
        </p:txBody>
      </p:sp>
    </p:spTree>
    <p:extLst>
      <p:ext uri="{BB962C8B-B14F-4D97-AF65-F5344CB8AC3E}">
        <p14:creationId xmlns:p14="http://schemas.microsoft.com/office/powerpoint/2010/main" val="153143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A7922B-7E72-7C77-D019-9FC1F6E63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6637" y="-168104"/>
            <a:ext cx="3749711" cy="1922205"/>
          </a:xfrm>
          <a:prstGeom prst="horizontalScroll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bn-IN" altLang="en-US" sz="88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altLang="en-US" sz="88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15BC53EE-81DE-6C59-EF51-58722BB09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188" y="4019842"/>
            <a:ext cx="4858713" cy="175432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</a:t>
            </a:r>
            <a:r>
              <a:rPr lang="en-US" alt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ি: </a:t>
            </a:r>
            <a:r>
              <a:rPr lang="bn-IN" alt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alt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alt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alt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alt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পঞ্চম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05792E-EBD9-653C-13CD-51CF4E51F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4439" y="1613658"/>
            <a:ext cx="4858713" cy="23083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alt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ফরিদ</a:t>
            </a:r>
            <a:r>
              <a:rPr lang="en-US" alt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উদ্দীন</a:t>
            </a:r>
            <a:r>
              <a:rPr lang="en-US" alt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altLang="en-US" sz="4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alt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alt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ইংরেজি</a:t>
            </a:r>
            <a:r>
              <a:rPr lang="bn-IN" alt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ছিপাতলী</a:t>
            </a:r>
            <a:r>
              <a:rPr lang="en-US" alt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জে.জি</a:t>
            </a:r>
            <a:r>
              <a:rPr lang="en-US" alt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altLang="en-US" sz="32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alt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কামিল</a:t>
            </a:r>
            <a:r>
              <a:rPr lang="en-US" alt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altLang="en-US" sz="32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altLang="en-US" sz="32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এম.এ</a:t>
            </a:r>
            <a:r>
              <a:rPr lang="en-US" alt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altLang="en-US" sz="32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r>
              <a:rPr lang="en-US" alt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altLang="en-US" sz="32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হাটহাজারী</a:t>
            </a:r>
            <a:r>
              <a:rPr lang="en-US" altLang="en-US" sz="3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altLang="en-US" sz="32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চট্টগ্রাম</a:t>
            </a:r>
            <a:endParaRPr lang="bn-IN" altLang="en-US" sz="36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16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5EB94E-0892-5EE4-C50C-C41DA3567953}"/>
              </a:ext>
            </a:extLst>
          </p:cNvPr>
          <p:cNvSpPr txBox="1"/>
          <p:nvPr/>
        </p:nvSpPr>
        <p:spPr>
          <a:xfrm>
            <a:off x="2687911" y="365970"/>
            <a:ext cx="7082877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800" b="1" dirty="0">
                <a:latin typeface="Nikosh" panose="02000000000000000000" pitchFamily="2" charset="0"/>
                <a:cs typeface="Nikosh" panose="02000000000000000000" pitchFamily="2" charset="0"/>
              </a:rPr>
              <a:t>নিচের ছবিগুলো মনোযোগ দিয়ে দেখ</a:t>
            </a:r>
            <a:endParaRPr lang="en-US" sz="4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10" descr="images52">
            <a:extLst>
              <a:ext uri="{FF2B5EF4-FFF2-40B4-BE49-F238E27FC236}">
                <a16:creationId xmlns:a16="http://schemas.microsoft.com/office/drawing/2014/main" id="{9BF24875-8813-AE09-581D-2B7974C2F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43554" y="1230100"/>
            <a:ext cx="3519725" cy="1843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96483A-EE09-88E6-4C1C-EACB985A471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749" y="2210521"/>
            <a:ext cx="3071972" cy="1726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88E511-4D1C-C203-236C-C21319D9E13C}"/>
              </a:ext>
            </a:extLst>
          </p:cNvPr>
          <p:cNvSpPr txBox="1"/>
          <p:nvPr/>
        </p:nvSpPr>
        <p:spPr>
          <a:xfrm>
            <a:off x="1588788" y="5120176"/>
            <a:ext cx="6593211" cy="1107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600" b="1" dirty="0">
                <a:latin typeface="Nikosh" panose="02000000000000000000" pitchFamily="2" charset="0"/>
                <a:cs typeface="Nikosh" panose="02000000000000000000" pitchFamily="2" charset="0"/>
              </a:rPr>
              <a:t> মাল্টিমিডিয়ার ব্যবহার</a:t>
            </a:r>
            <a:endParaRPr lang="en-US" sz="6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F3A1D3-AFFC-D9D2-ED16-5721D4108C7A}"/>
              </a:ext>
            </a:extLst>
          </p:cNvPr>
          <p:cNvSpPr txBox="1"/>
          <p:nvPr/>
        </p:nvSpPr>
        <p:spPr>
          <a:xfrm>
            <a:off x="5743554" y="3148120"/>
            <a:ext cx="242121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15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ছবি</a:t>
            </a:r>
            <a:r>
              <a:rPr lang="en-US" sz="115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264886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BE2171-2F6B-7E8D-1903-1B92BDF4F5AD}"/>
              </a:ext>
            </a:extLst>
          </p:cNvPr>
          <p:cNvSpPr txBox="1"/>
          <p:nvPr/>
        </p:nvSpPr>
        <p:spPr>
          <a:xfrm>
            <a:off x="3771464" y="0"/>
            <a:ext cx="3537921" cy="1015663"/>
          </a:xfrm>
          <a:prstGeom prst="rect">
            <a:avLst/>
          </a:prstGeom>
          <a:solidFill>
            <a:srgbClr val="FFC000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6000" b="1" dirty="0">
                <a:latin typeface="Nikosh" panose="02000000000000000000" pitchFamily="2" charset="0"/>
                <a:cs typeface="Nikosh" panose="02000000000000000000" pitchFamily="2" charset="0"/>
              </a:rPr>
              <a:t> আজকের পাঠ</a:t>
            </a:r>
            <a:endParaRPr lang="en-US" sz="6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6E6A40-1EAE-6AF4-4C46-0034C1C3BFEE}"/>
              </a:ext>
            </a:extLst>
          </p:cNvPr>
          <p:cNvSpPr txBox="1"/>
          <p:nvPr/>
        </p:nvSpPr>
        <p:spPr>
          <a:xfrm rot="10800000" flipV="1">
            <a:off x="2670018" y="834077"/>
            <a:ext cx="5778912" cy="984885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5800" b="1" dirty="0">
                <a:latin typeface="Nikosh" panose="02000000000000000000" pitchFamily="2" charset="0"/>
                <a:cs typeface="Nikosh" panose="02000000000000000000" pitchFamily="2" charset="0"/>
              </a:rPr>
              <a:t> মাল্টিমিডিয়ার ব্যবহার</a:t>
            </a:r>
            <a:endParaRPr lang="en-US" sz="5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64C4BD5-6B63-FEF9-307C-FDB3E3625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300" y="2041266"/>
            <a:ext cx="6913721" cy="41625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67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B15AE4-6B5C-89AD-A4E0-D2D23C4871B3}"/>
              </a:ext>
            </a:extLst>
          </p:cNvPr>
          <p:cNvSpPr txBox="1"/>
          <p:nvPr/>
        </p:nvSpPr>
        <p:spPr>
          <a:xfrm>
            <a:off x="4950706" y="327202"/>
            <a:ext cx="4325814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9600" b="1" dirty="0">
                <a:latin typeface="Nikosh" panose="02000000000000000000" pitchFamily="2" charset="0"/>
                <a:cs typeface="Nikosh" panose="02000000000000000000" pitchFamily="2" charset="0"/>
              </a:rPr>
              <a:t> শিখনফল</a:t>
            </a:r>
            <a:endParaRPr lang="en-US" sz="9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1FBDBF-8B25-B0D6-61F7-F8FCB7A12914}"/>
              </a:ext>
            </a:extLst>
          </p:cNvPr>
          <p:cNvSpPr txBox="1"/>
          <p:nvPr/>
        </p:nvSpPr>
        <p:spPr>
          <a:xfrm>
            <a:off x="1943101" y="1957174"/>
            <a:ext cx="62865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" panose="02000000000000000000" pitchFamily="2" charset="0"/>
                <a:cs typeface="Nikosh" panose="02000000000000000000" pitchFamily="2" charset="0"/>
              </a:rPr>
              <a:t>এই পাঠ শেষে শিক্ষার্থীরা</a:t>
            </a:r>
          </a:p>
          <a:p>
            <a:endParaRPr lang="bn-IN" sz="40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bn-IN" sz="4000" b="1" dirty="0">
                <a:latin typeface="Nikosh" panose="02000000000000000000" pitchFamily="2" charset="0"/>
                <a:cs typeface="Nikosh" panose="02000000000000000000" pitchFamily="2" charset="0"/>
              </a:rPr>
              <a:t>১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.</a:t>
            </a:r>
            <a:r>
              <a:rPr lang="bn-IN" sz="4000" b="1" dirty="0">
                <a:latin typeface="Nikosh" panose="02000000000000000000" pitchFamily="2" charset="0"/>
                <a:cs typeface="Nikosh" panose="02000000000000000000" pitchFamily="2" charset="0"/>
              </a:rPr>
              <a:t> মাল্টিমিডিয়া কী বলতে পারবে ;</a:t>
            </a:r>
          </a:p>
          <a:p>
            <a:r>
              <a:rPr lang="bn-IN" sz="4000" b="1" dirty="0"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.</a:t>
            </a:r>
            <a:r>
              <a:rPr lang="bn-IN" sz="4000" b="1" dirty="0">
                <a:latin typeface="Nikosh" panose="02000000000000000000" pitchFamily="2" charset="0"/>
                <a:cs typeface="Nikosh" panose="02000000000000000000" pitchFamily="2" charset="0"/>
              </a:rPr>
              <a:t> মাল্টমিডিয়ার মাধ্যমসমূহ বর্ণনা করতে পারবে; </a:t>
            </a:r>
          </a:p>
          <a:p>
            <a:r>
              <a:rPr lang="bn-IN" sz="4000" b="1" dirty="0">
                <a:latin typeface="Nikosh" panose="02000000000000000000" pitchFamily="2" charset="0"/>
                <a:cs typeface="Nikosh" panose="02000000000000000000" pitchFamily="2" charset="0"/>
              </a:rPr>
              <a:t>৩</a:t>
            </a:r>
            <a:r>
              <a:rPr lang="en-US" sz="4000" b="1" dirty="0">
                <a:latin typeface="Nikosh" panose="02000000000000000000" pitchFamily="2" charset="0"/>
                <a:cs typeface="Nikosh" panose="02000000000000000000" pitchFamily="2" charset="0"/>
              </a:rPr>
              <a:t>. </a:t>
            </a:r>
            <a:r>
              <a:rPr lang="bn-IN" sz="4000" b="1" dirty="0">
                <a:latin typeface="Nikosh" panose="02000000000000000000" pitchFamily="2" charset="0"/>
                <a:cs typeface="Nikosh" panose="02000000000000000000" pitchFamily="2" charset="0"/>
              </a:rPr>
              <a:t>মাল্টিমিডিয়া ব্যবহারের ক্ষেত্রসমূহ ব্যাখ্যা করতে পারবে।</a:t>
            </a:r>
            <a:endParaRPr lang="en-US" sz="40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29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91E7A98-9793-4601-855E-4A29E4E87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12" y="-56272"/>
            <a:ext cx="4974311" cy="393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C774FF-4512-40BA-AC10-02C4C2B4E934}"/>
              </a:ext>
            </a:extLst>
          </p:cNvPr>
          <p:cNvSpPr txBox="1"/>
          <p:nvPr/>
        </p:nvSpPr>
        <p:spPr>
          <a:xfrm>
            <a:off x="962254" y="3983392"/>
            <a:ext cx="67187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36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বর্ণ, চিত্র এবং শব্দ এগুলোর মাধ্যমে আমরা নিজেদের প্রকাশ করি।  কোনো একটি কর্মকান্ডে তিনটি মাধ্যমকেই একসাথে ব্যবহার করাকে মাল্টিমিডিয়া বলে।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A298D8-4F24-4432-A67B-511071699C28}"/>
              </a:ext>
            </a:extLst>
          </p:cNvPr>
          <p:cNvSpPr txBox="1"/>
          <p:nvPr/>
        </p:nvSpPr>
        <p:spPr>
          <a:xfrm>
            <a:off x="-19508" y="-56272"/>
            <a:ext cx="4034453" cy="12217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7200" b="1" dirty="0">
                <a:latin typeface="Nikosh" panose="02000000000000000000" pitchFamily="2" charset="0"/>
                <a:cs typeface="Nikosh" panose="02000000000000000000" pitchFamily="2" charset="0"/>
              </a:rPr>
              <a:t> মাল্টিমিডিয়া </a:t>
            </a:r>
            <a:endParaRPr lang="en-US" sz="72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82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B1C38B-6561-443F-894D-C61672937A79}"/>
              </a:ext>
            </a:extLst>
          </p:cNvPr>
          <p:cNvSpPr txBox="1"/>
          <p:nvPr/>
        </p:nvSpPr>
        <p:spPr>
          <a:xfrm>
            <a:off x="1878315" y="211498"/>
            <a:ext cx="7949363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মাল্টিমিডিয়ার প্রধান মাধ্যমসমূহ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96B9FF1-3451-44C9-9CDD-8E0AEE910B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071738"/>
              </p:ext>
            </p:extLst>
          </p:nvPr>
        </p:nvGraphicFramePr>
        <p:xfrm>
          <a:off x="3357489" y="1343985"/>
          <a:ext cx="8834511" cy="5302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399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50E42C7-7D3E-49DD-A112-38746E3692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850E42C7-7D3E-49DD-A112-38746E3692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085165A-E16B-4D31-AEE9-A450134083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7085165A-E16B-4D31-AEE9-A450134083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4EF4838-8B22-49F2-93C5-ED7606CB6C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graphicEl>
                                              <a:dgm id="{F4EF4838-8B22-49F2-93C5-ED7606CB6C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8CD67CC-D700-44C8-8C76-EBB3E0A486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C8CD67CC-D700-44C8-8C76-EBB3E0A486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5F148B-8B07-483A-B37E-ED235455E8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graphicEl>
                                              <a:dgm id="{DD5F148B-8B07-483A-B37E-ED235455E8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E384641-4DA0-4C36-BD6F-96209D82BD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CE384641-4DA0-4C36-BD6F-96209D82BD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EDDE6EA-A712-4EF6-8D08-8CDE9D2E4A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graphicEl>
                                              <a:dgm id="{AEDDE6EA-A712-4EF6-8D08-8CDE9D2E4A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B3655F9-BAFD-45E3-8F5D-3AD87A7CF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AB3655F9-BAFD-45E3-8F5D-3AD87A7CFD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31562A7-A1D2-4036-A49B-5C9D7F62A9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3">
                                            <p:graphicEl>
                                              <a:dgm id="{431562A7-A1D2-4036-A49B-5C9D7F62A9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5AAC890-A958-416D-B0D4-B724C6F7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">
                                            <p:graphicEl>
                                              <a:dgm id="{15AAC890-A958-416D-B0D4-B724C6F7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42E8B86-EBF1-48E7-9233-EA8C3D0995E3}"/>
              </a:ext>
            </a:extLst>
          </p:cNvPr>
          <p:cNvSpPr/>
          <p:nvPr/>
        </p:nvSpPr>
        <p:spPr>
          <a:xfrm>
            <a:off x="1320800" y="682171"/>
            <a:ext cx="6149145" cy="1422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B7523FA-AC18-47EA-861C-828BDC29982B}"/>
              </a:ext>
            </a:extLst>
          </p:cNvPr>
          <p:cNvSpPr/>
          <p:nvPr/>
        </p:nvSpPr>
        <p:spPr>
          <a:xfrm>
            <a:off x="624114" y="217713"/>
            <a:ext cx="2278744" cy="22787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4FB8DB-F8B4-488E-B585-D6D276BFF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82" y="285927"/>
            <a:ext cx="2096407" cy="2124530"/>
          </a:xfrm>
          <a:prstGeom prst="ellipse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0925B7-1F09-473B-A6BA-4FC9BAA102C4}"/>
              </a:ext>
            </a:extLst>
          </p:cNvPr>
          <p:cNvSpPr txBox="1"/>
          <p:nvPr/>
        </p:nvSpPr>
        <p:spPr>
          <a:xfrm>
            <a:off x="2981235" y="679159"/>
            <a:ext cx="483978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800" b="1" dirty="0">
                <a:latin typeface="Nikosh" panose="02000000000000000000" pitchFamily="2" charset="0"/>
                <a:cs typeface="Nikosh" panose="02000000000000000000" pitchFamily="2" charset="0"/>
              </a:rPr>
              <a:t> একক কাজ  </a:t>
            </a:r>
            <a:endParaRPr lang="en-US" sz="8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9412FB-1F4F-40F5-977F-86CF5C31467E}"/>
              </a:ext>
            </a:extLst>
          </p:cNvPr>
          <p:cNvSpPr txBox="1"/>
          <p:nvPr/>
        </p:nvSpPr>
        <p:spPr>
          <a:xfrm>
            <a:off x="1001485" y="3429000"/>
            <a:ext cx="796724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IN" sz="4800" b="1" dirty="0">
                <a:latin typeface="Nikosh" panose="02000000000000000000" pitchFamily="2" charset="0"/>
                <a:cs typeface="Nikosh" panose="02000000000000000000" pitchFamily="2" charset="0"/>
              </a:rPr>
              <a:t> মাল্টিমিডিয়া কাকে বলে?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IN" sz="4800" b="1" dirty="0">
                <a:latin typeface="Nikosh" panose="02000000000000000000" pitchFamily="2" charset="0"/>
                <a:cs typeface="Nikosh" panose="02000000000000000000" pitchFamily="2" charset="0"/>
              </a:rPr>
              <a:t> মাল্টিমিডিয়ার মাধ্যমগুলো কী কী?   </a:t>
            </a:r>
            <a:endParaRPr lang="en-US" sz="4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4C10A2-05F9-4E42-AD65-F60B94AAEEC3}"/>
              </a:ext>
            </a:extLst>
          </p:cNvPr>
          <p:cNvSpPr/>
          <p:nvPr/>
        </p:nvSpPr>
        <p:spPr>
          <a:xfrm>
            <a:off x="7609880" y="478302"/>
            <a:ext cx="704001" cy="1814732"/>
          </a:xfrm>
          <a:prstGeom prst="roundRect">
            <a:avLst>
              <a:gd name="adj" fmla="val 266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A103C4-DBBF-4FB5-A5B1-EC6E8BC3C97A}"/>
              </a:ext>
            </a:extLst>
          </p:cNvPr>
          <p:cNvSpPr/>
          <p:nvPr/>
        </p:nvSpPr>
        <p:spPr>
          <a:xfrm>
            <a:off x="7469945" y="679159"/>
            <a:ext cx="351076" cy="1422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734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8A1549F1-4D43-40F6-985F-FAC5E2119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498" y="2750125"/>
            <a:ext cx="3388659" cy="65874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103733" tIns="51866" rIns="103733" bIns="51866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সভাসম্মেলন কক্ষে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5F268050-4ABA-4E7E-88AF-835198D4D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0946" y="3319459"/>
            <a:ext cx="4950107" cy="2320736"/>
          </a:xfrm>
          <a:prstGeom prst="rect">
            <a:avLst/>
          </a:prstGeom>
          <a:ln w="38100">
            <a:noFill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3733" tIns="51866" rIns="103733" bIns="51866">
            <a:spAutoFit/>
          </a:bodyPr>
          <a:lstStyle/>
          <a:p>
            <a:pPr algn="ctr"/>
            <a:r>
              <a:rPr lang="bn-IN" sz="3600" b="1" dirty="0">
                <a:latin typeface="Nikosh" panose="02000000000000000000" pitchFamily="2" charset="0"/>
                <a:cs typeface="Nikosh" panose="02000000000000000000" pitchFamily="2" charset="0"/>
              </a:rPr>
              <a:t>বাংলাদেশ -৭১, </a:t>
            </a:r>
          </a:p>
          <a:p>
            <a:pPr algn="ctr"/>
            <a:r>
              <a:rPr lang="bn-IN" sz="3600" b="1" dirty="0">
                <a:latin typeface="Nikosh" panose="02000000000000000000" pitchFamily="2" charset="0"/>
                <a:cs typeface="Nikosh" panose="02000000000000000000" pitchFamily="2" charset="0"/>
              </a:rPr>
              <a:t>অবসর, বিশ্বকোষ,</a:t>
            </a:r>
          </a:p>
          <a:p>
            <a:pPr algn="ctr"/>
            <a:r>
              <a:rPr lang="bn-IN" sz="3600" b="1" dirty="0">
                <a:latin typeface="Nikosh" panose="02000000000000000000" pitchFamily="2" charset="0"/>
                <a:cs typeface="Nikosh" panose="02000000000000000000" pitchFamily="2" charset="0"/>
              </a:rPr>
              <a:t>নামাজ শিক্ষা, </a:t>
            </a:r>
          </a:p>
          <a:p>
            <a:pPr algn="ctr"/>
            <a:r>
              <a:rPr lang="bn-IN" sz="3600" b="1" dirty="0">
                <a:latin typeface="Nikosh" panose="02000000000000000000" pitchFamily="2" charset="0"/>
                <a:cs typeface="Nikosh" panose="02000000000000000000" pitchFamily="2" charset="0"/>
              </a:rPr>
              <a:t>বিজয় শিশু শিক্ষা</a:t>
            </a:r>
            <a:endParaRPr lang="en-AU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7DF907-9BDB-4A65-AF85-3BB4D229D4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00" y="1235414"/>
            <a:ext cx="2670856" cy="162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CE7B80-43BA-4AFA-9316-5CAE467763FD}"/>
              </a:ext>
            </a:extLst>
          </p:cNvPr>
          <p:cNvSpPr txBox="1"/>
          <p:nvPr/>
        </p:nvSpPr>
        <p:spPr>
          <a:xfrm>
            <a:off x="2327020" y="-44811"/>
            <a:ext cx="5641323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মাল্টিমিডিয়ার ব্যবহার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FA2D0C-2F2B-43F0-BC51-DB6EA29CB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746" y="2770257"/>
            <a:ext cx="2781471" cy="65874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 lIns="103733" tIns="51866" rIns="103733" bIns="51866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মাল্টিমিডিয়া ক্লাস</a:t>
            </a:r>
            <a:endParaRPr lang="en-AU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17B6AC2E-A33E-4129-B00F-25727591B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9714" y="6068076"/>
            <a:ext cx="3732083" cy="6587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3733" tIns="51866" rIns="103733" bIns="51866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 সফটওয়্যার</a:t>
            </a:r>
            <a:endParaRPr lang="en-AU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E64952B-8E71-4D4F-B19D-DE19995C7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746" y="1240117"/>
            <a:ext cx="2670854" cy="16157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16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915421AC-01A0-444E-A3CD-A13F072395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2941" y="3326137"/>
            <a:ext cx="3242847" cy="121274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3733" tIns="51866" rIns="103733" bIns="51866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শিক্ষাক্ষেত্রে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ডিজিটাল সেমিনার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1" descr="images (4).jpg">
            <a:extLst>
              <a:ext uri="{FF2B5EF4-FFF2-40B4-BE49-F238E27FC236}">
                <a16:creationId xmlns:a16="http://schemas.microsoft.com/office/drawing/2014/main" id="{25A0A5CD-26EC-4C7D-B63E-3454F54F1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416" y="3707422"/>
            <a:ext cx="4057092" cy="216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568701-2A3F-4BC1-8BA9-A1E54636C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824" y="5846776"/>
            <a:ext cx="3671047" cy="6587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3733" tIns="51866" rIns="103733" bIns="51866">
            <a:spAutoFit/>
          </a:bodyPr>
          <a:lstStyle/>
          <a:p>
            <a:pPr algn="ctr"/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প্রশিক্ষণ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কেন্দ্রে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বিনোদন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A4A4A1-D9EA-42CF-9EF4-63D8E358517D}"/>
              </a:ext>
            </a:extLst>
          </p:cNvPr>
          <p:cNvSpPr txBox="1"/>
          <p:nvPr/>
        </p:nvSpPr>
        <p:spPr>
          <a:xfrm>
            <a:off x="3432953" y="-65014"/>
            <a:ext cx="5609445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মাল্টিমিডিয়ার ব্যবহার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968106-7053-4BAF-BF12-72AD576C2D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916" y="908282"/>
            <a:ext cx="4856635" cy="2520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998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শিক্ষক বাতায়ন">
            <a:extLst>
              <a:ext uri="{FF2B5EF4-FFF2-40B4-BE49-F238E27FC236}">
                <a16:creationId xmlns:a16="http://schemas.microsoft.com/office/drawing/2014/main" id="{807A51F5-DDEE-4F1C-8EFE-79B80E209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065" y="1376910"/>
            <a:ext cx="3493935" cy="21036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0">
            <a:extLst>
              <a:ext uri="{FF2B5EF4-FFF2-40B4-BE49-F238E27FC236}">
                <a16:creationId xmlns:a16="http://schemas.microsoft.com/office/drawing/2014/main" id="{F8186923-D74C-4CAB-886B-13BCA8643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5707" y="3418299"/>
            <a:ext cx="2380012" cy="6587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3733" tIns="51866" rIns="103733" bIns="51866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চিকিৎসা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ক্ষেত্রে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16B31D79-1BD3-4F2A-80FC-1FA2166B6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0052" y="5301145"/>
            <a:ext cx="2905867" cy="121274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3733" tIns="51866" rIns="103733" bIns="51866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মহাকাশ গবেষণা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জেনেটিক গবেষণা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3E8E5-D8DF-470B-B47F-BFDCEA9EBAB9}"/>
              </a:ext>
            </a:extLst>
          </p:cNvPr>
          <p:cNvSpPr txBox="1"/>
          <p:nvPr/>
        </p:nvSpPr>
        <p:spPr>
          <a:xfrm>
            <a:off x="2130803" y="0"/>
            <a:ext cx="5609445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মাল্টিমিডিয়ার ব্যবহার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52" name="Picture 4" descr="Pakistan Space Research | Pakistan space agency was far ahead of India once  upon a time dgtl - Anandabazar">
            <a:extLst>
              <a:ext uri="{FF2B5EF4-FFF2-40B4-BE49-F238E27FC236}">
                <a16:creationId xmlns:a16="http://schemas.microsoft.com/office/drawing/2014/main" id="{06ED540D-596A-4CA7-88EF-41F9F6529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934" y="2802899"/>
            <a:ext cx="3974105" cy="26445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23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এই গ্রামে কয়েক ঘণ্টার জন্য মোবাইল-টিভি বন্ধ করে রাখতে হয় প্রতিদিন! | The  Business Standard">
            <a:extLst>
              <a:ext uri="{FF2B5EF4-FFF2-40B4-BE49-F238E27FC236}">
                <a16:creationId xmlns:a16="http://schemas.microsoft.com/office/drawing/2014/main" id="{E44F1CB5-1CA3-49A8-85C2-47FCBFC41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577" y="1146128"/>
            <a:ext cx="4062205" cy="22824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36,600+ Pc Game Stock Photos, Pictures &amp; Royalty-Free Images - iStock | Pc  game controller, Playing pc game, Pc game box">
            <a:extLst>
              <a:ext uri="{FF2B5EF4-FFF2-40B4-BE49-F238E27FC236}">
                <a16:creationId xmlns:a16="http://schemas.microsoft.com/office/drawing/2014/main" id="{72CBCE3C-32A5-4E65-9BD0-947E482B9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10" y="3500817"/>
            <a:ext cx="3468397" cy="23080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09293F-7173-468D-AD64-78A7B0E8FBC4}"/>
              </a:ext>
            </a:extLst>
          </p:cNvPr>
          <p:cNvSpPr txBox="1"/>
          <p:nvPr/>
        </p:nvSpPr>
        <p:spPr>
          <a:xfrm>
            <a:off x="4502097" y="42204"/>
            <a:ext cx="5609445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মাল্টিমিডিয়ার ব্যবহার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22D9E9-E050-4D55-9D6D-274C08E63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8093" y="3215596"/>
            <a:ext cx="3878766" cy="6587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03733" tIns="51866" rIns="103733" bIns="51866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টেলিভিশনের জন্য অনুষ্ঠান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F1ABA0-F9D7-4A4F-B28C-197C98217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710" y="5640066"/>
            <a:ext cx="3468397" cy="65874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103733" tIns="51866" rIns="103733" bIns="51866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কম্পিউটার গেমস তৈরি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69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images15">
            <a:extLst>
              <a:ext uri="{FF2B5EF4-FFF2-40B4-BE49-F238E27FC236}">
                <a16:creationId xmlns:a16="http://schemas.microsoft.com/office/drawing/2014/main" id="{28CB8E0E-A08F-4655-AB24-4C3211358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9618" y="1019618"/>
            <a:ext cx="3707833" cy="2356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2A8BCAF5-2EF7-4CB6-920A-C5997CA56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7451" y="6199257"/>
            <a:ext cx="2447192" cy="65874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 lIns="103733" tIns="51866" rIns="103733" bIns="51866">
            <a:spAutoFit/>
          </a:bodyPr>
          <a:lstStyle/>
          <a:p>
            <a:r>
              <a:rPr lang="bn-IN" sz="36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ডাটাবেজ তৈরি</a:t>
            </a:r>
            <a:endParaRPr lang="en-US" sz="3600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9950286A-B8F8-42B9-9DF2-BE238A82A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9751" y="3136497"/>
            <a:ext cx="4047565" cy="65874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103733" tIns="51866" rIns="103733" bIns="51866">
            <a:spAutoFit/>
          </a:bodyPr>
          <a:lstStyle/>
          <a:p>
            <a:r>
              <a:rPr lang="bn-BD" sz="36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অপরাধীদের চেহারা অংকন</a:t>
            </a:r>
            <a:endParaRPr lang="en-US" sz="3600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3C2523-4BF7-4327-841B-17F0434BC927}"/>
              </a:ext>
            </a:extLst>
          </p:cNvPr>
          <p:cNvSpPr txBox="1"/>
          <p:nvPr/>
        </p:nvSpPr>
        <p:spPr>
          <a:xfrm>
            <a:off x="2923392" y="158388"/>
            <a:ext cx="4723652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মাল্টিমিডিয়ার ব্যবহার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164678-1EEB-420C-9E9B-A425F9DF82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75168" y="4109037"/>
            <a:ext cx="4047565" cy="2152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C5624B57-B5B8-4054-9050-BC144A2B7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749" y="5964206"/>
            <a:ext cx="2628424" cy="65874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 lIns="103733" tIns="51866" rIns="103733" bIns="51866">
            <a:spAutoFit/>
          </a:bodyPr>
          <a:lstStyle/>
          <a:p>
            <a:r>
              <a:rPr lang="bn-BD" sz="36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অফিস ব্যবস্থাপনা</a:t>
            </a:r>
            <a:endParaRPr lang="en-US" sz="3600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1" descr="facility-charges-multimedia-seminar-room.jpg">
            <a:extLst>
              <a:ext uri="{FF2B5EF4-FFF2-40B4-BE49-F238E27FC236}">
                <a16:creationId xmlns:a16="http://schemas.microsoft.com/office/drawing/2014/main" id="{76D4DE5C-86BF-4CE5-9843-37BA039E3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872" y="3708837"/>
            <a:ext cx="4422013" cy="236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265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E83D0B-0262-41FD-9B44-A1A2CB89FF84}"/>
              </a:ext>
            </a:extLst>
          </p:cNvPr>
          <p:cNvSpPr/>
          <p:nvPr/>
        </p:nvSpPr>
        <p:spPr>
          <a:xfrm>
            <a:off x="3672114" y="625677"/>
            <a:ext cx="6763657" cy="1422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DA311E5-CD1E-46F3-904B-83C79F25E647}"/>
              </a:ext>
            </a:extLst>
          </p:cNvPr>
          <p:cNvSpPr/>
          <p:nvPr/>
        </p:nvSpPr>
        <p:spPr>
          <a:xfrm>
            <a:off x="9005908" y="140848"/>
            <a:ext cx="2278744" cy="22787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7E77F3-F139-427D-949D-E68639B97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89456" y="214871"/>
            <a:ext cx="2096407" cy="2138681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564EC9-9CA7-4091-8791-800D9B9FB92B}"/>
              </a:ext>
            </a:extLst>
          </p:cNvPr>
          <p:cNvSpPr txBox="1"/>
          <p:nvPr/>
        </p:nvSpPr>
        <p:spPr>
          <a:xfrm>
            <a:off x="3808543" y="636729"/>
            <a:ext cx="549060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8800" b="1" dirty="0">
                <a:latin typeface="Nikosh" panose="02000000000000000000" pitchFamily="2" charset="0"/>
                <a:cs typeface="Nikosh" panose="02000000000000000000" pitchFamily="2" charset="0"/>
              </a:rPr>
              <a:t>জ</a:t>
            </a:r>
            <a:r>
              <a:rPr lang="as-IN" sz="8800" b="1" dirty="0">
                <a:latin typeface="Nikosh" panose="02000000000000000000" pitchFamily="2" charset="0"/>
                <a:cs typeface="Nikosh" panose="02000000000000000000" pitchFamily="2" charset="0"/>
              </a:rPr>
              <a:t>ো</a:t>
            </a:r>
            <a:r>
              <a:rPr lang="en-US" sz="8800" b="1" dirty="0">
                <a:latin typeface="Nikosh" panose="02000000000000000000" pitchFamily="2" charset="0"/>
                <a:cs typeface="Nikosh" panose="02000000000000000000" pitchFamily="2" charset="0"/>
              </a:rPr>
              <a:t>ড়</a:t>
            </a:r>
            <a:r>
              <a:rPr lang="as-IN" sz="8800" b="1" dirty="0"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8800" b="1" dirty="0">
                <a:latin typeface="Nikosh" panose="02000000000000000000" pitchFamily="2" charset="0"/>
                <a:cs typeface="Nikosh" panose="02000000000000000000" pitchFamily="2" charset="0"/>
              </a:rPr>
              <a:t>য়</a:t>
            </a:r>
            <a:r>
              <a:rPr lang="bn-IN" sz="8800" b="1" dirty="0">
                <a:latin typeface="Nikosh" panose="02000000000000000000" pitchFamily="2" charset="0"/>
                <a:cs typeface="Nikosh" panose="02000000000000000000" pitchFamily="2" charset="0"/>
              </a:rPr>
              <a:t> কাজ  </a:t>
            </a:r>
            <a:endParaRPr lang="en-US" sz="8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80C0AB-213E-419E-A983-4A570063C67D}"/>
              </a:ext>
            </a:extLst>
          </p:cNvPr>
          <p:cNvSpPr/>
          <p:nvPr/>
        </p:nvSpPr>
        <p:spPr>
          <a:xfrm>
            <a:off x="3803396" y="2353552"/>
            <a:ext cx="660154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as-IN" sz="3200" b="1" dirty="0">
                <a:latin typeface="Nikosh" panose="02000000000000000000" pitchFamily="2" charset="0"/>
                <a:cs typeface="Nikosh" panose="02000000000000000000" pitchFamily="2" charset="0"/>
              </a:rPr>
              <a:t>ব্যবহার চিহ্নিতকরণ:নিচের ক্ষেত্রে মাল্টিমিডিয়ার কীভাবে ব্যবহার হয় তা চিহ্নিত করো: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s-IN" sz="3200" b="1" dirty="0">
                <a:latin typeface="Nikosh" panose="02000000000000000000" pitchFamily="2" charset="0"/>
                <a:cs typeface="Nikosh" panose="02000000000000000000" pitchFamily="2" charset="0"/>
              </a:rPr>
              <a:t>শিক্ষা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s-IN" sz="3200" b="1" dirty="0">
                <a:latin typeface="Nikosh" panose="02000000000000000000" pitchFamily="2" charset="0"/>
                <a:cs typeface="Nikosh" panose="02000000000000000000" pitchFamily="2" charset="0"/>
              </a:rPr>
              <a:t>বিনোদন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s-IN" sz="3200" b="1" dirty="0">
                <a:latin typeface="Nikosh" panose="02000000000000000000" pitchFamily="2" charset="0"/>
                <a:cs typeface="Nikosh" panose="02000000000000000000" pitchFamily="2" charset="0"/>
              </a:rPr>
              <a:t>ব্যবসা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s-IN" sz="3200" b="1" dirty="0">
                <a:latin typeface="Nikosh" panose="02000000000000000000" pitchFamily="2" charset="0"/>
                <a:cs typeface="Nikosh" panose="02000000000000000000" pitchFamily="2" charset="0"/>
              </a:rPr>
              <a:t>চিকিৎসা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s-IN" sz="3200" b="1" dirty="0">
                <a:latin typeface="Nikosh" panose="02000000000000000000" pitchFamily="2" charset="0"/>
                <a:cs typeface="Nikosh" panose="02000000000000000000" pitchFamily="2" charset="0"/>
              </a:rPr>
              <a:t>প্রতিটি ক্ষেত্রে ১টি উদাহরণসহ ব্যাখ্যা দাও।</a:t>
            </a:r>
            <a:endParaRPr lang="en-US" sz="32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631AA0E-87F0-40DD-89BA-6951068C0C2A}"/>
              </a:ext>
            </a:extLst>
          </p:cNvPr>
          <p:cNvSpPr/>
          <p:nvPr/>
        </p:nvSpPr>
        <p:spPr>
          <a:xfrm>
            <a:off x="3148468" y="464234"/>
            <a:ext cx="704001" cy="1744394"/>
          </a:xfrm>
          <a:prstGeom prst="roundRect">
            <a:avLst>
              <a:gd name="adj" fmla="val 266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F2F629-F615-4743-A65D-E2EEEFB11807}"/>
              </a:ext>
            </a:extLst>
          </p:cNvPr>
          <p:cNvSpPr/>
          <p:nvPr/>
        </p:nvSpPr>
        <p:spPr>
          <a:xfrm>
            <a:off x="3525966" y="615659"/>
            <a:ext cx="351076" cy="1422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A5AC67-2418-4D0F-8315-538E69A71D1D}"/>
              </a:ext>
            </a:extLst>
          </p:cNvPr>
          <p:cNvSpPr/>
          <p:nvPr/>
        </p:nvSpPr>
        <p:spPr>
          <a:xfrm>
            <a:off x="942982" y="678482"/>
            <a:ext cx="6763657" cy="1422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B635E16-B593-4930-963B-F314C52D17E7}"/>
              </a:ext>
            </a:extLst>
          </p:cNvPr>
          <p:cNvSpPr/>
          <p:nvPr/>
        </p:nvSpPr>
        <p:spPr>
          <a:xfrm>
            <a:off x="235461" y="119706"/>
            <a:ext cx="2278744" cy="22787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005F36-E48D-459D-A1F5-76BC23C39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629" y="200549"/>
            <a:ext cx="2096407" cy="2117057"/>
          </a:xfrm>
          <a:prstGeom prst="ellipse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F2C47E-F413-494F-87B3-657FD9242A60}"/>
              </a:ext>
            </a:extLst>
          </p:cNvPr>
          <p:cNvSpPr txBox="1"/>
          <p:nvPr/>
        </p:nvSpPr>
        <p:spPr>
          <a:xfrm>
            <a:off x="2677812" y="717674"/>
            <a:ext cx="475482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8800" b="1" dirty="0" err="1">
                <a:latin typeface="Nikosh" panose="02000000000000000000" pitchFamily="2" charset="0"/>
                <a:cs typeface="Nikosh" panose="02000000000000000000" pitchFamily="2" charset="0"/>
              </a:rPr>
              <a:t>দলীয়</a:t>
            </a:r>
            <a:r>
              <a:rPr lang="bn-IN" sz="8800" b="1" dirty="0">
                <a:latin typeface="Nikosh" panose="02000000000000000000" pitchFamily="2" charset="0"/>
                <a:cs typeface="Nikosh" panose="02000000000000000000" pitchFamily="2" charset="0"/>
              </a:rPr>
              <a:t> কাজ  </a:t>
            </a:r>
            <a:endParaRPr lang="en-US" sz="8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EC7ACF-4132-4B41-BAE7-9472B1BF30FA}"/>
              </a:ext>
            </a:extLst>
          </p:cNvPr>
          <p:cNvSpPr/>
          <p:nvPr/>
        </p:nvSpPr>
        <p:spPr>
          <a:xfrm>
            <a:off x="1856927" y="265965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as-IN" sz="3600" b="1" dirty="0">
                <a:latin typeface="Nikosh" panose="02000000000000000000" pitchFamily="2" charset="0"/>
                <a:cs typeface="Nikosh" panose="02000000000000000000" pitchFamily="2" charset="0"/>
              </a:rPr>
              <a:t>দলগতভাবে আলোচনা করে একটি চার্ট তৈরি করো যেখানে মাল্টিমিডিয়ার অন্তত ৩টি সুফল এবং ৩টি কুফল উল্লেখ থাকবে।</a:t>
            </a:r>
            <a:endParaRPr lang="en-US" sz="3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3D3AD7-D4FD-4AA5-A115-F588177D1986}"/>
              </a:ext>
            </a:extLst>
          </p:cNvPr>
          <p:cNvSpPr/>
          <p:nvPr/>
        </p:nvSpPr>
        <p:spPr>
          <a:xfrm>
            <a:off x="7609880" y="407963"/>
            <a:ext cx="704001" cy="1909643"/>
          </a:xfrm>
          <a:prstGeom prst="roundRect">
            <a:avLst>
              <a:gd name="adj" fmla="val 266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A7B506-23DD-49F5-B783-F31E4A0210F2}"/>
              </a:ext>
            </a:extLst>
          </p:cNvPr>
          <p:cNvSpPr/>
          <p:nvPr/>
        </p:nvSpPr>
        <p:spPr>
          <a:xfrm>
            <a:off x="7469945" y="679159"/>
            <a:ext cx="351076" cy="1422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7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8C64C06-E7B3-4E6F-9E5E-41B515E3D483}"/>
              </a:ext>
            </a:extLst>
          </p:cNvPr>
          <p:cNvSpPr/>
          <p:nvPr/>
        </p:nvSpPr>
        <p:spPr>
          <a:xfrm>
            <a:off x="3852469" y="2208628"/>
            <a:ext cx="57443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" panose="02000000000000000000" pitchFamily="2" charset="0"/>
                <a:cs typeface="Nikosh" panose="02000000000000000000" pitchFamily="2" charset="0"/>
              </a:rPr>
              <a:t>ক. বহু নির্বাচনী প্রশ্ন (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MCQ):</a:t>
            </a:r>
          </a:p>
          <a:p>
            <a:pPr algn="just"/>
            <a:r>
              <a:rPr lang="as-IN" sz="2800" b="1" dirty="0">
                <a:latin typeface="Nikosh" panose="02000000000000000000" pitchFamily="2" charset="0"/>
                <a:cs typeface="Nikosh" panose="02000000000000000000" pitchFamily="2" charset="0"/>
              </a:rPr>
              <a:t>মাল্টিমিডিয়ার কোন উপাদানটি শব্দ নির্দেশ করে?</a:t>
            </a:r>
            <a:endParaRPr lang="en-US" sz="28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sz="2800" b="1" dirty="0">
                <a:latin typeface="Nikosh" panose="02000000000000000000" pitchFamily="2" charset="0"/>
                <a:cs typeface="Nikosh" panose="02000000000000000000" pitchFamily="2" charset="0"/>
              </a:rPr>
              <a:t>ক) টেক্সটখ) ইমেজগ) অডিওঘ) ভিডিও</a:t>
            </a:r>
            <a:endParaRPr lang="en-US" sz="28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sz="2800" b="1" dirty="0">
                <a:latin typeface="Nikosh" panose="02000000000000000000" pitchFamily="2" charset="0"/>
                <a:cs typeface="Nikosh" panose="02000000000000000000" pitchFamily="2" charset="0"/>
              </a:rPr>
              <a:t>মাল্টিমিডিয়া প্রযুক্তি ব্যবহার করা হয়—</a:t>
            </a:r>
            <a:endParaRPr lang="en-US" sz="28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sz="2800" b="1" dirty="0">
                <a:latin typeface="Nikosh" panose="02000000000000000000" pitchFamily="2" charset="0"/>
                <a:cs typeface="Nikosh" panose="02000000000000000000" pitchFamily="2" charset="0"/>
              </a:rPr>
              <a:t>ক) শুধুমাত্র শিক্ষায়খ) শুধু ব্যবসায়গ) শুধু বিনোদনে</a:t>
            </a:r>
            <a:endParaRPr lang="en-US" sz="28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sz="2800" b="1" dirty="0">
                <a:latin typeface="Nikosh" panose="02000000000000000000" pitchFamily="2" charset="0"/>
                <a:cs typeface="Nikosh" panose="02000000000000000000" pitchFamily="2" charset="0"/>
              </a:rPr>
              <a:t>ঘ) উপরোক্ত সবগুলোতে</a:t>
            </a:r>
            <a:endParaRPr lang="en-US" sz="2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4BCB6C-9805-413B-BA24-24DD92402771}"/>
              </a:ext>
            </a:extLst>
          </p:cNvPr>
          <p:cNvSpPr/>
          <p:nvPr/>
        </p:nvSpPr>
        <p:spPr>
          <a:xfrm>
            <a:off x="6916615" y="4622326"/>
            <a:ext cx="435160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latin typeface="Nikosh" panose="02000000000000000000" pitchFamily="2" charset="0"/>
                <a:cs typeface="Nikosh" panose="02000000000000000000" pitchFamily="2" charset="0"/>
              </a:rPr>
              <a:t>খ. সংক্ষিপ্ত প্রশ্ন:</a:t>
            </a:r>
            <a:endParaRPr lang="en-US" sz="28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sz="2800" b="1" dirty="0">
                <a:latin typeface="Nikosh" panose="02000000000000000000" pitchFamily="2" charset="0"/>
                <a:cs typeface="Nikosh" panose="02000000000000000000" pitchFamily="2" charset="0"/>
              </a:rPr>
              <a:t>মাল্টিমিডিয়া কী? সংজ্ঞা লেখো।</a:t>
            </a:r>
            <a:endParaRPr lang="en-US" sz="28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sz="2800" b="1" dirty="0">
                <a:latin typeface="Nikosh" panose="02000000000000000000" pitchFamily="2" charset="0"/>
                <a:cs typeface="Nikosh" panose="02000000000000000000" pitchFamily="2" charset="0"/>
              </a:rPr>
              <a:t>মাল্টিমিডিয়ার দুটি উপাদান লেখো।</a:t>
            </a:r>
            <a:endParaRPr lang="en-US" sz="28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sz="2800" b="1" dirty="0">
                <a:latin typeface="Nikosh" panose="02000000000000000000" pitchFamily="2" charset="0"/>
                <a:cs typeface="Nikosh" panose="02000000000000000000" pitchFamily="2" charset="0"/>
              </a:rPr>
              <a:t>শিক্ষায় মাল্টিমিডিয়ার দুটি ব্যবহার উল্লেখ করো।</a:t>
            </a:r>
            <a:endParaRPr lang="en-US" sz="2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60C659-7E69-4D7B-8820-88653441CA89}"/>
              </a:ext>
            </a:extLst>
          </p:cNvPr>
          <p:cNvSpPr/>
          <p:nvPr/>
        </p:nvSpPr>
        <p:spPr>
          <a:xfrm>
            <a:off x="3672114" y="499067"/>
            <a:ext cx="6763657" cy="1422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7F671C3-03F2-4243-BB46-57992B2176F8}"/>
              </a:ext>
            </a:extLst>
          </p:cNvPr>
          <p:cNvSpPr/>
          <p:nvPr/>
        </p:nvSpPr>
        <p:spPr>
          <a:xfrm>
            <a:off x="9005908" y="14238"/>
            <a:ext cx="2278744" cy="22787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D71B3E-F33B-486F-BBE4-538E0A6EE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89456" y="88261"/>
            <a:ext cx="2096407" cy="2138681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7E3B18-2CC4-499F-B3C3-C076B860410E}"/>
              </a:ext>
            </a:extLst>
          </p:cNvPr>
          <p:cNvSpPr txBox="1"/>
          <p:nvPr/>
        </p:nvSpPr>
        <p:spPr>
          <a:xfrm>
            <a:off x="4754880" y="610135"/>
            <a:ext cx="326403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6600" b="1" dirty="0">
                <a:latin typeface="Nikosh" panose="02000000000000000000" pitchFamily="2" charset="0"/>
                <a:cs typeface="Nikosh" panose="02000000000000000000" pitchFamily="2" charset="0"/>
              </a:rPr>
              <a:t>মূল্যায়ন প্রশ্ন</a:t>
            </a:r>
            <a:endParaRPr lang="en-US" sz="66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287BA1-A3E5-449C-B33B-39DA34173D88}"/>
              </a:ext>
            </a:extLst>
          </p:cNvPr>
          <p:cNvSpPr/>
          <p:nvPr/>
        </p:nvSpPr>
        <p:spPr>
          <a:xfrm>
            <a:off x="3148468" y="351691"/>
            <a:ext cx="704001" cy="1744394"/>
          </a:xfrm>
          <a:prstGeom prst="roundRect">
            <a:avLst>
              <a:gd name="adj" fmla="val 266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21DA91-544B-47B6-955C-2C2BF2E66F69}"/>
              </a:ext>
            </a:extLst>
          </p:cNvPr>
          <p:cNvSpPr/>
          <p:nvPr/>
        </p:nvSpPr>
        <p:spPr>
          <a:xfrm>
            <a:off x="3525966" y="503116"/>
            <a:ext cx="351076" cy="1422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8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8740C9-9FC4-4610-BFE7-6E07F9E5763C}"/>
              </a:ext>
            </a:extLst>
          </p:cNvPr>
          <p:cNvSpPr/>
          <p:nvPr/>
        </p:nvSpPr>
        <p:spPr>
          <a:xfrm>
            <a:off x="942982" y="678482"/>
            <a:ext cx="6763657" cy="14224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AAF69C-49AF-4A2D-BE44-A727BC5C95A3}"/>
              </a:ext>
            </a:extLst>
          </p:cNvPr>
          <p:cNvSpPr txBox="1"/>
          <p:nvPr/>
        </p:nvSpPr>
        <p:spPr>
          <a:xfrm>
            <a:off x="2649674" y="703606"/>
            <a:ext cx="445186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88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বাড়ির</a:t>
            </a:r>
            <a:r>
              <a:rPr lang="en-US" sz="8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8800" b="1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endParaRPr lang="en-US" sz="88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2F232D0-F814-4210-A8F5-F32B012F8D0F}"/>
              </a:ext>
            </a:extLst>
          </p:cNvPr>
          <p:cNvSpPr/>
          <p:nvPr/>
        </p:nvSpPr>
        <p:spPr>
          <a:xfrm>
            <a:off x="235461" y="119706"/>
            <a:ext cx="2278744" cy="227874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7B39A2-4230-47F2-9143-EB4B9D6A01C5}"/>
              </a:ext>
            </a:extLst>
          </p:cNvPr>
          <p:cNvSpPr/>
          <p:nvPr/>
        </p:nvSpPr>
        <p:spPr>
          <a:xfrm>
            <a:off x="2161736" y="2239516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ক) মাল্টিমিডিয়া প্রযুক্তি শিক্ষাক্ষেত্রে কীভাবে ব্যবহৃত হয়? দুটি উপায় উল্লেখ কর।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খ) চিকিৎসা ও ব্যবসায়ে মাল্টিমিডিয়ার দুটি ব্যবহার লিখ।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546AB1-3BEF-4CAA-AE6E-40CAB390027E}"/>
              </a:ext>
            </a:extLst>
          </p:cNvPr>
          <p:cNvSpPr/>
          <p:nvPr/>
        </p:nvSpPr>
        <p:spPr>
          <a:xfrm>
            <a:off x="1177105" y="4318740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গ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) মাল্টিমিডিয়ার ব্যবহারে আমাদের দৈনন্দিন জীবনে কী ধরনের সুবিধা পাওয়া যায়?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ঘ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) মাল্টিমিডিয়ার ব্যবহার অতিরিক্ত হলে কী কী ক্ষতি হতে পারে?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026" name="Picture 2" descr="2,578,900+ Home Away From Home Stock Illustrations, Royalty-Free Vector  Graphics &amp; Clip Art - iStock | House, Hotel, Comfort">
            <a:extLst>
              <a:ext uri="{FF2B5EF4-FFF2-40B4-BE49-F238E27FC236}">
                <a16:creationId xmlns:a16="http://schemas.microsoft.com/office/drawing/2014/main" id="{07B3EBEC-FCFB-4118-8E9A-DE0758A032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4" t="23032" r="20639" b="21222"/>
          <a:stretch/>
        </p:blipFill>
        <p:spPr bwMode="auto">
          <a:xfrm>
            <a:off x="333936" y="233260"/>
            <a:ext cx="2080235" cy="204033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B70824E-92C7-4865-9BDD-796CEF5435B8}"/>
              </a:ext>
            </a:extLst>
          </p:cNvPr>
          <p:cNvSpPr/>
          <p:nvPr/>
        </p:nvSpPr>
        <p:spPr>
          <a:xfrm>
            <a:off x="7539540" y="407963"/>
            <a:ext cx="704001" cy="1909643"/>
          </a:xfrm>
          <a:prstGeom prst="roundRect">
            <a:avLst>
              <a:gd name="adj" fmla="val 266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C958FF-1566-4CEA-A916-2BCF08227428}"/>
              </a:ext>
            </a:extLst>
          </p:cNvPr>
          <p:cNvSpPr/>
          <p:nvPr/>
        </p:nvSpPr>
        <p:spPr>
          <a:xfrm>
            <a:off x="7399605" y="679159"/>
            <a:ext cx="351076" cy="1422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5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0BA5A90-5065-4489-80DC-50FE627AF61C}"/>
              </a:ext>
            </a:extLst>
          </p:cNvPr>
          <p:cNvSpPr txBox="1"/>
          <p:nvPr/>
        </p:nvSpPr>
        <p:spPr>
          <a:xfrm>
            <a:off x="3388909" y="-312153"/>
            <a:ext cx="11139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FD14E63-02B1-4CCF-93F2-B1AB99E00694}"/>
              </a:ext>
            </a:extLst>
          </p:cNvPr>
          <p:cNvSpPr/>
          <p:nvPr/>
        </p:nvSpPr>
        <p:spPr>
          <a:xfrm>
            <a:off x="3322727" y="1077268"/>
            <a:ext cx="1294228" cy="162917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16799984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B2F456A-670A-484A-9630-F24F7FBFC6B1}"/>
              </a:ext>
            </a:extLst>
          </p:cNvPr>
          <p:cNvGrpSpPr/>
          <p:nvPr/>
        </p:nvGrpSpPr>
        <p:grpSpPr>
          <a:xfrm>
            <a:off x="3322727" y="562711"/>
            <a:ext cx="1294816" cy="2392758"/>
            <a:chOff x="3322727" y="562711"/>
            <a:chExt cx="1294816" cy="2392758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985E6668-E080-4EEC-9F00-78A9606A60D1}"/>
                </a:ext>
              </a:extLst>
            </p:cNvPr>
            <p:cNvSpPr/>
            <p:nvPr/>
          </p:nvSpPr>
          <p:spPr>
            <a:xfrm>
              <a:off x="3322727" y="915215"/>
              <a:ext cx="1294229" cy="204025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>
                <a:rot lat="16799984" lon="0" rev="0"/>
              </a:camera>
              <a:lightRig rig="threePt" dir="t"/>
            </a:scene3d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rapezoid 5">
              <a:extLst>
                <a:ext uri="{FF2B5EF4-FFF2-40B4-BE49-F238E27FC236}">
                  <a16:creationId xmlns:a16="http://schemas.microsoft.com/office/drawing/2014/main" id="{E93847A0-2001-4922-BCAE-5C010DDE692D}"/>
                </a:ext>
              </a:extLst>
            </p:cNvPr>
            <p:cNvSpPr/>
            <p:nvPr/>
          </p:nvSpPr>
          <p:spPr>
            <a:xfrm>
              <a:off x="3324523" y="562711"/>
              <a:ext cx="1293020" cy="1520877"/>
            </a:xfrm>
            <a:custGeom>
              <a:avLst/>
              <a:gdLst>
                <a:gd name="connsiteX0" fmla="*/ 0 w 1376363"/>
                <a:gd name="connsiteY0" fmla="*/ 1048878 h 1048878"/>
                <a:gd name="connsiteX1" fmla="*/ 262220 w 1376363"/>
                <a:gd name="connsiteY1" fmla="*/ 0 h 1048878"/>
                <a:gd name="connsiteX2" fmla="*/ 1114144 w 1376363"/>
                <a:gd name="connsiteY2" fmla="*/ 0 h 1048878"/>
                <a:gd name="connsiteX3" fmla="*/ 1376363 w 1376363"/>
                <a:gd name="connsiteY3" fmla="*/ 1048878 h 1048878"/>
                <a:gd name="connsiteX4" fmla="*/ 0 w 1376363"/>
                <a:gd name="connsiteY4" fmla="*/ 1048878 h 1048878"/>
                <a:gd name="connsiteX0" fmla="*/ 0 w 1338263"/>
                <a:gd name="connsiteY0" fmla="*/ 891716 h 1048878"/>
                <a:gd name="connsiteX1" fmla="*/ 224120 w 1338263"/>
                <a:gd name="connsiteY1" fmla="*/ 0 h 1048878"/>
                <a:gd name="connsiteX2" fmla="*/ 1076044 w 1338263"/>
                <a:gd name="connsiteY2" fmla="*/ 0 h 1048878"/>
                <a:gd name="connsiteX3" fmla="*/ 1338263 w 1338263"/>
                <a:gd name="connsiteY3" fmla="*/ 1048878 h 1048878"/>
                <a:gd name="connsiteX4" fmla="*/ 0 w 1338263"/>
                <a:gd name="connsiteY4" fmla="*/ 891716 h 1048878"/>
                <a:gd name="connsiteX0" fmla="*/ 0 w 1293020"/>
                <a:gd name="connsiteY0" fmla="*/ 891716 h 891716"/>
                <a:gd name="connsiteX1" fmla="*/ 224120 w 1293020"/>
                <a:gd name="connsiteY1" fmla="*/ 0 h 891716"/>
                <a:gd name="connsiteX2" fmla="*/ 1076044 w 1293020"/>
                <a:gd name="connsiteY2" fmla="*/ 0 h 891716"/>
                <a:gd name="connsiteX3" fmla="*/ 1293020 w 1293020"/>
                <a:gd name="connsiteY3" fmla="*/ 891716 h 891716"/>
                <a:gd name="connsiteX4" fmla="*/ 0 w 1293020"/>
                <a:gd name="connsiteY4" fmla="*/ 891716 h 891716"/>
                <a:gd name="connsiteX0" fmla="*/ 0 w 1293020"/>
                <a:gd name="connsiteY0" fmla="*/ 891716 h 962212"/>
                <a:gd name="connsiteX1" fmla="*/ 224120 w 1293020"/>
                <a:gd name="connsiteY1" fmla="*/ 0 h 962212"/>
                <a:gd name="connsiteX2" fmla="*/ 1076044 w 1293020"/>
                <a:gd name="connsiteY2" fmla="*/ 0 h 962212"/>
                <a:gd name="connsiteX3" fmla="*/ 1293020 w 1293020"/>
                <a:gd name="connsiteY3" fmla="*/ 891716 h 962212"/>
                <a:gd name="connsiteX4" fmla="*/ 647700 w 1293020"/>
                <a:gd name="connsiteY4" fmla="*/ 962200 h 962212"/>
                <a:gd name="connsiteX5" fmla="*/ 0 w 1293020"/>
                <a:gd name="connsiteY5" fmla="*/ 891716 h 962212"/>
                <a:gd name="connsiteX0" fmla="*/ 0 w 1293020"/>
                <a:gd name="connsiteY0" fmla="*/ 891716 h 964764"/>
                <a:gd name="connsiteX1" fmla="*/ 224120 w 1293020"/>
                <a:gd name="connsiteY1" fmla="*/ 0 h 964764"/>
                <a:gd name="connsiteX2" fmla="*/ 1076044 w 1293020"/>
                <a:gd name="connsiteY2" fmla="*/ 0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3020" h="964764">
                  <a:moveTo>
                    <a:pt x="0" y="891716"/>
                  </a:moveTo>
                  <a:lnTo>
                    <a:pt x="224120" y="0"/>
                  </a:lnTo>
                  <a:lnTo>
                    <a:pt x="1076044" y="0"/>
                  </a:lnTo>
                  <a:lnTo>
                    <a:pt x="1293020" y="891716"/>
                  </a:lnTo>
                  <a:cubicBezTo>
                    <a:pt x="1288701" y="1043351"/>
                    <a:pt x="1157685" y="909972"/>
                    <a:pt x="1050132" y="921719"/>
                  </a:cubicBezTo>
                  <a:cubicBezTo>
                    <a:pt x="942579" y="933466"/>
                    <a:pt x="822722" y="965216"/>
                    <a:pt x="647700" y="962200"/>
                  </a:cubicBezTo>
                  <a:lnTo>
                    <a:pt x="0" y="891716"/>
                  </a:ln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390D8AB5-112E-436C-B586-6E840D3A7C29}"/>
              </a:ext>
            </a:extLst>
          </p:cNvPr>
          <p:cNvSpPr/>
          <p:nvPr/>
        </p:nvSpPr>
        <p:spPr>
          <a:xfrm>
            <a:off x="5303743" y="2863838"/>
            <a:ext cx="1294228" cy="10334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16799984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5534931-6479-4A62-91BB-1A55FC3414A0}"/>
              </a:ext>
            </a:extLst>
          </p:cNvPr>
          <p:cNvGrpSpPr/>
          <p:nvPr/>
        </p:nvGrpSpPr>
        <p:grpSpPr>
          <a:xfrm>
            <a:off x="5303743" y="1688123"/>
            <a:ext cx="1294816" cy="2367146"/>
            <a:chOff x="5303743" y="1688123"/>
            <a:chExt cx="1294816" cy="236714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910243B-FDDE-45E8-AECB-CA2C0AA3D2AC}"/>
                </a:ext>
              </a:extLst>
            </p:cNvPr>
            <p:cNvSpPr/>
            <p:nvPr/>
          </p:nvSpPr>
          <p:spPr>
            <a:xfrm>
              <a:off x="5303743" y="2761040"/>
              <a:ext cx="1294229" cy="129422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scene3d>
              <a:camera prst="orthographicFront">
                <a:rot lat="16799984" lon="0" rev="0"/>
              </a:camera>
              <a:lightRig rig="threePt" dir="t"/>
            </a:scene3d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rapezoid 5">
              <a:extLst>
                <a:ext uri="{FF2B5EF4-FFF2-40B4-BE49-F238E27FC236}">
                  <a16:creationId xmlns:a16="http://schemas.microsoft.com/office/drawing/2014/main" id="{30CDA69C-0822-4306-944B-FE8CCDE8AA27}"/>
                </a:ext>
              </a:extLst>
            </p:cNvPr>
            <p:cNvSpPr/>
            <p:nvPr/>
          </p:nvSpPr>
          <p:spPr>
            <a:xfrm>
              <a:off x="5305539" y="1688123"/>
              <a:ext cx="1293020" cy="1814071"/>
            </a:xfrm>
            <a:custGeom>
              <a:avLst/>
              <a:gdLst>
                <a:gd name="connsiteX0" fmla="*/ 0 w 1376363"/>
                <a:gd name="connsiteY0" fmla="*/ 1048878 h 1048878"/>
                <a:gd name="connsiteX1" fmla="*/ 262220 w 1376363"/>
                <a:gd name="connsiteY1" fmla="*/ 0 h 1048878"/>
                <a:gd name="connsiteX2" fmla="*/ 1114144 w 1376363"/>
                <a:gd name="connsiteY2" fmla="*/ 0 h 1048878"/>
                <a:gd name="connsiteX3" fmla="*/ 1376363 w 1376363"/>
                <a:gd name="connsiteY3" fmla="*/ 1048878 h 1048878"/>
                <a:gd name="connsiteX4" fmla="*/ 0 w 1376363"/>
                <a:gd name="connsiteY4" fmla="*/ 1048878 h 1048878"/>
                <a:gd name="connsiteX0" fmla="*/ 0 w 1338263"/>
                <a:gd name="connsiteY0" fmla="*/ 891716 h 1048878"/>
                <a:gd name="connsiteX1" fmla="*/ 224120 w 1338263"/>
                <a:gd name="connsiteY1" fmla="*/ 0 h 1048878"/>
                <a:gd name="connsiteX2" fmla="*/ 1076044 w 1338263"/>
                <a:gd name="connsiteY2" fmla="*/ 0 h 1048878"/>
                <a:gd name="connsiteX3" fmla="*/ 1338263 w 1338263"/>
                <a:gd name="connsiteY3" fmla="*/ 1048878 h 1048878"/>
                <a:gd name="connsiteX4" fmla="*/ 0 w 1338263"/>
                <a:gd name="connsiteY4" fmla="*/ 891716 h 1048878"/>
                <a:gd name="connsiteX0" fmla="*/ 0 w 1293020"/>
                <a:gd name="connsiteY0" fmla="*/ 891716 h 891716"/>
                <a:gd name="connsiteX1" fmla="*/ 224120 w 1293020"/>
                <a:gd name="connsiteY1" fmla="*/ 0 h 891716"/>
                <a:gd name="connsiteX2" fmla="*/ 1076044 w 1293020"/>
                <a:gd name="connsiteY2" fmla="*/ 0 h 891716"/>
                <a:gd name="connsiteX3" fmla="*/ 1293020 w 1293020"/>
                <a:gd name="connsiteY3" fmla="*/ 891716 h 891716"/>
                <a:gd name="connsiteX4" fmla="*/ 0 w 1293020"/>
                <a:gd name="connsiteY4" fmla="*/ 891716 h 891716"/>
                <a:gd name="connsiteX0" fmla="*/ 0 w 1293020"/>
                <a:gd name="connsiteY0" fmla="*/ 891716 h 962212"/>
                <a:gd name="connsiteX1" fmla="*/ 224120 w 1293020"/>
                <a:gd name="connsiteY1" fmla="*/ 0 h 962212"/>
                <a:gd name="connsiteX2" fmla="*/ 1076044 w 1293020"/>
                <a:gd name="connsiteY2" fmla="*/ 0 h 962212"/>
                <a:gd name="connsiteX3" fmla="*/ 1293020 w 1293020"/>
                <a:gd name="connsiteY3" fmla="*/ 891716 h 962212"/>
                <a:gd name="connsiteX4" fmla="*/ 647700 w 1293020"/>
                <a:gd name="connsiteY4" fmla="*/ 962200 h 962212"/>
                <a:gd name="connsiteX5" fmla="*/ 0 w 1293020"/>
                <a:gd name="connsiteY5" fmla="*/ 891716 h 962212"/>
                <a:gd name="connsiteX0" fmla="*/ 0 w 1293020"/>
                <a:gd name="connsiteY0" fmla="*/ 891716 h 964764"/>
                <a:gd name="connsiteX1" fmla="*/ 224120 w 1293020"/>
                <a:gd name="connsiteY1" fmla="*/ 0 h 964764"/>
                <a:gd name="connsiteX2" fmla="*/ 1076044 w 1293020"/>
                <a:gd name="connsiteY2" fmla="*/ 0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3020" h="964764">
                  <a:moveTo>
                    <a:pt x="0" y="891716"/>
                  </a:moveTo>
                  <a:lnTo>
                    <a:pt x="224120" y="0"/>
                  </a:lnTo>
                  <a:lnTo>
                    <a:pt x="1076044" y="0"/>
                  </a:lnTo>
                  <a:lnTo>
                    <a:pt x="1293020" y="891716"/>
                  </a:lnTo>
                  <a:cubicBezTo>
                    <a:pt x="1288701" y="1043351"/>
                    <a:pt x="1157685" y="909972"/>
                    <a:pt x="1050132" y="921719"/>
                  </a:cubicBezTo>
                  <a:cubicBezTo>
                    <a:pt x="942579" y="933466"/>
                    <a:pt x="822722" y="965216"/>
                    <a:pt x="647700" y="962200"/>
                  </a:cubicBezTo>
                  <a:lnTo>
                    <a:pt x="0" y="891716"/>
                  </a:ln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350B2AAC-181B-42A6-AFB0-3F8032E54719}"/>
              </a:ext>
            </a:extLst>
          </p:cNvPr>
          <p:cNvSpPr/>
          <p:nvPr/>
        </p:nvSpPr>
        <p:spPr>
          <a:xfrm>
            <a:off x="7212183" y="4235814"/>
            <a:ext cx="1294228" cy="10334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16799984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84A4699-ED15-4B7B-9CEE-E8FC5FCA4009}"/>
              </a:ext>
            </a:extLst>
          </p:cNvPr>
          <p:cNvGrpSpPr/>
          <p:nvPr/>
        </p:nvGrpSpPr>
        <p:grpSpPr>
          <a:xfrm>
            <a:off x="7212183" y="3207434"/>
            <a:ext cx="1294816" cy="2219811"/>
            <a:chOff x="7212183" y="3207434"/>
            <a:chExt cx="1294816" cy="221981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08FEBBC-E6BE-479A-ADA1-137B37799E2C}"/>
                </a:ext>
              </a:extLst>
            </p:cNvPr>
            <p:cNvSpPr/>
            <p:nvPr/>
          </p:nvSpPr>
          <p:spPr>
            <a:xfrm>
              <a:off x="7212183" y="4133016"/>
              <a:ext cx="1294229" cy="1294229"/>
            </a:xfrm>
            <a:prstGeom prst="ellipse">
              <a:avLst/>
            </a:prstGeom>
            <a:solidFill>
              <a:srgbClr val="ED7D31"/>
            </a:solidFill>
            <a:ln>
              <a:noFill/>
            </a:ln>
            <a:scene3d>
              <a:camera prst="orthographicFront">
                <a:rot lat="16799984" lon="0" rev="0"/>
              </a:camera>
              <a:lightRig rig="threePt" dir="t"/>
            </a:scene3d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rapezoid 5">
              <a:extLst>
                <a:ext uri="{FF2B5EF4-FFF2-40B4-BE49-F238E27FC236}">
                  <a16:creationId xmlns:a16="http://schemas.microsoft.com/office/drawing/2014/main" id="{66E73D75-E352-4D03-AD0A-440288B72DE1}"/>
                </a:ext>
              </a:extLst>
            </p:cNvPr>
            <p:cNvSpPr/>
            <p:nvPr/>
          </p:nvSpPr>
          <p:spPr>
            <a:xfrm>
              <a:off x="7213979" y="3207434"/>
              <a:ext cx="1293020" cy="1666736"/>
            </a:xfrm>
            <a:custGeom>
              <a:avLst/>
              <a:gdLst>
                <a:gd name="connsiteX0" fmla="*/ 0 w 1376363"/>
                <a:gd name="connsiteY0" fmla="*/ 1048878 h 1048878"/>
                <a:gd name="connsiteX1" fmla="*/ 262220 w 1376363"/>
                <a:gd name="connsiteY1" fmla="*/ 0 h 1048878"/>
                <a:gd name="connsiteX2" fmla="*/ 1114144 w 1376363"/>
                <a:gd name="connsiteY2" fmla="*/ 0 h 1048878"/>
                <a:gd name="connsiteX3" fmla="*/ 1376363 w 1376363"/>
                <a:gd name="connsiteY3" fmla="*/ 1048878 h 1048878"/>
                <a:gd name="connsiteX4" fmla="*/ 0 w 1376363"/>
                <a:gd name="connsiteY4" fmla="*/ 1048878 h 1048878"/>
                <a:gd name="connsiteX0" fmla="*/ 0 w 1338263"/>
                <a:gd name="connsiteY0" fmla="*/ 891716 h 1048878"/>
                <a:gd name="connsiteX1" fmla="*/ 224120 w 1338263"/>
                <a:gd name="connsiteY1" fmla="*/ 0 h 1048878"/>
                <a:gd name="connsiteX2" fmla="*/ 1076044 w 1338263"/>
                <a:gd name="connsiteY2" fmla="*/ 0 h 1048878"/>
                <a:gd name="connsiteX3" fmla="*/ 1338263 w 1338263"/>
                <a:gd name="connsiteY3" fmla="*/ 1048878 h 1048878"/>
                <a:gd name="connsiteX4" fmla="*/ 0 w 1338263"/>
                <a:gd name="connsiteY4" fmla="*/ 891716 h 1048878"/>
                <a:gd name="connsiteX0" fmla="*/ 0 w 1293020"/>
                <a:gd name="connsiteY0" fmla="*/ 891716 h 891716"/>
                <a:gd name="connsiteX1" fmla="*/ 224120 w 1293020"/>
                <a:gd name="connsiteY1" fmla="*/ 0 h 891716"/>
                <a:gd name="connsiteX2" fmla="*/ 1076044 w 1293020"/>
                <a:gd name="connsiteY2" fmla="*/ 0 h 891716"/>
                <a:gd name="connsiteX3" fmla="*/ 1293020 w 1293020"/>
                <a:gd name="connsiteY3" fmla="*/ 891716 h 891716"/>
                <a:gd name="connsiteX4" fmla="*/ 0 w 1293020"/>
                <a:gd name="connsiteY4" fmla="*/ 891716 h 891716"/>
                <a:gd name="connsiteX0" fmla="*/ 0 w 1293020"/>
                <a:gd name="connsiteY0" fmla="*/ 891716 h 962212"/>
                <a:gd name="connsiteX1" fmla="*/ 224120 w 1293020"/>
                <a:gd name="connsiteY1" fmla="*/ 0 h 962212"/>
                <a:gd name="connsiteX2" fmla="*/ 1076044 w 1293020"/>
                <a:gd name="connsiteY2" fmla="*/ 0 h 962212"/>
                <a:gd name="connsiteX3" fmla="*/ 1293020 w 1293020"/>
                <a:gd name="connsiteY3" fmla="*/ 891716 h 962212"/>
                <a:gd name="connsiteX4" fmla="*/ 647700 w 1293020"/>
                <a:gd name="connsiteY4" fmla="*/ 962200 h 962212"/>
                <a:gd name="connsiteX5" fmla="*/ 0 w 1293020"/>
                <a:gd name="connsiteY5" fmla="*/ 891716 h 962212"/>
                <a:gd name="connsiteX0" fmla="*/ 0 w 1293020"/>
                <a:gd name="connsiteY0" fmla="*/ 891716 h 964764"/>
                <a:gd name="connsiteX1" fmla="*/ 224120 w 1293020"/>
                <a:gd name="connsiteY1" fmla="*/ 0 h 964764"/>
                <a:gd name="connsiteX2" fmla="*/ 1076044 w 1293020"/>
                <a:gd name="connsiteY2" fmla="*/ 0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3020" h="964764">
                  <a:moveTo>
                    <a:pt x="0" y="891716"/>
                  </a:moveTo>
                  <a:lnTo>
                    <a:pt x="224120" y="0"/>
                  </a:lnTo>
                  <a:lnTo>
                    <a:pt x="1076044" y="0"/>
                  </a:lnTo>
                  <a:lnTo>
                    <a:pt x="1293020" y="891716"/>
                  </a:lnTo>
                  <a:cubicBezTo>
                    <a:pt x="1288701" y="1043351"/>
                    <a:pt x="1157685" y="909972"/>
                    <a:pt x="1050132" y="921719"/>
                  </a:cubicBezTo>
                  <a:cubicBezTo>
                    <a:pt x="942579" y="933466"/>
                    <a:pt x="822722" y="965216"/>
                    <a:pt x="647700" y="962200"/>
                  </a:cubicBezTo>
                  <a:lnTo>
                    <a:pt x="0" y="891716"/>
                  </a:ln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142D7380-84E3-4E7D-A4FC-D6328B7321DF}"/>
              </a:ext>
            </a:extLst>
          </p:cNvPr>
          <p:cNvSpPr/>
          <p:nvPr/>
        </p:nvSpPr>
        <p:spPr>
          <a:xfrm>
            <a:off x="9471137" y="5666569"/>
            <a:ext cx="1294228" cy="103346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>
              <a:rot lat="16799984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16B5A24-FC2E-4C47-A9BF-FA0CACFEDA85}"/>
              </a:ext>
            </a:extLst>
          </p:cNvPr>
          <p:cNvGrpSpPr/>
          <p:nvPr/>
        </p:nvGrpSpPr>
        <p:grpSpPr>
          <a:xfrm>
            <a:off x="9471137" y="4557932"/>
            <a:ext cx="1294816" cy="2300068"/>
            <a:chOff x="9471137" y="4557932"/>
            <a:chExt cx="1294816" cy="230006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AA45B7C-6FDF-47EB-BB46-F2C5E986AF4E}"/>
                </a:ext>
              </a:extLst>
            </p:cNvPr>
            <p:cNvSpPr/>
            <p:nvPr/>
          </p:nvSpPr>
          <p:spPr>
            <a:xfrm>
              <a:off x="9471137" y="5563771"/>
              <a:ext cx="1294229" cy="129422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>
                <a:rot lat="16799984" lon="0" rev="0"/>
              </a:camera>
              <a:lightRig rig="threePt" dir="t"/>
            </a:scene3d>
            <a:sp3d extrusionH="254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rapezoid 5">
              <a:extLst>
                <a:ext uri="{FF2B5EF4-FFF2-40B4-BE49-F238E27FC236}">
                  <a16:creationId xmlns:a16="http://schemas.microsoft.com/office/drawing/2014/main" id="{87B464E0-50E9-4612-ACA1-87940E36B22A}"/>
                </a:ext>
              </a:extLst>
            </p:cNvPr>
            <p:cNvSpPr/>
            <p:nvPr/>
          </p:nvSpPr>
          <p:spPr>
            <a:xfrm>
              <a:off x="9472933" y="4557932"/>
              <a:ext cx="1293020" cy="1746993"/>
            </a:xfrm>
            <a:custGeom>
              <a:avLst/>
              <a:gdLst>
                <a:gd name="connsiteX0" fmla="*/ 0 w 1376363"/>
                <a:gd name="connsiteY0" fmla="*/ 1048878 h 1048878"/>
                <a:gd name="connsiteX1" fmla="*/ 262220 w 1376363"/>
                <a:gd name="connsiteY1" fmla="*/ 0 h 1048878"/>
                <a:gd name="connsiteX2" fmla="*/ 1114144 w 1376363"/>
                <a:gd name="connsiteY2" fmla="*/ 0 h 1048878"/>
                <a:gd name="connsiteX3" fmla="*/ 1376363 w 1376363"/>
                <a:gd name="connsiteY3" fmla="*/ 1048878 h 1048878"/>
                <a:gd name="connsiteX4" fmla="*/ 0 w 1376363"/>
                <a:gd name="connsiteY4" fmla="*/ 1048878 h 1048878"/>
                <a:gd name="connsiteX0" fmla="*/ 0 w 1338263"/>
                <a:gd name="connsiteY0" fmla="*/ 891716 h 1048878"/>
                <a:gd name="connsiteX1" fmla="*/ 224120 w 1338263"/>
                <a:gd name="connsiteY1" fmla="*/ 0 h 1048878"/>
                <a:gd name="connsiteX2" fmla="*/ 1076044 w 1338263"/>
                <a:gd name="connsiteY2" fmla="*/ 0 h 1048878"/>
                <a:gd name="connsiteX3" fmla="*/ 1338263 w 1338263"/>
                <a:gd name="connsiteY3" fmla="*/ 1048878 h 1048878"/>
                <a:gd name="connsiteX4" fmla="*/ 0 w 1338263"/>
                <a:gd name="connsiteY4" fmla="*/ 891716 h 1048878"/>
                <a:gd name="connsiteX0" fmla="*/ 0 w 1293020"/>
                <a:gd name="connsiteY0" fmla="*/ 891716 h 891716"/>
                <a:gd name="connsiteX1" fmla="*/ 224120 w 1293020"/>
                <a:gd name="connsiteY1" fmla="*/ 0 h 891716"/>
                <a:gd name="connsiteX2" fmla="*/ 1076044 w 1293020"/>
                <a:gd name="connsiteY2" fmla="*/ 0 h 891716"/>
                <a:gd name="connsiteX3" fmla="*/ 1293020 w 1293020"/>
                <a:gd name="connsiteY3" fmla="*/ 891716 h 891716"/>
                <a:gd name="connsiteX4" fmla="*/ 0 w 1293020"/>
                <a:gd name="connsiteY4" fmla="*/ 891716 h 891716"/>
                <a:gd name="connsiteX0" fmla="*/ 0 w 1293020"/>
                <a:gd name="connsiteY0" fmla="*/ 891716 h 962212"/>
                <a:gd name="connsiteX1" fmla="*/ 224120 w 1293020"/>
                <a:gd name="connsiteY1" fmla="*/ 0 h 962212"/>
                <a:gd name="connsiteX2" fmla="*/ 1076044 w 1293020"/>
                <a:gd name="connsiteY2" fmla="*/ 0 h 962212"/>
                <a:gd name="connsiteX3" fmla="*/ 1293020 w 1293020"/>
                <a:gd name="connsiteY3" fmla="*/ 891716 h 962212"/>
                <a:gd name="connsiteX4" fmla="*/ 647700 w 1293020"/>
                <a:gd name="connsiteY4" fmla="*/ 962200 h 962212"/>
                <a:gd name="connsiteX5" fmla="*/ 0 w 1293020"/>
                <a:gd name="connsiteY5" fmla="*/ 891716 h 962212"/>
                <a:gd name="connsiteX0" fmla="*/ 0 w 1293020"/>
                <a:gd name="connsiteY0" fmla="*/ 891716 h 964764"/>
                <a:gd name="connsiteX1" fmla="*/ 224120 w 1293020"/>
                <a:gd name="connsiteY1" fmla="*/ 0 h 964764"/>
                <a:gd name="connsiteX2" fmla="*/ 1076044 w 1293020"/>
                <a:gd name="connsiteY2" fmla="*/ 0 h 964764"/>
                <a:gd name="connsiteX3" fmla="*/ 1293020 w 1293020"/>
                <a:gd name="connsiteY3" fmla="*/ 891716 h 964764"/>
                <a:gd name="connsiteX4" fmla="*/ 1050132 w 1293020"/>
                <a:gd name="connsiteY4" fmla="*/ 921719 h 964764"/>
                <a:gd name="connsiteX5" fmla="*/ 647700 w 1293020"/>
                <a:gd name="connsiteY5" fmla="*/ 962200 h 964764"/>
                <a:gd name="connsiteX6" fmla="*/ 0 w 1293020"/>
                <a:gd name="connsiteY6" fmla="*/ 891716 h 96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3020" h="964764">
                  <a:moveTo>
                    <a:pt x="0" y="891716"/>
                  </a:moveTo>
                  <a:lnTo>
                    <a:pt x="224120" y="0"/>
                  </a:lnTo>
                  <a:lnTo>
                    <a:pt x="1076044" y="0"/>
                  </a:lnTo>
                  <a:lnTo>
                    <a:pt x="1293020" y="891716"/>
                  </a:lnTo>
                  <a:cubicBezTo>
                    <a:pt x="1288701" y="1043351"/>
                    <a:pt x="1157685" y="909972"/>
                    <a:pt x="1050132" y="921719"/>
                  </a:cubicBezTo>
                  <a:cubicBezTo>
                    <a:pt x="942579" y="933466"/>
                    <a:pt x="822722" y="965216"/>
                    <a:pt x="647700" y="962200"/>
                  </a:cubicBezTo>
                  <a:lnTo>
                    <a:pt x="0" y="891716"/>
                  </a:ln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A680271-952D-4DF3-9B85-2DB483DADF9F}"/>
              </a:ext>
            </a:extLst>
          </p:cNvPr>
          <p:cNvSpPr txBox="1"/>
          <p:nvPr/>
        </p:nvSpPr>
        <p:spPr>
          <a:xfrm>
            <a:off x="5168502" y="803821"/>
            <a:ext cx="185499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ন্য</a:t>
            </a:r>
            <a:r>
              <a:rPr lang="en-US" sz="13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34E915-EC3D-4166-822F-7D1C7F3F4748}"/>
              </a:ext>
            </a:extLst>
          </p:cNvPr>
          <p:cNvSpPr txBox="1"/>
          <p:nvPr/>
        </p:nvSpPr>
        <p:spPr>
          <a:xfrm>
            <a:off x="7134089" y="2170036"/>
            <a:ext cx="134684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 err="1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endParaRPr lang="en-US" sz="13800" b="1" dirty="0">
              <a:solidFill>
                <a:schemeClr val="accent2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337073-6AED-42B5-80E4-85FF93E8428F}"/>
              </a:ext>
            </a:extLst>
          </p:cNvPr>
          <p:cNvSpPr txBox="1"/>
          <p:nvPr/>
        </p:nvSpPr>
        <p:spPr>
          <a:xfrm>
            <a:off x="9611228" y="3679090"/>
            <a:ext cx="99418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b="1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</a:t>
            </a:r>
          </a:p>
        </p:txBody>
      </p:sp>
    </p:spTree>
    <p:extLst>
      <p:ext uri="{BB962C8B-B14F-4D97-AF65-F5344CB8AC3E}">
        <p14:creationId xmlns:p14="http://schemas.microsoft.com/office/powerpoint/2010/main" val="157382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386</Words>
  <Application>Microsoft Office PowerPoint</Application>
  <PresentationFormat>Widescreen</PresentationFormat>
  <Paragraphs>84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Nikosh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Md.Farid Uddin</dc:creator>
  <cp:lastModifiedBy>Md. Farid Uddin</cp:lastModifiedBy>
  <cp:revision>67</cp:revision>
  <dcterms:created xsi:type="dcterms:W3CDTF">2025-09-20T12:44:43Z</dcterms:created>
  <dcterms:modified xsi:type="dcterms:W3CDTF">2025-10-02T18:46:59Z</dcterms:modified>
</cp:coreProperties>
</file>