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74" r:id="rId2"/>
    <p:sldId id="289" r:id="rId3"/>
    <p:sldId id="273" r:id="rId4"/>
    <p:sldId id="276" r:id="rId5"/>
    <p:sldId id="277" r:id="rId6"/>
    <p:sldId id="282" r:id="rId7"/>
    <p:sldId id="278" r:id="rId8"/>
    <p:sldId id="279" r:id="rId9"/>
    <p:sldId id="281" r:id="rId10"/>
    <p:sldId id="283" r:id="rId11"/>
    <p:sldId id="285" r:id="rId12"/>
    <p:sldId id="286" r:id="rId13"/>
    <p:sldId id="287" r:id="rId14"/>
    <p:sldId id="288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28" autoAdjust="0"/>
  </p:normalViewPr>
  <p:slideViewPr>
    <p:cSldViewPr>
      <p:cViewPr varScale="1">
        <p:scale>
          <a:sx n="66" d="100"/>
          <a:sy n="66" d="100"/>
        </p:scale>
        <p:origin x="87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417D5-F07C-4AC4-BBAC-AE012A27CB73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A3A70-1F98-4239-837D-BB5CBE0FA7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1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80262-EDCF-4347-8560-6FA8B63061B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0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80262-EDCF-4347-8560-6FA8B63061B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09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80262-EDCF-4347-8560-6FA8B63061B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09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80262-EDCF-4347-8560-6FA8B63061B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09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80262-EDCF-4347-8560-6FA8B63061B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09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80262-EDCF-4347-8560-6FA8B63061B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0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FB5B6-3150-D66C-BE8A-5FC848447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CAF8BF-484C-70E9-5876-49B5D35028EF}"/>
              </a:ext>
            </a:extLst>
          </p:cNvPr>
          <p:cNvSpPr/>
          <p:nvPr userDrawn="1"/>
        </p:nvSpPr>
        <p:spPr>
          <a:xfrm>
            <a:off x="4419600" y="3276600"/>
            <a:ext cx="3352800" cy="228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041824-C7BA-90B9-3491-462A392098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488" y="228600"/>
            <a:ext cx="1497169" cy="1771650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34640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FB5B6-3150-D66C-BE8A-5FC848447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CAF8BF-484C-70E9-5876-49B5D35028EF}"/>
              </a:ext>
            </a:extLst>
          </p:cNvPr>
          <p:cNvSpPr/>
          <p:nvPr userDrawn="1"/>
        </p:nvSpPr>
        <p:spPr>
          <a:xfrm>
            <a:off x="4419600" y="3276600"/>
            <a:ext cx="3352800" cy="2286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0AE99F-3943-9DC8-E3EA-3A3623C192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488" y="228600"/>
            <a:ext cx="1497169" cy="1771650"/>
          </a:xfrm>
          <a:prstGeom prst="teardrop">
            <a:avLst/>
          </a:prstGeom>
        </p:spPr>
      </p:pic>
    </p:spTree>
    <p:extLst>
      <p:ext uri="{BB962C8B-B14F-4D97-AF65-F5344CB8AC3E}">
        <p14:creationId xmlns:p14="http://schemas.microsoft.com/office/powerpoint/2010/main" val="408848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8334" tIns="54167" rIns="108334" bIns="5416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08334" tIns="54167" rIns="108334" bIns="541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08334" tIns="54167" rIns="108334" bIns="5416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3337"/>
            <a:fld id="{7FFA49BB-709C-46FE-A466-17F98B5D60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3337"/>
              <a:t>10/25/2025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08334" tIns="54167" rIns="108334" bIns="5416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333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08334" tIns="54167" rIns="108334" bIns="5416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3337"/>
            <a:fld id="{3C08EC36-B763-4DAD-8ED9-A5948A9C5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333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4" r:id="rId2"/>
  </p:sldLayoutIdLst>
  <p:txStyles>
    <p:titleStyle>
      <a:lvl1pPr algn="ctr" defTabSz="1083337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252" indent="-406252" algn="l" defTabSz="10833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0212" indent="-338543" algn="l" defTabSz="1083337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54172" indent="-270834" algn="l" defTabSz="108333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5841" indent="-270834" algn="l" defTabSz="108333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10" indent="-270834" algn="l" defTabSz="108333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9179" indent="-270834" algn="l" defTabSz="10833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20847" indent="-270834" algn="l" defTabSz="10833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62516" indent="-270834" algn="l" defTabSz="10833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4185" indent="-270834" algn="l" defTabSz="10833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33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1669" algn="l" defTabSz="10833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337" algn="l" defTabSz="10833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5006" algn="l" defTabSz="10833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6676" algn="l" defTabSz="10833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8344" algn="l" defTabSz="10833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0013" algn="l" defTabSz="10833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91682" algn="l" defTabSz="10833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3350" algn="l" defTabSz="10833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61DEC89-7955-F2DA-5C11-6A146CFF1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6953" y1="34546" x2="16953" y2="34546"/>
                        <a14:foregroundMark x1="31602" y1="29272" x2="31602" y2="29272"/>
                        <a14:foregroundMark x1="46953" y1="26688" x2="46953" y2="26688"/>
                        <a14:foregroundMark x1="60352" y1="23576" x2="60352" y2="23576"/>
                        <a14:foregroundMark x1="71641" y1="19778" x2="71641" y2="19778"/>
                        <a14:foregroundMark x1="82734" y1="23576" x2="82734" y2="23576"/>
                        <a14:foregroundMark x1="74453" y1="75000" x2="74453" y2="75000"/>
                        <a14:foregroundMark x1="61758" y1="66192" x2="61758" y2="66192"/>
                        <a14:foregroundMark x1="77813" y1="76213" x2="77813" y2="76213"/>
                        <a14:foregroundMark x1="13281" y1="51424" x2="13281" y2="51424"/>
                        <a14:foregroundMark x1="53125" y1="65717" x2="53125" y2="65717"/>
                        <a14:foregroundMark x1="57539" y1="61656" x2="57539" y2="61656"/>
                        <a14:foregroundMark x1="54688" y1="72838" x2="54688" y2="72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8007"/>
            <a:ext cx="12420600" cy="919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54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105400" y="400382"/>
            <a:ext cx="2590800" cy="742618"/>
          </a:xfrm>
          <a:prstGeom prst="rect">
            <a:avLst/>
          </a:prstGeom>
          <a:noFill/>
          <a:ln w="762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4038600"/>
            <a:ext cx="847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রায়নার ল্যাপটপটি একবছর পর ধীর গতির কারণ বল?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9137" y="1667155"/>
            <a:ext cx="4143067" cy="233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1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 txBox="1">
            <a:spLocks/>
          </p:cNvSpPr>
          <p:nvPr/>
        </p:nvSpPr>
        <p:spPr>
          <a:xfrm>
            <a:off x="1295400" y="4084965"/>
            <a:ext cx="8305800" cy="1325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 তার কম্পিউটারে ইন্টারনেট কানেকশন নিয়ে কী কী কাজ করছে?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63421"/>
            <a:ext cx="28194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5200" y="1132862"/>
            <a:ext cx="4426711" cy="294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2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 txBox="1">
            <a:spLocks/>
          </p:cNvSpPr>
          <p:nvPr/>
        </p:nvSpPr>
        <p:spPr>
          <a:xfrm>
            <a:off x="1943100" y="4202298"/>
            <a:ext cx="8305800" cy="13252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কাজ-১।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114300" indent="0">
              <a:buNone/>
            </a:pP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কাজ-২।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আনইনস্টল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114300" indent="0">
              <a:buNone/>
            </a:pP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363421"/>
            <a:ext cx="2324100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053316"/>
            <a:ext cx="4419600" cy="252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0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2667000" y="2743200"/>
            <a:ext cx="6573913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68580" indent="0" algn="just">
              <a:buNone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অংকনের কম্পিউটারের ফাইল শর্টকাট হওয়ার কারণ কী?</a:t>
            </a:r>
          </a:p>
          <a:p>
            <a:pPr marL="68580" indent="0" algn="just">
              <a:buNone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ল্যাপটপ বা কম্পিউটার ভালভাবে ব্যবহার করার জন্য কী ব্যবস্থা গ্রহণ করা উচিৎ?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1" y="601705"/>
            <a:ext cx="2921001" cy="1200329"/>
          </a:xfrm>
          <a:prstGeom prst="rect">
            <a:avLst/>
          </a:prstGeom>
          <a:noFill/>
          <a:ln w="7620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kern="0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7200" b="1" kern="0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0" r="12070"/>
          <a:stretch/>
        </p:blipFill>
        <p:spPr bwMode="auto">
          <a:xfrm>
            <a:off x="2121286" y="394451"/>
            <a:ext cx="2913202" cy="2150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140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7908" y="2819400"/>
            <a:ext cx="6756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q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রক্ষণাবেক্ষণে সফটওয়্যারের গুরুত্ব-এ বিষয়ের উপর ১০০ শব্দের একটি রচনা লিখ।</a:t>
            </a:r>
          </a:p>
          <a:p>
            <a:pPr algn="just"/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6599" y="762000"/>
            <a:ext cx="3458802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262159-1C04-B655-540F-DCD2BDA85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14" b="93548" l="10000" r="90000">
                        <a14:foregroundMark x1="50000" y1="5914" x2="50000" y2="5914"/>
                        <a14:foregroundMark x1="74074" y1="90323" x2="74074" y2="90323"/>
                        <a14:foregroundMark x1="63704" y1="93548" x2="63704" y2="93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59" y="304800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F78EB9-2784-FCD6-9335-C99B25AE07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907" y="1295400"/>
            <a:ext cx="7202186" cy="48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7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496FC2-4C42-5D86-54A6-02A9467DC91C}"/>
              </a:ext>
            </a:extLst>
          </p:cNvPr>
          <p:cNvSpPr txBox="1"/>
          <p:nvPr/>
        </p:nvSpPr>
        <p:spPr>
          <a:xfrm>
            <a:off x="3733800" y="2503714"/>
            <a:ext cx="3903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ফরিদ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94379D-CEFC-0452-4DF3-BD90292BE692}"/>
              </a:ext>
            </a:extLst>
          </p:cNvPr>
          <p:cNvSpPr txBox="1"/>
          <p:nvPr/>
        </p:nvSpPr>
        <p:spPr>
          <a:xfrm>
            <a:off x="4724400" y="381000"/>
            <a:ext cx="4717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D3EF6-95E8-6061-B77D-AE0E4246449C}"/>
              </a:ext>
            </a:extLst>
          </p:cNvPr>
          <p:cNvSpPr txBox="1"/>
          <p:nvPr/>
        </p:nvSpPr>
        <p:spPr>
          <a:xfrm>
            <a:off x="4174597" y="3200400"/>
            <a:ext cx="3140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94C02-3123-7E98-9F29-2C1968EFE45E}"/>
              </a:ext>
            </a:extLst>
          </p:cNvPr>
          <p:cNvSpPr txBox="1"/>
          <p:nvPr/>
        </p:nvSpPr>
        <p:spPr>
          <a:xfrm>
            <a:off x="2057400" y="3739009"/>
            <a:ext cx="7887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ছিপাতলী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জে.জি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এম.এ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C8F65A-0D6E-4FEE-256C-C84A0804F806}"/>
              </a:ext>
            </a:extLst>
          </p:cNvPr>
          <p:cNvSpPr txBox="1"/>
          <p:nvPr/>
        </p:nvSpPr>
        <p:spPr>
          <a:xfrm>
            <a:off x="3949374" y="4349429"/>
            <a:ext cx="3591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হাটহাজারী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8969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>
          <a:xfrm>
            <a:off x="2362200" y="1828800"/>
            <a:ext cx="5682190" cy="3600450"/>
          </a:xfrm>
          <a:prstGeom prst="rect">
            <a:avLst/>
          </a:prstGeom>
          <a:ln>
            <a:solidFill>
              <a:srgbClr val="0000FF"/>
            </a:solidFill>
            <a:prstDash val="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Blip>
                <a:blip r:embed="rId2"/>
              </a:buBlip>
            </a:pPr>
            <a:r>
              <a:rPr lang="bn-BD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bn-BD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bn-BD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b="1" dirty="0" err="1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b="1" dirty="0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b="1" dirty="0" err="1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bn-BD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en-US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en-US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endParaRPr lang="en-US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bn-BD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BD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</a:t>
            </a:r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bn-BD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0" y="457200"/>
            <a:ext cx="427687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0" spc="150" dirty="0" err="1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4400" b="1" kern="0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4400" b="1" kern="0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Shonar Bangla" pitchFamily="34" charset="0"/>
                <a:cs typeface="Shonar Bangla" pitchFamily="34" charset="0"/>
              </a:rPr>
              <a:t>পরিচিতি</a:t>
            </a:r>
            <a:endParaRPr lang="en-US" sz="4400" b="1" kern="0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" name="Picture 2" descr="C:\Users\DELL\Desktop\9-T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66139"/>
            <a:ext cx="2643868" cy="33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39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হাঢ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91667" l="3000" r="93667">
                        <a14:foregroundMark x1="9333" y1="48750" x2="14000" y2="49583"/>
                        <a14:foregroundMark x1="12000" y1="42917" x2="7333" y2="48750"/>
                        <a14:foregroundMark x1="3000" y1="51667" x2="5667" y2="55833"/>
                        <a14:foregroundMark x1="36333" y1="91667" x2="42000" y2="88333"/>
                        <a14:foregroundMark x1="91667" y1="45833" x2="93667" y2="50000"/>
                        <a14:foregroundMark x1="56000" y1="8333" x2="62000" y2="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3429000"/>
            <a:ext cx="4126523" cy="3352800"/>
          </a:xfrm>
          <a:prstGeom prst="rect">
            <a:avLst/>
          </a:prstGeom>
        </p:spPr>
      </p:pic>
      <p:pic>
        <p:nvPicPr>
          <p:cNvPr id="3" name="Picture 2" descr="হা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471" y="347790"/>
            <a:ext cx="3736306" cy="2644501"/>
          </a:xfrm>
          <a:prstGeom prst="rect">
            <a:avLst/>
          </a:prstGeom>
        </p:spPr>
      </p:pic>
      <p:pic>
        <p:nvPicPr>
          <p:cNvPr id="4" name="Picture 3" descr="হার্ড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4580" y="3865709"/>
            <a:ext cx="4276510" cy="2971800"/>
          </a:xfrm>
          <a:prstGeom prst="rect">
            <a:avLst/>
          </a:prstGeom>
        </p:spPr>
      </p:pic>
      <p:pic>
        <p:nvPicPr>
          <p:cNvPr id="5" name="Picture 4" descr="হা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24" r="89336">
                        <a14:foregroundMark x1="8531" y1="44286" x2="8531" y2="44286"/>
                        <a14:foregroundMark x1="7583" y1="60714" x2="7583" y2="60714"/>
                        <a14:foregroundMark x1="5924" y1="30714" x2="5924" y2="30714"/>
                        <a14:foregroundMark x1="45972" y1="44286" x2="45972" y2="44286"/>
                        <a14:foregroundMark x1="56161" y1="34286" x2="56161" y2="34286"/>
                        <a14:foregroundMark x1="59005" y1="69286" x2="59005" y2="69286"/>
                        <a14:foregroundMark x1="85308" y1="67857" x2="85308" y2="67857"/>
                        <a14:foregroundMark x1="35782" y1="19286" x2="35782" y2="19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6223" y="2129118"/>
            <a:ext cx="4674577" cy="1299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8EC59B-D068-AC98-B00A-E7C061B1D8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4800"/>
            <a:ext cx="2867025" cy="19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4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5475" y="1667470"/>
            <a:ext cx="4314825" cy="923330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5400" kern="0" dirty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5400" kern="0" dirty="0">
              <a:solidFill>
                <a:sysClr val="window" lastClr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A0EC0B-3D3A-47A6-140D-EB282C699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-28574"/>
            <a:ext cx="3971925" cy="28589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02CD51-DFFB-6A43-C3F2-E67CBFDB4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64" y="3048000"/>
            <a:ext cx="6567836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60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0" y="381000"/>
            <a:ext cx="75506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 লক্ষ্য কর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657B8-6C8B-432A-FD80-8FC157163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0" b="90767" l="10000" r="90000">
                        <a14:foregroundMark x1="38256" y1="90767" x2="41860" y2="90070"/>
                        <a14:foregroundMark x1="76512" y1="83101" x2="76512" y2="83101"/>
                        <a14:foregroundMark x1="80930" y1="86934" x2="80930" y2="86934"/>
                        <a14:foregroundMark x1="85930" y1="86934" x2="85930" y2="86934"/>
                        <a14:foregroundMark x1="86977" y1="87631" x2="86977" y2="87631"/>
                        <a14:foregroundMark x1="23256" y1="28223" x2="23256" y2="28223"/>
                        <a14:foregroundMark x1="22558" y1="28920" x2="22558" y2="28920"/>
                        <a14:foregroundMark x1="26395" y1="28571" x2="26395" y2="28571"/>
                        <a14:foregroundMark x1="28140" y1="28920" x2="28140" y2="28920"/>
                        <a14:foregroundMark x1="28023" y1="28571" x2="28023" y2="28571"/>
                        <a14:foregroundMark x1="40000" y1="70906" x2="40000" y2="70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55731"/>
            <a:ext cx="6345010" cy="4234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637658-1CAD-BE7C-4FAA-66766398B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10723"/>
            <a:ext cx="3269916" cy="183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26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612" y="275401"/>
            <a:ext cx="3048001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3700" y="1044842"/>
            <a:ext cx="6324600" cy="34509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828800" y="4611432"/>
            <a:ext cx="8120221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2446" y="457201"/>
            <a:ext cx="2132754" cy="76944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3200400" y="1905000"/>
            <a:ext cx="65532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4F81BD"/>
              </a:buClr>
              <a:buNone/>
            </a:pP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Clr>
                <a:srgbClr val="4F81BD"/>
              </a:buClr>
              <a:buNone/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কী তা বলতে পারবে</a:t>
            </a:r>
          </a:p>
          <a:p>
            <a:pPr marL="0" indent="0" algn="just">
              <a:buClr>
                <a:srgbClr val="4F81BD"/>
              </a:buClr>
              <a:buNone/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গতি কমে যাওয়ার কারণ বলতে পারবে</a:t>
            </a:r>
          </a:p>
          <a:p>
            <a:pPr marL="0" indent="0" algn="just">
              <a:buClr>
                <a:srgbClr val="4F81BD"/>
              </a:buClr>
              <a:buNone/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রক্ষণাবেক্ষণে সফটওয়্যারের গুরুত্ব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9318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 txBox="1">
            <a:spLocks/>
          </p:cNvSpPr>
          <p:nvPr/>
        </p:nvSpPr>
        <p:spPr>
          <a:xfrm>
            <a:off x="1828800" y="1543382"/>
            <a:ext cx="85344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4F81BD"/>
              </a:buClr>
              <a:buNone/>
            </a:pPr>
            <a:endParaRPr lang="bn-BD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82A318-74F1-9CBE-720E-D6CC5307A58C}"/>
              </a:ext>
            </a:extLst>
          </p:cNvPr>
          <p:cNvSpPr txBox="1"/>
          <p:nvPr/>
        </p:nvSpPr>
        <p:spPr>
          <a:xfrm>
            <a:off x="2667000" y="2209800"/>
            <a:ext cx="7277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Clr>
                <a:srgbClr val="4F81BD"/>
              </a:buClr>
              <a:buNone/>
            </a:pPr>
            <a:r>
              <a:rPr lang="bn-BD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</a:t>
            </a:r>
            <a:r>
              <a:rPr lang="en-US" sz="4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ইনস্টলেশন</a:t>
            </a:r>
            <a:r>
              <a:rPr lang="en-US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আনইনস্টলেশন</a:t>
            </a:r>
            <a:r>
              <a:rPr lang="en-US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ডিলিট</a:t>
            </a:r>
            <a:r>
              <a:rPr lang="en-US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 algn="ctr">
              <a:buClr>
                <a:srgbClr val="4F81BD"/>
              </a:buClr>
              <a:buNone/>
            </a:pP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4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8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</TotalTime>
  <Words>195</Words>
  <Application>Microsoft Office PowerPoint</Application>
  <PresentationFormat>Widescreen</PresentationFormat>
  <Paragraphs>41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NikoshBAN</vt:lpstr>
      <vt:lpstr>Shonar Bangla</vt:lpstr>
      <vt:lpstr>Wingdings</vt:lpstr>
      <vt:lpstr>Wingdings 2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Farid Uddin</dc:creator>
  <cp:lastModifiedBy>Md. Farid Uddin</cp:lastModifiedBy>
  <cp:revision>327</cp:revision>
  <dcterms:created xsi:type="dcterms:W3CDTF">2006-08-16T00:00:00Z</dcterms:created>
  <dcterms:modified xsi:type="dcterms:W3CDTF">2025-10-25T04:26:11Z</dcterms:modified>
</cp:coreProperties>
</file>