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24" r:id="rId2"/>
    <p:sldMasterId id="2147483749" r:id="rId3"/>
  </p:sldMasterIdLst>
  <p:notesMasterIdLst>
    <p:notesMasterId r:id="rId41"/>
  </p:notesMasterIdLst>
  <p:sldIdLst>
    <p:sldId id="345" r:id="rId4"/>
    <p:sldId id="351" r:id="rId5"/>
    <p:sldId id="352" r:id="rId6"/>
    <p:sldId id="292" r:id="rId7"/>
    <p:sldId id="356" r:id="rId8"/>
    <p:sldId id="357" r:id="rId9"/>
    <p:sldId id="358" r:id="rId10"/>
    <p:sldId id="329" r:id="rId11"/>
    <p:sldId id="309" r:id="rId12"/>
    <p:sldId id="368" r:id="rId13"/>
    <p:sldId id="369" r:id="rId14"/>
    <p:sldId id="355" r:id="rId15"/>
    <p:sldId id="370" r:id="rId16"/>
    <p:sldId id="360" r:id="rId17"/>
    <p:sldId id="384" r:id="rId18"/>
    <p:sldId id="371" r:id="rId19"/>
    <p:sldId id="372" r:id="rId20"/>
    <p:sldId id="373" r:id="rId21"/>
    <p:sldId id="374" r:id="rId22"/>
    <p:sldId id="375" r:id="rId23"/>
    <p:sldId id="376" r:id="rId24"/>
    <p:sldId id="388" r:id="rId25"/>
    <p:sldId id="389" r:id="rId26"/>
    <p:sldId id="378" r:id="rId27"/>
    <p:sldId id="390" r:id="rId28"/>
    <p:sldId id="391" r:id="rId29"/>
    <p:sldId id="392" r:id="rId30"/>
    <p:sldId id="379" r:id="rId31"/>
    <p:sldId id="393" r:id="rId32"/>
    <p:sldId id="380" r:id="rId33"/>
    <p:sldId id="381" r:id="rId34"/>
    <p:sldId id="382" r:id="rId35"/>
    <p:sldId id="385" r:id="rId36"/>
    <p:sldId id="386" r:id="rId37"/>
    <p:sldId id="387" r:id="rId38"/>
    <p:sldId id="394" r:id="rId39"/>
    <p:sldId id="280" r:id="rId40"/>
  </p:sldIdLst>
  <p:sldSz cx="15179675" cy="10607675"/>
  <p:notesSz cx="6858000" cy="9144000"/>
  <p:defaultTextStyle>
    <a:defPPr>
      <a:defRPr lang="en-US"/>
    </a:defPPr>
    <a:lvl1pPr marL="0" algn="l" defTabSz="531691" rtl="0" eaLnBrk="1" latinLnBrk="0" hangingPunct="1">
      <a:defRPr sz="1047" kern="1200">
        <a:solidFill>
          <a:schemeClr val="tx1"/>
        </a:solidFill>
        <a:latin typeface="+mn-lt"/>
        <a:ea typeface="+mn-ea"/>
        <a:cs typeface="+mn-cs"/>
      </a:defRPr>
    </a:lvl1pPr>
    <a:lvl2pPr marL="265846" algn="l" defTabSz="531691" rtl="0" eaLnBrk="1" latinLnBrk="0" hangingPunct="1">
      <a:defRPr sz="1047" kern="1200">
        <a:solidFill>
          <a:schemeClr val="tx1"/>
        </a:solidFill>
        <a:latin typeface="+mn-lt"/>
        <a:ea typeface="+mn-ea"/>
        <a:cs typeface="+mn-cs"/>
      </a:defRPr>
    </a:lvl2pPr>
    <a:lvl3pPr marL="531691" algn="l" defTabSz="531691" rtl="0" eaLnBrk="1" latinLnBrk="0" hangingPunct="1">
      <a:defRPr sz="1047" kern="1200">
        <a:solidFill>
          <a:schemeClr val="tx1"/>
        </a:solidFill>
        <a:latin typeface="+mn-lt"/>
        <a:ea typeface="+mn-ea"/>
        <a:cs typeface="+mn-cs"/>
      </a:defRPr>
    </a:lvl3pPr>
    <a:lvl4pPr marL="797537" algn="l" defTabSz="531691" rtl="0" eaLnBrk="1" latinLnBrk="0" hangingPunct="1">
      <a:defRPr sz="1047" kern="1200">
        <a:solidFill>
          <a:schemeClr val="tx1"/>
        </a:solidFill>
        <a:latin typeface="+mn-lt"/>
        <a:ea typeface="+mn-ea"/>
        <a:cs typeface="+mn-cs"/>
      </a:defRPr>
    </a:lvl4pPr>
    <a:lvl5pPr marL="1063383" algn="l" defTabSz="531691" rtl="0" eaLnBrk="1" latinLnBrk="0" hangingPunct="1">
      <a:defRPr sz="1047" kern="1200">
        <a:solidFill>
          <a:schemeClr val="tx1"/>
        </a:solidFill>
        <a:latin typeface="+mn-lt"/>
        <a:ea typeface="+mn-ea"/>
        <a:cs typeface="+mn-cs"/>
      </a:defRPr>
    </a:lvl5pPr>
    <a:lvl6pPr marL="1329228" algn="l" defTabSz="531691" rtl="0" eaLnBrk="1" latinLnBrk="0" hangingPunct="1">
      <a:defRPr sz="1047" kern="1200">
        <a:solidFill>
          <a:schemeClr val="tx1"/>
        </a:solidFill>
        <a:latin typeface="+mn-lt"/>
        <a:ea typeface="+mn-ea"/>
        <a:cs typeface="+mn-cs"/>
      </a:defRPr>
    </a:lvl6pPr>
    <a:lvl7pPr marL="1595073" algn="l" defTabSz="531691" rtl="0" eaLnBrk="1" latinLnBrk="0" hangingPunct="1">
      <a:defRPr sz="1047" kern="1200">
        <a:solidFill>
          <a:schemeClr val="tx1"/>
        </a:solidFill>
        <a:latin typeface="+mn-lt"/>
        <a:ea typeface="+mn-ea"/>
        <a:cs typeface="+mn-cs"/>
      </a:defRPr>
    </a:lvl7pPr>
    <a:lvl8pPr marL="1860919" algn="l" defTabSz="531691" rtl="0" eaLnBrk="1" latinLnBrk="0" hangingPunct="1">
      <a:defRPr sz="1047" kern="1200">
        <a:solidFill>
          <a:schemeClr val="tx1"/>
        </a:solidFill>
        <a:latin typeface="+mn-lt"/>
        <a:ea typeface="+mn-ea"/>
        <a:cs typeface="+mn-cs"/>
      </a:defRPr>
    </a:lvl8pPr>
    <a:lvl9pPr marL="2126764" algn="l" defTabSz="531691" rtl="0" eaLnBrk="1" latinLnBrk="0" hangingPunct="1">
      <a:defRPr sz="104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d Mizanur Rahman" initials="MR" lastIdx="3" clrIdx="0">
    <p:extLst>
      <p:ext uri="{19B8F6BF-5375-455C-9EA6-DF929625EA0E}">
        <p15:presenceInfo xmlns:p15="http://schemas.microsoft.com/office/powerpoint/2012/main" userId="ae44e3a36a71cb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44" autoAdjust="0"/>
    <p:restoredTop sz="95196" autoAdjust="0"/>
  </p:normalViewPr>
  <p:slideViewPr>
    <p:cSldViewPr snapToGrid="0">
      <p:cViewPr varScale="1">
        <p:scale>
          <a:sx n="55" d="100"/>
          <a:sy n="55" d="100"/>
        </p:scale>
        <p:origin x="90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F8423-BDD7-4461-861E-487F59CE0944}" type="datetimeFigureOut">
              <a:rPr lang="en-US" smtClean="0"/>
              <a:t>4/23/2026</a:t>
            </a:fld>
            <a:endParaRPr lang="en-US"/>
          </a:p>
        </p:txBody>
      </p:sp>
      <p:sp>
        <p:nvSpPr>
          <p:cNvPr id="4" name="Slide Image Placeholder 3"/>
          <p:cNvSpPr>
            <a:spLocks noGrp="1" noRot="1" noChangeAspect="1"/>
          </p:cNvSpPr>
          <p:nvPr>
            <p:ph type="sldImg" idx="2"/>
          </p:nvPr>
        </p:nvSpPr>
        <p:spPr>
          <a:xfrm>
            <a:off x="1220788" y="1143000"/>
            <a:ext cx="4416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60506-5A0B-4D01-98B3-BE59C3888400}" type="slidenum">
              <a:rPr lang="en-US" smtClean="0"/>
              <a:t>‹#›</a:t>
            </a:fld>
            <a:endParaRPr lang="en-US"/>
          </a:p>
        </p:txBody>
      </p:sp>
    </p:spTree>
    <p:extLst>
      <p:ext uri="{BB962C8B-B14F-4D97-AF65-F5344CB8AC3E}">
        <p14:creationId xmlns:p14="http://schemas.microsoft.com/office/powerpoint/2010/main" val="380406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DFE3-370E-C9E2-0AB5-EAB76D4278FF}"/>
              </a:ext>
            </a:extLst>
          </p:cNvPr>
          <p:cNvSpPr>
            <a:spLocks noGrp="1"/>
          </p:cNvSpPr>
          <p:nvPr>
            <p:ph type="ctrTitle"/>
          </p:nvPr>
        </p:nvSpPr>
        <p:spPr>
          <a:xfrm>
            <a:off x="1899055" y="1736175"/>
            <a:ext cx="11384757" cy="3692914"/>
          </a:xfrm>
        </p:spPr>
        <p:txBody>
          <a:bodyPr anchor="b"/>
          <a:lstStyle>
            <a:lvl1pPr algn="ctr">
              <a:defRPr sz="3349"/>
            </a:lvl1pPr>
          </a:lstStyle>
          <a:p>
            <a:r>
              <a:rPr lang="en-US"/>
              <a:t>Click to edit Master title style</a:t>
            </a:r>
          </a:p>
        </p:txBody>
      </p:sp>
      <p:sp>
        <p:nvSpPr>
          <p:cNvPr id="3" name="Subtitle 2">
            <a:extLst>
              <a:ext uri="{FF2B5EF4-FFF2-40B4-BE49-F238E27FC236}">
                <a16:creationId xmlns:a16="http://schemas.microsoft.com/office/drawing/2014/main" id="{4030AA32-4409-94E0-ABCE-8FC4ADCBE507}"/>
              </a:ext>
            </a:extLst>
          </p:cNvPr>
          <p:cNvSpPr>
            <a:spLocks noGrp="1"/>
          </p:cNvSpPr>
          <p:nvPr>
            <p:ph type="subTitle" idx="1"/>
          </p:nvPr>
        </p:nvSpPr>
        <p:spPr>
          <a:xfrm>
            <a:off x="1899055" y="5570883"/>
            <a:ext cx="11384757" cy="2561722"/>
          </a:xfrm>
        </p:spPr>
        <p:txBody>
          <a:bodyPr/>
          <a:lstStyle>
            <a:lvl1pPr marL="0" indent="0" algn="ctr">
              <a:buNone/>
              <a:defRPr sz="1340"/>
            </a:lvl1pPr>
            <a:lvl2pPr marL="255220" indent="0" algn="ctr">
              <a:buNone/>
              <a:defRPr sz="1116"/>
            </a:lvl2pPr>
            <a:lvl3pPr marL="510438" indent="0" algn="ctr">
              <a:buNone/>
              <a:defRPr sz="1005"/>
            </a:lvl3pPr>
            <a:lvl4pPr marL="765658" indent="0" algn="ctr">
              <a:buNone/>
              <a:defRPr sz="893"/>
            </a:lvl4pPr>
            <a:lvl5pPr marL="1020877" indent="0" algn="ctr">
              <a:buNone/>
              <a:defRPr sz="893"/>
            </a:lvl5pPr>
            <a:lvl6pPr marL="1276097" indent="0" algn="ctr">
              <a:buNone/>
              <a:defRPr sz="893"/>
            </a:lvl6pPr>
            <a:lvl7pPr marL="1531316" indent="0" algn="ctr">
              <a:buNone/>
              <a:defRPr sz="893"/>
            </a:lvl7pPr>
            <a:lvl8pPr marL="1786535" indent="0" algn="ctr">
              <a:buNone/>
              <a:defRPr sz="893"/>
            </a:lvl8pPr>
            <a:lvl9pPr marL="2041754" indent="0" algn="ctr">
              <a:buNone/>
              <a:defRPr sz="893"/>
            </a:lvl9pPr>
          </a:lstStyle>
          <a:p>
            <a:r>
              <a:rPr lang="en-US"/>
              <a:t>Click to edit Master subtitle style</a:t>
            </a:r>
          </a:p>
        </p:txBody>
      </p:sp>
      <p:sp>
        <p:nvSpPr>
          <p:cNvPr id="4" name="Date Placeholder 3">
            <a:extLst>
              <a:ext uri="{FF2B5EF4-FFF2-40B4-BE49-F238E27FC236}">
                <a16:creationId xmlns:a16="http://schemas.microsoft.com/office/drawing/2014/main" id="{EAB8D88A-2490-F0B7-BF48-55F27FC60AFB}"/>
              </a:ext>
            </a:extLst>
          </p:cNvPr>
          <p:cNvSpPr>
            <a:spLocks noGrp="1"/>
          </p:cNvSpPr>
          <p:nvPr>
            <p:ph type="dt" sz="half" idx="10"/>
          </p:nvPr>
        </p:nvSpPr>
        <p:spPr/>
        <p:txBody>
          <a:bodyPr/>
          <a:lstStyle/>
          <a:p>
            <a:fld id="{4EA11108-089F-406C-BB54-D47146C9F11C}" type="datetimeFigureOut">
              <a:rPr lang="en-US" smtClean="0"/>
              <a:t>4/23/2026</a:t>
            </a:fld>
            <a:endParaRPr lang="en-US"/>
          </a:p>
        </p:txBody>
      </p:sp>
      <p:sp>
        <p:nvSpPr>
          <p:cNvPr id="5" name="Footer Placeholder 4">
            <a:extLst>
              <a:ext uri="{FF2B5EF4-FFF2-40B4-BE49-F238E27FC236}">
                <a16:creationId xmlns:a16="http://schemas.microsoft.com/office/drawing/2014/main" id="{2F560847-114A-38DA-B6F7-BF2B9C25E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9138D-9681-4984-BE7B-9E75F6C4F6F1}"/>
              </a:ext>
            </a:extLst>
          </p:cNvPr>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6120166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69EF-C54C-7F5F-C908-959923F920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939C57-C761-BBBB-0FFE-814EE4E1D7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B019D-F03A-C07B-CCB9-CC0574E2349A}"/>
              </a:ext>
            </a:extLst>
          </p:cNvPr>
          <p:cNvSpPr>
            <a:spLocks noGrp="1"/>
          </p:cNvSpPr>
          <p:nvPr>
            <p:ph type="dt" sz="half" idx="10"/>
          </p:nvPr>
        </p:nvSpPr>
        <p:spPr/>
        <p:txBody>
          <a:bodyPr/>
          <a:lstStyle/>
          <a:p>
            <a:fld id="{4EA11108-089F-406C-BB54-D47146C9F11C}" type="datetimeFigureOut">
              <a:rPr lang="en-US" smtClean="0"/>
              <a:t>4/23/2026</a:t>
            </a:fld>
            <a:endParaRPr lang="en-US"/>
          </a:p>
        </p:txBody>
      </p:sp>
      <p:sp>
        <p:nvSpPr>
          <p:cNvPr id="5" name="Footer Placeholder 4">
            <a:extLst>
              <a:ext uri="{FF2B5EF4-FFF2-40B4-BE49-F238E27FC236}">
                <a16:creationId xmlns:a16="http://schemas.microsoft.com/office/drawing/2014/main" id="{CE693A76-1E5F-3215-00B1-6E6A1CD63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8157E-6642-D34B-DF13-E7C833DCD08D}"/>
              </a:ext>
            </a:extLst>
          </p:cNvPr>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26665184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975F7A-2330-A1CE-0C5B-C9351095F977}"/>
              </a:ext>
            </a:extLst>
          </p:cNvPr>
          <p:cNvSpPr>
            <a:spLocks noGrp="1"/>
          </p:cNvSpPr>
          <p:nvPr>
            <p:ph type="title" orient="vert"/>
          </p:nvPr>
        </p:nvSpPr>
        <p:spPr>
          <a:xfrm>
            <a:off x="10862200" y="564021"/>
            <a:ext cx="3272360" cy="898966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12316C-FA58-BDC4-D1FA-C33DF42B7630}"/>
              </a:ext>
            </a:extLst>
          </p:cNvPr>
          <p:cNvSpPr>
            <a:spLocks noGrp="1"/>
          </p:cNvSpPr>
          <p:nvPr>
            <p:ph type="body" orient="vert" idx="1"/>
          </p:nvPr>
        </p:nvSpPr>
        <p:spPr>
          <a:xfrm>
            <a:off x="1045117" y="564021"/>
            <a:ext cx="9511194" cy="89896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F009A-4139-353F-682C-78587A1FB324}"/>
              </a:ext>
            </a:extLst>
          </p:cNvPr>
          <p:cNvSpPr>
            <a:spLocks noGrp="1"/>
          </p:cNvSpPr>
          <p:nvPr>
            <p:ph type="dt" sz="half" idx="10"/>
          </p:nvPr>
        </p:nvSpPr>
        <p:spPr/>
        <p:txBody>
          <a:bodyPr/>
          <a:lstStyle/>
          <a:p>
            <a:fld id="{4EA11108-089F-406C-BB54-D47146C9F11C}" type="datetimeFigureOut">
              <a:rPr lang="en-US" smtClean="0"/>
              <a:t>4/23/2026</a:t>
            </a:fld>
            <a:endParaRPr lang="en-US"/>
          </a:p>
        </p:txBody>
      </p:sp>
      <p:sp>
        <p:nvSpPr>
          <p:cNvPr id="5" name="Footer Placeholder 4">
            <a:extLst>
              <a:ext uri="{FF2B5EF4-FFF2-40B4-BE49-F238E27FC236}">
                <a16:creationId xmlns:a16="http://schemas.microsoft.com/office/drawing/2014/main" id="{72F6EEBF-4A0A-14B2-555E-1A7A440E1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DD1A8-90B0-3D88-B407-8CF80D6E547C}"/>
              </a:ext>
            </a:extLst>
          </p:cNvPr>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20610975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06B1-E5A1-2F4B-D708-86FCB8C2C617}"/>
              </a:ext>
            </a:extLst>
          </p:cNvPr>
          <p:cNvSpPr>
            <a:spLocks noGrp="1"/>
          </p:cNvSpPr>
          <p:nvPr>
            <p:ph type="ctrTitle"/>
          </p:nvPr>
        </p:nvSpPr>
        <p:spPr>
          <a:xfrm>
            <a:off x="1899055" y="1736175"/>
            <a:ext cx="11384757" cy="3692914"/>
          </a:xfrm>
        </p:spPr>
        <p:txBody>
          <a:bodyPr anchor="b"/>
          <a:lstStyle>
            <a:lvl1pPr algn="ctr">
              <a:defRPr sz="3349"/>
            </a:lvl1pPr>
          </a:lstStyle>
          <a:p>
            <a:r>
              <a:rPr lang="en-US"/>
              <a:t>Click to edit Master title style</a:t>
            </a:r>
          </a:p>
        </p:txBody>
      </p:sp>
      <p:sp>
        <p:nvSpPr>
          <p:cNvPr id="3" name="Subtitle 2">
            <a:extLst>
              <a:ext uri="{FF2B5EF4-FFF2-40B4-BE49-F238E27FC236}">
                <a16:creationId xmlns:a16="http://schemas.microsoft.com/office/drawing/2014/main" id="{88006E8C-145E-0A98-1A48-2167110F0DE4}"/>
              </a:ext>
            </a:extLst>
          </p:cNvPr>
          <p:cNvSpPr>
            <a:spLocks noGrp="1"/>
          </p:cNvSpPr>
          <p:nvPr>
            <p:ph type="subTitle" idx="1"/>
          </p:nvPr>
        </p:nvSpPr>
        <p:spPr>
          <a:xfrm>
            <a:off x="1899055" y="5570883"/>
            <a:ext cx="11384757" cy="2561722"/>
          </a:xfrm>
        </p:spPr>
        <p:txBody>
          <a:bodyPr/>
          <a:lstStyle>
            <a:lvl1pPr marL="0" indent="0" algn="ctr">
              <a:buNone/>
              <a:defRPr sz="1340"/>
            </a:lvl1pPr>
            <a:lvl2pPr marL="255220" indent="0" algn="ctr">
              <a:buNone/>
              <a:defRPr sz="1116"/>
            </a:lvl2pPr>
            <a:lvl3pPr marL="510438" indent="0" algn="ctr">
              <a:buNone/>
              <a:defRPr sz="1005"/>
            </a:lvl3pPr>
            <a:lvl4pPr marL="765658" indent="0" algn="ctr">
              <a:buNone/>
              <a:defRPr sz="893"/>
            </a:lvl4pPr>
            <a:lvl5pPr marL="1020877" indent="0" algn="ctr">
              <a:buNone/>
              <a:defRPr sz="893"/>
            </a:lvl5pPr>
            <a:lvl6pPr marL="1276097" indent="0" algn="ctr">
              <a:buNone/>
              <a:defRPr sz="893"/>
            </a:lvl6pPr>
            <a:lvl7pPr marL="1531316" indent="0" algn="ctr">
              <a:buNone/>
              <a:defRPr sz="893"/>
            </a:lvl7pPr>
            <a:lvl8pPr marL="1786535" indent="0" algn="ctr">
              <a:buNone/>
              <a:defRPr sz="893"/>
            </a:lvl8pPr>
            <a:lvl9pPr marL="2041754" indent="0" algn="ctr">
              <a:buNone/>
              <a:defRPr sz="893"/>
            </a:lvl9pPr>
          </a:lstStyle>
          <a:p>
            <a:r>
              <a:rPr lang="en-US"/>
              <a:t>Click to edit Master subtitle style</a:t>
            </a:r>
          </a:p>
        </p:txBody>
      </p:sp>
      <p:sp>
        <p:nvSpPr>
          <p:cNvPr id="4" name="Date Placeholder 3">
            <a:extLst>
              <a:ext uri="{FF2B5EF4-FFF2-40B4-BE49-F238E27FC236}">
                <a16:creationId xmlns:a16="http://schemas.microsoft.com/office/drawing/2014/main" id="{EC3330A9-FCDB-45FB-ED31-1BBF8B3EA06C}"/>
              </a:ext>
            </a:extLst>
          </p:cNvPr>
          <p:cNvSpPr>
            <a:spLocks noGrp="1"/>
          </p:cNvSpPr>
          <p:nvPr>
            <p:ph type="dt" sz="half" idx="10"/>
          </p:nvPr>
        </p:nvSpPr>
        <p:spPr/>
        <p:txBody>
          <a:bodyPr/>
          <a:lstStyle/>
          <a:p>
            <a:fld id="{1448368E-4D37-45A6-8EB8-2BE6941F922E}" type="datetimeFigureOut">
              <a:rPr lang="en-US" smtClean="0"/>
              <a:t>4/23/2026</a:t>
            </a:fld>
            <a:endParaRPr lang="en-US"/>
          </a:p>
        </p:txBody>
      </p:sp>
      <p:sp>
        <p:nvSpPr>
          <p:cNvPr id="5" name="Footer Placeholder 4">
            <a:extLst>
              <a:ext uri="{FF2B5EF4-FFF2-40B4-BE49-F238E27FC236}">
                <a16:creationId xmlns:a16="http://schemas.microsoft.com/office/drawing/2014/main" id="{5F963471-BD6E-1B66-6F24-9600D7E559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5578C-FF0E-D172-2FA1-CB31B63DD238}"/>
              </a:ext>
            </a:extLst>
          </p:cNvPr>
          <p:cNvSpPr>
            <a:spLocks noGrp="1"/>
          </p:cNvSpPr>
          <p:nvPr>
            <p:ph type="sldNum" sz="quarter" idx="12"/>
          </p:nvPr>
        </p:nvSpPr>
        <p:spPr/>
        <p:txBody>
          <a:bodyPr/>
          <a:lstStyle/>
          <a:p>
            <a:fld id="{92CFC458-F40F-4181-96BD-6BD86BF32DF2}" type="slidenum">
              <a:rPr lang="en-US" smtClean="0"/>
              <a:t>‹#›</a:t>
            </a:fld>
            <a:endParaRPr lang="en-US"/>
          </a:p>
        </p:txBody>
      </p:sp>
    </p:spTree>
    <p:extLst>
      <p:ext uri="{BB962C8B-B14F-4D97-AF65-F5344CB8AC3E}">
        <p14:creationId xmlns:p14="http://schemas.microsoft.com/office/powerpoint/2010/main" val="21524772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D473F-2370-B060-4840-B368997122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DC2A92-5F04-12D4-3C7C-3B75B76DF4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50C9E-3EE7-6A3A-E545-24D2EBA33A74}"/>
              </a:ext>
            </a:extLst>
          </p:cNvPr>
          <p:cNvSpPr>
            <a:spLocks noGrp="1"/>
          </p:cNvSpPr>
          <p:nvPr>
            <p:ph type="dt" sz="half" idx="10"/>
          </p:nvPr>
        </p:nvSpPr>
        <p:spPr/>
        <p:txBody>
          <a:bodyPr/>
          <a:lstStyle/>
          <a:p>
            <a:fld id="{1448368E-4D37-45A6-8EB8-2BE6941F922E}" type="datetimeFigureOut">
              <a:rPr lang="en-US" smtClean="0"/>
              <a:t>4/23/2026</a:t>
            </a:fld>
            <a:endParaRPr lang="en-US"/>
          </a:p>
        </p:txBody>
      </p:sp>
      <p:sp>
        <p:nvSpPr>
          <p:cNvPr id="5" name="Footer Placeholder 4">
            <a:extLst>
              <a:ext uri="{FF2B5EF4-FFF2-40B4-BE49-F238E27FC236}">
                <a16:creationId xmlns:a16="http://schemas.microsoft.com/office/drawing/2014/main" id="{5DABBD82-658D-73C8-B6AC-F63BC44AB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59708-6C7A-AA6B-BA33-BC7C0D96AAAF}"/>
              </a:ext>
            </a:extLst>
          </p:cNvPr>
          <p:cNvSpPr>
            <a:spLocks noGrp="1"/>
          </p:cNvSpPr>
          <p:nvPr>
            <p:ph type="sldNum" sz="quarter" idx="12"/>
          </p:nvPr>
        </p:nvSpPr>
        <p:spPr/>
        <p:txBody>
          <a:bodyPr/>
          <a:lstStyle/>
          <a:p>
            <a:fld id="{92CFC458-F40F-4181-96BD-6BD86BF32DF2}" type="slidenum">
              <a:rPr lang="en-US" smtClean="0"/>
              <a:t>‹#›</a:t>
            </a:fld>
            <a:endParaRPr lang="en-US"/>
          </a:p>
        </p:txBody>
      </p:sp>
    </p:spTree>
    <p:extLst>
      <p:ext uri="{BB962C8B-B14F-4D97-AF65-F5344CB8AC3E}">
        <p14:creationId xmlns:p14="http://schemas.microsoft.com/office/powerpoint/2010/main" val="42278556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00BF-C35E-1D66-262E-31701920C528}"/>
              </a:ext>
            </a:extLst>
          </p:cNvPr>
          <p:cNvSpPr>
            <a:spLocks noGrp="1"/>
          </p:cNvSpPr>
          <p:nvPr>
            <p:ph type="title"/>
          </p:nvPr>
        </p:nvSpPr>
        <p:spPr>
          <a:xfrm>
            <a:off x="1035561" y="2645224"/>
            <a:ext cx="13092628" cy="4411331"/>
          </a:xfrm>
        </p:spPr>
        <p:txBody>
          <a:bodyPr anchor="b"/>
          <a:lstStyle>
            <a:lvl1pPr>
              <a:defRPr sz="3349"/>
            </a:lvl1pPr>
          </a:lstStyle>
          <a:p>
            <a:r>
              <a:rPr lang="en-US"/>
              <a:t>Click to edit Master title style</a:t>
            </a:r>
          </a:p>
        </p:txBody>
      </p:sp>
      <p:sp>
        <p:nvSpPr>
          <p:cNvPr id="3" name="Text Placeholder 2">
            <a:extLst>
              <a:ext uri="{FF2B5EF4-FFF2-40B4-BE49-F238E27FC236}">
                <a16:creationId xmlns:a16="http://schemas.microsoft.com/office/drawing/2014/main" id="{5E2CFAE1-D285-8754-F594-2D62C6F156B3}"/>
              </a:ext>
            </a:extLst>
          </p:cNvPr>
          <p:cNvSpPr>
            <a:spLocks noGrp="1"/>
          </p:cNvSpPr>
          <p:nvPr>
            <p:ph type="body" idx="1"/>
          </p:nvPr>
        </p:nvSpPr>
        <p:spPr>
          <a:xfrm>
            <a:off x="1035561" y="7099092"/>
            <a:ext cx="13092628" cy="2320675"/>
          </a:xfrm>
        </p:spPr>
        <p:txBody>
          <a:bodyPr/>
          <a:lstStyle>
            <a:lvl1pPr marL="0" indent="0">
              <a:buNone/>
              <a:defRPr sz="1340">
                <a:solidFill>
                  <a:schemeClr val="tx1">
                    <a:tint val="75000"/>
                  </a:schemeClr>
                </a:solidFill>
              </a:defRPr>
            </a:lvl1pPr>
            <a:lvl2pPr marL="255220" indent="0">
              <a:buNone/>
              <a:defRPr sz="1116">
                <a:solidFill>
                  <a:schemeClr val="tx1">
                    <a:tint val="75000"/>
                  </a:schemeClr>
                </a:solidFill>
              </a:defRPr>
            </a:lvl2pPr>
            <a:lvl3pPr marL="510438" indent="0">
              <a:buNone/>
              <a:defRPr sz="1005">
                <a:solidFill>
                  <a:schemeClr val="tx1">
                    <a:tint val="75000"/>
                  </a:schemeClr>
                </a:solidFill>
              </a:defRPr>
            </a:lvl3pPr>
            <a:lvl4pPr marL="765658" indent="0">
              <a:buNone/>
              <a:defRPr sz="893">
                <a:solidFill>
                  <a:schemeClr val="tx1">
                    <a:tint val="75000"/>
                  </a:schemeClr>
                </a:solidFill>
              </a:defRPr>
            </a:lvl4pPr>
            <a:lvl5pPr marL="1020877" indent="0">
              <a:buNone/>
              <a:defRPr sz="893">
                <a:solidFill>
                  <a:schemeClr val="tx1">
                    <a:tint val="75000"/>
                  </a:schemeClr>
                </a:solidFill>
              </a:defRPr>
            </a:lvl5pPr>
            <a:lvl6pPr marL="1276097" indent="0">
              <a:buNone/>
              <a:defRPr sz="893">
                <a:solidFill>
                  <a:schemeClr val="tx1">
                    <a:tint val="75000"/>
                  </a:schemeClr>
                </a:solidFill>
              </a:defRPr>
            </a:lvl6pPr>
            <a:lvl7pPr marL="1531316" indent="0">
              <a:buNone/>
              <a:defRPr sz="893">
                <a:solidFill>
                  <a:schemeClr val="tx1">
                    <a:tint val="75000"/>
                  </a:schemeClr>
                </a:solidFill>
              </a:defRPr>
            </a:lvl7pPr>
            <a:lvl8pPr marL="1786535" indent="0">
              <a:buNone/>
              <a:defRPr sz="893">
                <a:solidFill>
                  <a:schemeClr val="tx1">
                    <a:tint val="75000"/>
                  </a:schemeClr>
                </a:solidFill>
              </a:defRPr>
            </a:lvl8pPr>
            <a:lvl9pPr marL="2041754" indent="0">
              <a:buNone/>
              <a:defRPr sz="89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05EC4C-1C8B-9FA1-1091-991ABD331D29}"/>
              </a:ext>
            </a:extLst>
          </p:cNvPr>
          <p:cNvSpPr>
            <a:spLocks noGrp="1"/>
          </p:cNvSpPr>
          <p:nvPr>
            <p:ph type="dt" sz="half" idx="10"/>
          </p:nvPr>
        </p:nvSpPr>
        <p:spPr/>
        <p:txBody>
          <a:bodyPr/>
          <a:lstStyle/>
          <a:p>
            <a:fld id="{1448368E-4D37-45A6-8EB8-2BE6941F922E}" type="datetimeFigureOut">
              <a:rPr lang="en-US" smtClean="0"/>
              <a:t>4/23/2026</a:t>
            </a:fld>
            <a:endParaRPr lang="en-US"/>
          </a:p>
        </p:txBody>
      </p:sp>
      <p:sp>
        <p:nvSpPr>
          <p:cNvPr id="5" name="Footer Placeholder 4">
            <a:extLst>
              <a:ext uri="{FF2B5EF4-FFF2-40B4-BE49-F238E27FC236}">
                <a16:creationId xmlns:a16="http://schemas.microsoft.com/office/drawing/2014/main" id="{10FD5502-9C25-37B7-6BED-76F752D61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6F167-6B15-1F6E-0199-E5725B671034}"/>
              </a:ext>
            </a:extLst>
          </p:cNvPr>
          <p:cNvSpPr>
            <a:spLocks noGrp="1"/>
          </p:cNvSpPr>
          <p:nvPr>
            <p:ph type="sldNum" sz="quarter" idx="12"/>
          </p:nvPr>
        </p:nvSpPr>
        <p:spPr/>
        <p:txBody>
          <a:bodyPr/>
          <a:lstStyle/>
          <a:p>
            <a:fld id="{92CFC458-F40F-4181-96BD-6BD86BF32DF2}" type="slidenum">
              <a:rPr lang="en-US" smtClean="0"/>
              <a:t>‹#›</a:t>
            </a:fld>
            <a:endParaRPr lang="en-US"/>
          </a:p>
        </p:txBody>
      </p:sp>
    </p:spTree>
    <p:extLst>
      <p:ext uri="{BB962C8B-B14F-4D97-AF65-F5344CB8AC3E}">
        <p14:creationId xmlns:p14="http://schemas.microsoft.com/office/powerpoint/2010/main" val="21910054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3CDD-AB4C-27B5-2C3E-0F333BF183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BBDC9-474C-B8C5-94D8-0E534FBBF819}"/>
              </a:ext>
            </a:extLst>
          </p:cNvPr>
          <p:cNvSpPr>
            <a:spLocks noGrp="1"/>
          </p:cNvSpPr>
          <p:nvPr>
            <p:ph sz="half" idx="1"/>
          </p:nvPr>
        </p:nvSpPr>
        <p:spPr>
          <a:xfrm>
            <a:off x="1045118" y="2823253"/>
            <a:ext cx="6391777" cy="6730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3653F-0EDE-102A-8FD0-EBA21E8D4CDC}"/>
              </a:ext>
            </a:extLst>
          </p:cNvPr>
          <p:cNvSpPr>
            <a:spLocks noGrp="1"/>
          </p:cNvSpPr>
          <p:nvPr>
            <p:ph sz="half" idx="2"/>
          </p:nvPr>
        </p:nvSpPr>
        <p:spPr>
          <a:xfrm>
            <a:off x="7742784" y="2823253"/>
            <a:ext cx="6391777" cy="6730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934539-255F-D7C3-A3CF-C541DD29513B}"/>
              </a:ext>
            </a:extLst>
          </p:cNvPr>
          <p:cNvSpPr>
            <a:spLocks noGrp="1"/>
          </p:cNvSpPr>
          <p:nvPr>
            <p:ph type="dt" sz="half" idx="10"/>
          </p:nvPr>
        </p:nvSpPr>
        <p:spPr/>
        <p:txBody>
          <a:bodyPr/>
          <a:lstStyle/>
          <a:p>
            <a:fld id="{1448368E-4D37-45A6-8EB8-2BE6941F922E}" type="datetimeFigureOut">
              <a:rPr lang="en-US" smtClean="0"/>
              <a:t>4/23/2026</a:t>
            </a:fld>
            <a:endParaRPr lang="en-US"/>
          </a:p>
        </p:txBody>
      </p:sp>
      <p:sp>
        <p:nvSpPr>
          <p:cNvPr id="6" name="Footer Placeholder 5">
            <a:extLst>
              <a:ext uri="{FF2B5EF4-FFF2-40B4-BE49-F238E27FC236}">
                <a16:creationId xmlns:a16="http://schemas.microsoft.com/office/drawing/2014/main" id="{4C18E614-A6F6-0398-5AB9-8072AF0194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C184E-97CA-C10D-4917-D4A43561D4AC}"/>
              </a:ext>
            </a:extLst>
          </p:cNvPr>
          <p:cNvSpPr>
            <a:spLocks noGrp="1"/>
          </p:cNvSpPr>
          <p:nvPr>
            <p:ph type="sldNum" sz="quarter" idx="12"/>
          </p:nvPr>
        </p:nvSpPr>
        <p:spPr/>
        <p:txBody>
          <a:bodyPr/>
          <a:lstStyle/>
          <a:p>
            <a:fld id="{92CFC458-F40F-4181-96BD-6BD86BF32DF2}" type="slidenum">
              <a:rPr lang="en-US" smtClean="0"/>
              <a:t>‹#›</a:t>
            </a:fld>
            <a:endParaRPr lang="en-US"/>
          </a:p>
        </p:txBody>
      </p:sp>
    </p:spTree>
    <p:extLst>
      <p:ext uri="{BB962C8B-B14F-4D97-AF65-F5344CB8AC3E}">
        <p14:creationId xmlns:p14="http://schemas.microsoft.com/office/powerpoint/2010/main" val="18434954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A259D-4104-A96E-8983-AE3A17233E34}"/>
              </a:ext>
            </a:extLst>
          </p:cNvPr>
          <p:cNvSpPr>
            <a:spLocks noGrp="1"/>
          </p:cNvSpPr>
          <p:nvPr>
            <p:ph type="title"/>
          </p:nvPr>
        </p:nvSpPr>
        <p:spPr>
          <a:xfrm>
            <a:off x="1045119" y="564024"/>
            <a:ext cx="13092630" cy="2051268"/>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42DDA2-F14F-9BC2-164F-F0C2CC334CCE}"/>
              </a:ext>
            </a:extLst>
          </p:cNvPr>
          <p:cNvSpPr>
            <a:spLocks noGrp="1"/>
          </p:cNvSpPr>
          <p:nvPr>
            <p:ph type="body" idx="1"/>
          </p:nvPr>
        </p:nvSpPr>
        <p:spPr>
          <a:xfrm>
            <a:off x="1045117" y="2601110"/>
            <a:ext cx="6423641" cy="1272984"/>
          </a:xfrm>
        </p:spPr>
        <p:txBody>
          <a:bodyPr anchor="b"/>
          <a:lstStyle>
            <a:lvl1pPr marL="0" indent="0">
              <a:buNone/>
              <a:defRPr sz="1340" b="1"/>
            </a:lvl1pPr>
            <a:lvl2pPr marL="255220" indent="0">
              <a:buNone/>
              <a:defRPr sz="1116" b="1"/>
            </a:lvl2pPr>
            <a:lvl3pPr marL="510438" indent="0">
              <a:buNone/>
              <a:defRPr sz="1005" b="1"/>
            </a:lvl3pPr>
            <a:lvl4pPr marL="765658" indent="0">
              <a:buNone/>
              <a:defRPr sz="893" b="1"/>
            </a:lvl4pPr>
            <a:lvl5pPr marL="1020877" indent="0">
              <a:buNone/>
              <a:defRPr sz="893" b="1"/>
            </a:lvl5pPr>
            <a:lvl6pPr marL="1276097" indent="0">
              <a:buNone/>
              <a:defRPr sz="893" b="1"/>
            </a:lvl6pPr>
            <a:lvl7pPr marL="1531316" indent="0">
              <a:buNone/>
              <a:defRPr sz="893" b="1"/>
            </a:lvl7pPr>
            <a:lvl8pPr marL="1786535" indent="0">
              <a:buNone/>
              <a:defRPr sz="893" b="1"/>
            </a:lvl8pPr>
            <a:lvl9pPr marL="2041754" indent="0">
              <a:buNone/>
              <a:defRPr sz="893" b="1"/>
            </a:lvl9pPr>
          </a:lstStyle>
          <a:p>
            <a:pPr lvl="0"/>
            <a:r>
              <a:rPr lang="en-US"/>
              <a:t>Click to edit Master text styles</a:t>
            </a:r>
          </a:p>
        </p:txBody>
      </p:sp>
      <p:sp>
        <p:nvSpPr>
          <p:cNvPr id="4" name="Content Placeholder 3">
            <a:extLst>
              <a:ext uri="{FF2B5EF4-FFF2-40B4-BE49-F238E27FC236}">
                <a16:creationId xmlns:a16="http://schemas.microsoft.com/office/drawing/2014/main" id="{8C6E63CD-B53C-DDA3-DAB9-71E39BA42043}"/>
              </a:ext>
            </a:extLst>
          </p:cNvPr>
          <p:cNvSpPr>
            <a:spLocks noGrp="1"/>
          </p:cNvSpPr>
          <p:nvPr>
            <p:ph sz="half" idx="2"/>
          </p:nvPr>
        </p:nvSpPr>
        <p:spPr>
          <a:xfrm>
            <a:off x="1045117" y="3874097"/>
            <a:ext cx="6423641" cy="5700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6E15A-B6AD-9885-8726-B7E9D7FA6DA8}"/>
              </a:ext>
            </a:extLst>
          </p:cNvPr>
          <p:cNvSpPr>
            <a:spLocks noGrp="1"/>
          </p:cNvSpPr>
          <p:nvPr>
            <p:ph type="body" sz="quarter" idx="3"/>
          </p:nvPr>
        </p:nvSpPr>
        <p:spPr>
          <a:xfrm>
            <a:off x="7685430" y="2601110"/>
            <a:ext cx="6452319" cy="1272984"/>
          </a:xfrm>
        </p:spPr>
        <p:txBody>
          <a:bodyPr anchor="b"/>
          <a:lstStyle>
            <a:lvl1pPr marL="0" indent="0">
              <a:buNone/>
              <a:defRPr sz="1340" b="1"/>
            </a:lvl1pPr>
            <a:lvl2pPr marL="255220" indent="0">
              <a:buNone/>
              <a:defRPr sz="1116" b="1"/>
            </a:lvl2pPr>
            <a:lvl3pPr marL="510438" indent="0">
              <a:buNone/>
              <a:defRPr sz="1005" b="1"/>
            </a:lvl3pPr>
            <a:lvl4pPr marL="765658" indent="0">
              <a:buNone/>
              <a:defRPr sz="893" b="1"/>
            </a:lvl4pPr>
            <a:lvl5pPr marL="1020877" indent="0">
              <a:buNone/>
              <a:defRPr sz="893" b="1"/>
            </a:lvl5pPr>
            <a:lvl6pPr marL="1276097" indent="0">
              <a:buNone/>
              <a:defRPr sz="893" b="1"/>
            </a:lvl6pPr>
            <a:lvl7pPr marL="1531316" indent="0">
              <a:buNone/>
              <a:defRPr sz="893" b="1"/>
            </a:lvl7pPr>
            <a:lvl8pPr marL="1786535" indent="0">
              <a:buNone/>
              <a:defRPr sz="893" b="1"/>
            </a:lvl8pPr>
            <a:lvl9pPr marL="2041754" indent="0">
              <a:buNone/>
              <a:defRPr sz="893" b="1"/>
            </a:lvl9pPr>
          </a:lstStyle>
          <a:p>
            <a:pPr lvl="0"/>
            <a:r>
              <a:rPr lang="en-US"/>
              <a:t>Click to edit Master text styles</a:t>
            </a:r>
          </a:p>
        </p:txBody>
      </p:sp>
      <p:sp>
        <p:nvSpPr>
          <p:cNvPr id="6" name="Content Placeholder 5">
            <a:extLst>
              <a:ext uri="{FF2B5EF4-FFF2-40B4-BE49-F238E27FC236}">
                <a16:creationId xmlns:a16="http://schemas.microsoft.com/office/drawing/2014/main" id="{A229E701-735F-0634-467C-AC23C9E70C8F}"/>
              </a:ext>
            </a:extLst>
          </p:cNvPr>
          <p:cNvSpPr>
            <a:spLocks noGrp="1"/>
          </p:cNvSpPr>
          <p:nvPr>
            <p:ph sz="quarter" idx="4"/>
          </p:nvPr>
        </p:nvSpPr>
        <p:spPr>
          <a:xfrm>
            <a:off x="7685430" y="3874097"/>
            <a:ext cx="6452319" cy="5700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69EC08-8A32-E68A-92F8-B78B80599DA9}"/>
              </a:ext>
            </a:extLst>
          </p:cNvPr>
          <p:cNvSpPr>
            <a:spLocks noGrp="1"/>
          </p:cNvSpPr>
          <p:nvPr>
            <p:ph type="dt" sz="half" idx="10"/>
          </p:nvPr>
        </p:nvSpPr>
        <p:spPr/>
        <p:txBody>
          <a:bodyPr/>
          <a:lstStyle/>
          <a:p>
            <a:fld id="{1448368E-4D37-45A6-8EB8-2BE6941F922E}" type="datetimeFigureOut">
              <a:rPr lang="en-US" smtClean="0"/>
              <a:t>4/23/2026</a:t>
            </a:fld>
            <a:endParaRPr lang="en-US"/>
          </a:p>
        </p:txBody>
      </p:sp>
      <p:sp>
        <p:nvSpPr>
          <p:cNvPr id="8" name="Footer Placeholder 7">
            <a:extLst>
              <a:ext uri="{FF2B5EF4-FFF2-40B4-BE49-F238E27FC236}">
                <a16:creationId xmlns:a16="http://schemas.microsoft.com/office/drawing/2014/main" id="{D8E113D8-2A94-92DC-174C-8B976D5B18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912325-4B57-5FFA-0828-142F63F6B5B8}"/>
              </a:ext>
            </a:extLst>
          </p:cNvPr>
          <p:cNvSpPr>
            <a:spLocks noGrp="1"/>
          </p:cNvSpPr>
          <p:nvPr>
            <p:ph type="sldNum" sz="quarter" idx="12"/>
          </p:nvPr>
        </p:nvSpPr>
        <p:spPr/>
        <p:txBody>
          <a:bodyPr/>
          <a:lstStyle/>
          <a:p>
            <a:fld id="{92CFC458-F40F-4181-96BD-6BD86BF32DF2}" type="slidenum">
              <a:rPr lang="en-US" smtClean="0"/>
              <a:t>‹#›</a:t>
            </a:fld>
            <a:endParaRPr lang="en-US"/>
          </a:p>
        </p:txBody>
      </p:sp>
    </p:spTree>
    <p:extLst>
      <p:ext uri="{BB962C8B-B14F-4D97-AF65-F5344CB8AC3E}">
        <p14:creationId xmlns:p14="http://schemas.microsoft.com/office/powerpoint/2010/main" val="27289885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C876-C3E0-69C9-197A-E2A7BCB28C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405601-94EF-8BAD-8CDE-636BDE6C6424}"/>
              </a:ext>
            </a:extLst>
          </p:cNvPr>
          <p:cNvSpPr>
            <a:spLocks noGrp="1"/>
          </p:cNvSpPr>
          <p:nvPr>
            <p:ph type="dt" sz="half" idx="10"/>
          </p:nvPr>
        </p:nvSpPr>
        <p:spPr/>
        <p:txBody>
          <a:bodyPr/>
          <a:lstStyle/>
          <a:p>
            <a:fld id="{1448368E-4D37-45A6-8EB8-2BE6941F922E}" type="datetimeFigureOut">
              <a:rPr lang="en-US" smtClean="0"/>
              <a:t>4/23/2026</a:t>
            </a:fld>
            <a:endParaRPr lang="en-US"/>
          </a:p>
        </p:txBody>
      </p:sp>
      <p:sp>
        <p:nvSpPr>
          <p:cNvPr id="4" name="Footer Placeholder 3">
            <a:extLst>
              <a:ext uri="{FF2B5EF4-FFF2-40B4-BE49-F238E27FC236}">
                <a16:creationId xmlns:a16="http://schemas.microsoft.com/office/drawing/2014/main" id="{169E5982-6C87-896D-1C10-23B2517582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8174D4-ACE9-2562-E28B-CAC9EA9507A6}"/>
              </a:ext>
            </a:extLst>
          </p:cNvPr>
          <p:cNvSpPr>
            <a:spLocks noGrp="1"/>
          </p:cNvSpPr>
          <p:nvPr>
            <p:ph type="sldNum" sz="quarter" idx="12"/>
          </p:nvPr>
        </p:nvSpPr>
        <p:spPr/>
        <p:txBody>
          <a:bodyPr/>
          <a:lstStyle/>
          <a:p>
            <a:fld id="{92CFC458-F40F-4181-96BD-6BD86BF32DF2}" type="slidenum">
              <a:rPr lang="en-US" smtClean="0"/>
              <a:t>‹#›</a:t>
            </a:fld>
            <a:endParaRPr lang="en-US"/>
          </a:p>
        </p:txBody>
      </p:sp>
    </p:spTree>
    <p:extLst>
      <p:ext uri="{BB962C8B-B14F-4D97-AF65-F5344CB8AC3E}">
        <p14:creationId xmlns:p14="http://schemas.microsoft.com/office/powerpoint/2010/main" val="25797163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4B2A7-5E2A-1578-57FA-8533D9E30890}"/>
              </a:ext>
            </a:extLst>
          </p:cNvPr>
          <p:cNvSpPr>
            <a:spLocks noGrp="1"/>
          </p:cNvSpPr>
          <p:nvPr>
            <p:ph type="dt" sz="half" idx="10"/>
          </p:nvPr>
        </p:nvSpPr>
        <p:spPr/>
        <p:txBody>
          <a:bodyPr/>
          <a:lstStyle/>
          <a:p>
            <a:fld id="{1448368E-4D37-45A6-8EB8-2BE6941F922E}" type="datetimeFigureOut">
              <a:rPr lang="en-US" smtClean="0"/>
              <a:t>4/23/2026</a:t>
            </a:fld>
            <a:endParaRPr lang="en-US"/>
          </a:p>
        </p:txBody>
      </p:sp>
      <p:sp>
        <p:nvSpPr>
          <p:cNvPr id="3" name="Footer Placeholder 2">
            <a:extLst>
              <a:ext uri="{FF2B5EF4-FFF2-40B4-BE49-F238E27FC236}">
                <a16:creationId xmlns:a16="http://schemas.microsoft.com/office/drawing/2014/main" id="{517D2DDA-FCA5-2BFC-592B-360EF77506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859D4A-29D8-AB00-9EA1-325FFA7005CA}"/>
              </a:ext>
            </a:extLst>
          </p:cNvPr>
          <p:cNvSpPr>
            <a:spLocks noGrp="1"/>
          </p:cNvSpPr>
          <p:nvPr>
            <p:ph type="sldNum" sz="quarter" idx="12"/>
          </p:nvPr>
        </p:nvSpPr>
        <p:spPr/>
        <p:txBody>
          <a:bodyPr/>
          <a:lstStyle/>
          <a:p>
            <a:fld id="{92CFC458-F40F-4181-96BD-6BD86BF32DF2}" type="slidenum">
              <a:rPr lang="en-US" smtClean="0"/>
              <a:t>‹#›</a:t>
            </a:fld>
            <a:endParaRPr lang="en-US"/>
          </a:p>
        </p:txBody>
      </p:sp>
    </p:spTree>
    <p:extLst>
      <p:ext uri="{BB962C8B-B14F-4D97-AF65-F5344CB8AC3E}">
        <p14:creationId xmlns:p14="http://schemas.microsoft.com/office/powerpoint/2010/main" val="14157112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C424-E8B0-A2DC-DF2B-4926822D616A}"/>
              </a:ext>
            </a:extLst>
          </p:cNvPr>
          <p:cNvSpPr>
            <a:spLocks noGrp="1"/>
          </p:cNvSpPr>
          <p:nvPr>
            <p:ph type="title"/>
          </p:nvPr>
        </p:nvSpPr>
        <p:spPr>
          <a:xfrm>
            <a:off x="1045118" y="707390"/>
            <a:ext cx="4897390" cy="2475071"/>
          </a:xfrm>
        </p:spPr>
        <p:txBody>
          <a:bodyPr anchor="b"/>
          <a:lstStyle>
            <a:lvl1pPr>
              <a:defRPr sz="1786"/>
            </a:lvl1pPr>
          </a:lstStyle>
          <a:p>
            <a:r>
              <a:rPr lang="en-US"/>
              <a:t>Click to edit Master title style</a:t>
            </a:r>
          </a:p>
        </p:txBody>
      </p:sp>
      <p:sp>
        <p:nvSpPr>
          <p:cNvPr id="3" name="Content Placeholder 2">
            <a:extLst>
              <a:ext uri="{FF2B5EF4-FFF2-40B4-BE49-F238E27FC236}">
                <a16:creationId xmlns:a16="http://schemas.microsoft.com/office/drawing/2014/main" id="{510E8F0F-EDF3-4647-DF47-F7CA6AB7FD7D}"/>
              </a:ext>
            </a:extLst>
          </p:cNvPr>
          <p:cNvSpPr>
            <a:spLocks noGrp="1"/>
          </p:cNvSpPr>
          <p:nvPr>
            <p:ph idx="1"/>
          </p:nvPr>
        </p:nvSpPr>
        <p:spPr>
          <a:xfrm>
            <a:off x="6452319" y="1526638"/>
            <a:ext cx="7685428" cy="7538649"/>
          </a:xfrm>
        </p:spPr>
        <p:txBody>
          <a:bodyPr/>
          <a:lstStyle>
            <a:lvl1pPr>
              <a:defRPr sz="1786"/>
            </a:lvl1pPr>
            <a:lvl2pPr>
              <a:defRPr sz="1563"/>
            </a:lvl2pPr>
            <a:lvl3pPr>
              <a:defRPr sz="1340"/>
            </a:lvl3pPr>
            <a:lvl4pPr>
              <a:defRPr sz="1116"/>
            </a:lvl4pPr>
            <a:lvl5pPr>
              <a:defRPr sz="1116"/>
            </a:lvl5pPr>
            <a:lvl6pPr>
              <a:defRPr sz="1116"/>
            </a:lvl6pPr>
            <a:lvl7pPr>
              <a:defRPr sz="1116"/>
            </a:lvl7pPr>
            <a:lvl8pPr>
              <a:defRPr sz="1116"/>
            </a:lvl8pPr>
            <a:lvl9pPr>
              <a:defRPr sz="11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8CB8D4-D41E-406C-FDA2-E88324DF2AB1}"/>
              </a:ext>
            </a:extLst>
          </p:cNvPr>
          <p:cNvSpPr>
            <a:spLocks noGrp="1"/>
          </p:cNvSpPr>
          <p:nvPr>
            <p:ph type="body" sz="half" idx="2"/>
          </p:nvPr>
        </p:nvSpPr>
        <p:spPr>
          <a:xfrm>
            <a:off x="1045118" y="3182462"/>
            <a:ext cx="4897390" cy="5895429"/>
          </a:xfrm>
        </p:spPr>
        <p:txBody>
          <a:bodyPr/>
          <a:lstStyle>
            <a:lvl1pPr marL="0" indent="0">
              <a:buNone/>
              <a:defRPr sz="893"/>
            </a:lvl1pPr>
            <a:lvl2pPr marL="255220" indent="0">
              <a:buNone/>
              <a:defRPr sz="781"/>
            </a:lvl2pPr>
            <a:lvl3pPr marL="510438" indent="0">
              <a:buNone/>
              <a:defRPr sz="669"/>
            </a:lvl3pPr>
            <a:lvl4pPr marL="765658" indent="0">
              <a:buNone/>
              <a:defRPr sz="558"/>
            </a:lvl4pPr>
            <a:lvl5pPr marL="1020877" indent="0">
              <a:buNone/>
              <a:defRPr sz="558"/>
            </a:lvl5pPr>
            <a:lvl6pPr marL="1276097" indent="0">
              <a:buNone/>
              <a:defRPr sz="558"/>
            </a:lvl6pPr>
            <a:lvl7pPr marL="1531316" indent="0">
              <a:buNone/>
              <a:defRPr sz="558"/>
            </a:lvl7pPr>
            <a:lvl8pPr marL="1786535" indent="0">
              <a:buNone/>
              <a:defRPr sz="558"/>
            </a:lvl8pPr>
            <a:lvl9pPr marL="2041754" indent="0">
              <a:buNone/>
              <a:defRPr sz="558"/>
            </a:lvl9pPr>
          </a:lstStyle>
          <a:p>
            <a:pPr lvl="0"/>
            <a:r>
              <a:rPr lang="en-US"/>
              <a:t>Click to edit Master text styles</a:t>
            </a:r>
          </a:p>
        </p:txBody>
      </p:sp>
      <p:sp>
        <p:nvSpPr>
          <p:cNvPr id="5" name="Date Placeholder 4">
            <a:extLst>
              <a:ext uri="{FF2B5EF4-FFF2-40B4-BE49-F238E27FC236}">
                <a16:creationId xmlns:a16="http://schemas.microsoft.com/office/drawing/2014/main" id="{E5BECE93-98B7-D888-9792-1A226A4D68E2}"/>
              </a:ext>
            </a:extLst>
          </p:cNvPr>
          <p:cNvSpPr>
            <a:spLocks noGrp="1"/>
          </p:cNvSpPr>
          <p:nvPr>
            <p:ph type="dt" sz="half" idx="10"/>
          </p:nvPr>
        </p:nvSpPr>
        <p:spPr/>
        <p:txBody>
          <a:bodyPr/>
          <a:lstStyle/>
          <a:p>
            <a:fld id="{1448368E-4D37-45A6-8EB8-2BE6941F922E}" type="datetimeFigureOut">
              <a:rPr lang="en-US" smtClean="0"/>
              <a:t>4/23/2026</a:t>
            </a:fld>
            <a:endParaRPr lang="en-US"/>
          </a:p>
        </p:txBody>
      </p:sp>
      <p:sp>
        <p:nvSpPr>
          <p:cNvPr id="6" name="Footer Placeholder 5">
            <a:extLst>
              <a:ext uri="{FF2B5EF4-FFF2-40B4-BE49-F238E27FC236}">
                <a16:creationId xmlns:a16="http://schemas.microsoft.com/office/drawing/2014/main" id="{D2249FB3-DA12-3444-78D4-436C8446A5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105DB2-977E-F90D-F51E-3E50C1146776}"/>
              </a:ext>
            </a:extLst>
          </p:cNvPr>
          <p:cNvSpPr>
            <a:spLocks noGrp="1"/>
          </p:cNvSpPr>
          <p:nvPr>
            <p:ph type="sldNum" sz="quarter" idx="12"/>
          </p:nvPr>
        </p:nvSpPr>
        <p:spPr/>
        <p:txBody>
          <a:bodyPr/>
          <a:lstStyle/>
          <a:p>
            <a:fld id="{92CFC458-F40F-4181-96BD-6BD86BF32DF2}" type="slidenum">
              <a:rPr lang="en-US" smtClean="0"/>
              <a:t>‹#›</a:t>
            </a:fld>
            <a:endParaRPr lang="en-US"/>
          </a:p>
        </p:txBody>
      </p:sp>
    </p:spTree>
    <p:extLst>
      <p:ext uri="{BB962C8B-B14F-4D97-AF65-F5344CB8AC3E}">
        <p14:creationId xmlns:p14="http://schemas.microsoft.com/office/powerpoint/2010/main" val="14239341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A557-391C-3483-A618-0D9F0721C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586100-F94B-CB17-4C71-7885B4848F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27CAE-5431-1F11-D55D-99D156DFF5D5}"/>
              </a:ext>
            </a:extLst>
          </p:cNvPr>
          <p:cNvSpPr>
            <a:spLocks noGrp="1"/>
          </p:cNvSpPr>
          <p:nvPr>
            <p:ph type="dt" sz="half" idx="10"/>
          </p:nvPr>
        </p:nvSpPr>
        <p:spPr/>
        <p:txBody>
          <a:bodyPr/>
          <a:lstStyle/>
          <a:p>
            <a:fld id="{4EA11108-089F-406C-BB54-D47146C9F11C}" type="datetimeFigureOut">
              <a:rPr lang="en-US" smtClean="0"/>
              <a:t>4/23/2026</a:t>
            </a:fld>
            <a:endParaRPr lang="en-US"/>
          </a:p>
        </p:txBody>
      </p:sp>
      <p:sp>
        <p:nvSpPr>
          <p:cNvPr id="5" name="Footer Placeholder 4">
            <a:extLst>
              <a:ext uri="{FF2B5EF4-FFF2-40B4-BE49-F238E27FC236}">
                <a16:creationId xmlns:a16="http://schemas.microsoft.com/office/drawing/2014/main" id="{6448C44A-A9F2-ADA9-ECD1-9B5096CEF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4A08-3122-4FDD-FD6F-659D5FF50FB8}"/>
              </a:ext>
            </a:extLst>
          </p:cNvPr>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32982828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9D881-0DDB-27D6-55F8-6842CA927D15}"/>
              </a:ext>
            </a:extLst>
          </p:cNvPr>
          <p:cNvSpPr>
            <a:spLocks noGrp="1"/>
          </p:cNvSpPr>
          <p:nvPr>
            <p:ph type="title"/>
          </p:nvPr>
        </p:nvSpPr>
        <p:spPr>
          <a:xfrm>
            <a:off x="1045118" y="707390"/>
            <a:ext cx="4897390" cy="2475071"/>
          </a:xfrm>
        </p:spPr>
        <p:txBody>
          <a:bodyPr anchor="b"/>
          <a:lstStyle>
            <a:lvl1pPr>
              <a:defRPr sz="1786"/>
            </a:lvl1pPr>
          </a:lstStyle>
          <a:p>
            <a:r>
              <a:rPr lang="en-US"/>
              <a:t>Click to edit Master title style</a:t>
            </a:r>
          </a:p>
        </p:txBody>
      </p:sp>
      <p:sp>
        <p:nvSpPr>
          <p:cNvPr id="3" name="Picture Placeholder 2">
            <a:extLst>
              <a:ext uri="{FF2B5EF4-FFF2-40B4-BE49-F238E27FC236}">
                <a16:creationId xmlns:a16="http://schemas.microsoft.com/office/drawing/2014/main" id="{045D2BCF-B66C-F141-4738-2EDEED4CC868}"/>
              </a:ext>
            </a:extLst>
          </p:cNvPr>
          <p:cNvSpPr>
            <a:spLocks noGrp="1"/>
          </p:cNvSpPr>
          <p:nvPr>
            <p:ph type="pic" idx="1"/>
          </p:nvPr>
        </p:nvSpPr>
        <p:spPr>
          <a:xfrm>
            <a:off x="6452319" y="1526638"/>
            <a:ext cx="7685428" cy="7538649"/>
          </a:xfrm>
        </p:spPr>
        <p:txBody>
          <a:bodyPr/>
          <a:lstStyle>
            <a:lvl1pPr marL="0" indent="0">
              <a:buNone/>
              <a:defRPr sz="1786"/>
            </a:lvl1pPr>
            <a:lvl2pPr marL="255220" indent="0">
              <a:buNone/>
              <a:defRPr sz="1563"/>
            </a:lvl2pPr>
            <a:lvl3pPr marL="510438" indent="0">
              <a:buNone/>
              <a:defRPr sz="1340"/>
            </a:lvl3pPr>
            <a:lvl4pPr marL="765658" indent="0">
              <a:buNone/>
              <a:defRPr sz="1116"/>
            </a:lvl4pPr>
            <a:lvl5pPr marL="1020877" indent="0">
              <a:buNone/>
              <a:defRPr sz="1116"/>
            </a:lvl5pPr>
            <a:lvl6pPr marL="1276097" indent="0">
              <a:buNone/>
              <a:defRPr sz="1116"/>
            </a:lvl6pPr>
            <a:lvl7pPr marL="1531316" indent="0">
              <a:buNone/>
              <a:defRPr sz="1116"/>
            </a:lvl7pPr>
            <a:lvl8pPr marL="1786535" indent="0">
              <a:buNone/>
              <a:defRPr sz="1116"/>
            </a:lvl8pPr>
            <a:lvl9pPr marL="2041754" indent="0">
              <a:buNone/>
              <a:defRPr sz="1116"/>
            </a:lvl9pPr>
          </a:lstStyle>
          <a:p>
            <a:endParaRPr lang="en-US"/>
          </a:p>
        </p:txBody>
      </p:sp>
      <p:sp>
        <p:nvSpPr>
          <p:cNvPr id="4" name="Text Placeholder 3">
            <a:extLst>
              <a:ext uri="{FF2B5EF4-FFF2-40B4-BE49-F238E27FC236}">
                <a16:creationId xmlns:a16="http://schemas.microsoft.com/office/drawing/2014/main" id="{52A94C98-5E22-5A0B-2FC2-59B8B672E528}"/>
              </a:ext>
            </a:extLst>
          </p:cNvPr>
          <p:cNvSpPr>
            <a:spLocks noGrp="1"/>
          </p:cNvSpPr>
          <p:nvPr>
            <p:ph type="body" sz="half" idx="2"/>
          </p:nvPr>
        </p:nvSpPr>
        <p:spPr>
          <a:xfrm>
            <a:off x="1045118" y="3182462"/>
            <a:ext cx="4897390" cy="5895429"/>
          </a:xfrm>
        </p:spPr>
        <p:txBody>
          <a:bodyPr/>
          <a:lstStyle>
            <a:lvl1pPr marL="0" indent="0">
              <a:buNone/>
              <a:defRPr sz="893"/>
            </a:lvl1pPr>
            <a:lvl2pPr marL="255220" indent="0">
              <a:buNone/>
              <a:defRPr sz="781"/>
            </a:lvl2pPr>
            <a:lvl3pPr marL="510438" indent="0">
              <a:buNone/>
              <a:defRPr sz="669"/>
            </a:lvl3pPr>
            <a:lvl4pPr marL="765658" indent="0">
              <a:buNone/>
              <a:defRPr sz="558"/>
            </a:lvl4pPr>
            <a:lvl5pPr marL="1020877" indent="0">
              <a:buNone/>
              <a:defRPr sz="558"/>
            </a:lvl5pPr>
            <a:lvl6pPr marL="1276097" indent="0">
              <a:buNone/>
              <a:defRPr sz="558"/>
            </a:lvl6pPr>
            <a:lvl7pPr marL="1531316" indent="0">
              <a:buNone/>
              <a:defRPr sz="558"/>
            </a:lvl7pPr>
            <a:lvl8pPr marL="1786535" indent="0">
              <a:buNone/>
              <a:defRPr sz="558"/>
            </a:lvl8pPr>
            <a:lvl9pPr marL="2041754" indent="0">
              <a:buNone/>
              <a:defRPr sz="558"/>
            </a:lvl9pPr>
          </a:lstStyle>
          <a:p>
            <a:pPr lvl="0"/>
            <a:r>
              <a:rPr lang="en-US"/>
              <a:t>Click to edit Master text styles</a:t>
            </a:r>
          </a:p>
        </p:txBody>
      </p:sp>
      <p:sp>
        <p:nvSpPr>
          <p:cNvPr id="5" name="Date Placeholder 4">
            <a:extLst>
              <a:ext uri="{FF2B5EF4-FFF2-40B4-BE49-F238E27FC236}">
                <a16:creationId xmlns:a16="http://schemas.microsoft.com/office/drawing/2014/main" id="{E3FC38D7-5831-463D-8FF2-5CC071DB3C22}"/>
              </a:ext>
            </a:extLst>
          </p:cNvPr>
          <p:cNvSpPr>
            <a:spLocks noGrp="1"/>
          </p:cNvSpPr>
          <p:nvPr>
            <p:ph type="dt" sz="half" idx="10"/>
          </p:nvPr>
        </p:nvSpPr>
        <p:spPr/>
        <p:txBody>
          <a:bodyPr/>
          <a:lstStyle/>
          <a:p>
            <a:fld id="{1448368E-4D37-45A6-8EB8-2BE6941F922E}" type="datetimeFigureOut">
              <a:rPr lang="en-US" smtClean="0"/>
              <a:t>4/23/2026</a:t>
            </a:fld>
            <a:endParaRPr lang="en-US"/>
          </a:p>
        </p:txBody>
      </p:sp>
      <p:sp>
        <p:nvSpPr>
          <p:cNvPr id="6" name="Footer Placeholder 5">
            <a:extLst>
              <a:ext uri="{FF2B5EF4-FFF2-40B4-BE49-F238E27FC236}">
                <a16:creationId xmlns:a16="http://schemas.microsoft.com/office/drawing/2014/main" id="{630FDC41-79BD-1D63-D1F2-2F1B896B0A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FF3256-0F2A-92A8-C80A-C8095804C20E}"/>
              </a:ext>
            </a:extLst>
          </p:cNvPr>
          <p:cNvSpPr>
            <a:spLocks noGrp="1"/>
          </p:cNvSpPr>
          <p:nvPr>
            <p:ph type="sldNum" sz="quarter" idx="12"/>
          </p:nvPr>
        </p:nvSpPr>
        <p:spPr/>
        <p:txBody>
          <a:bodyPr/>
          <a:lstStyle/>
          <a:p>
            <a:fld id="{92CFC458-F40F-4181-96BD-6BD86BF32DF2}" type="slidenum">
              <a:rPr lang="en-US" smtClean="0"/>
              <a:t>‹#›</a:t>
            </a:fld>
            <a:endParaRPr lang="en-US"/>
          </a:p>
        </p:txBody>
      </p:sp>
    </p:spTree>
    <p:extLst>
      <p:ext uri="{BB962C8B-B14F-4D97-AF65-F5344CB8AC3E}">
        <p14:creationId xmlns:p14="http://schemas.microsoft.com/office/powerpoint/2010/main" val="10968635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C346-CDA3-771D-F97F-48DCED8E6E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81CECA-435D-CD4C-615B-75981451D0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CDCAF-6CA6-1F59-0D15-3B7E6D1AF970}"/>
              </a:ext>
            </a:extLst>
          </p:cNvPr>
          <p:cNvSpPr>
            <a:spLocks noGrp="1"/>
          </p:cNvSpPr>
          <p:nvPr>
            <p:ph type="dt" sz="half" idx="10"/>
          </p:nvPr>
        </p:nvSpPr>
        <p:spPr/>
        <p:txBody>
          <a:bodyPr/>
          <a:lstStyle/>
          <a:p>
            <a:fld id="{1448368E-4D37-45A6-8EB8-2BE6941F922E}" type="datetimeFigureOut">
              <a:rPr lang="en-US" smtClean="0"/>
              <a:t>4/23/2026</a:t>
            </a:fld>
            <a:endParaRPr lang="en-US"/>
          </a:p>
        </p:txBody>
      </p:sp>
      <p:sp>
        <p:nvSpPr>
          <p:cNvPr id="5" name="Footer Placeholder 4">
            <a:extLst>
              <a:ext uri="{FF2B5EF4-FFF2-40B4-BE49-F238E27FC236}">
                <a16:creationId xmlns:a16="http://schemas.microsoft.com/office/drawing/2014/main" id="{5C9B7E8B-1672-2697-1AA2-D7C028B63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74466-8373-7C40-95FA-7635AE0619CB}"/>
              </a:ext>
            </a:extLst>
          </p:cNvPr>
          <p:cNvSpPr>
            <a:spLocks noGrp="1"/>
          </p:cNvSpPr>
          <p:nvPr>
            <p:ph type="sldNum" sz="quarter" idx="12"/>
          </p:nvPr>
        </p:nvSpPr>
        <p:spPr/>
        <p:txBody>
          <a:bodyPr/>
          <a:lstStyle/>
          <a:p>
            <a:fld id="{92CFC458-F40F-4181-96BD-6BD86BF32DF2}" type="slidenum">
              <a:rPr lang="en-US" smtClean="0"/>
              <a:t>‹#›</a:t>
            </a:fld>
            <a:endParaRPr lang="en-US"/>
          </a:p>
        </p:txBody>
      </p:sp>
    </p:spTree>
    <p:extLst>
      <p:ext uri="{BB962C8B-B14F-4D97-AF65-F5344CB8AC3E}">
        <p14:creationId xmlns:p14="http://schemas.microsoft.com/office/powerpoint/2010/main" val="11042014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9B148C-A0BC-DF4D-5D9D-7426A224F46A}"/>
              </a:ext>
            </a:extLst>
          </p:cNvPr>
          <p:cNvSpPr>
            <a:spLocks noGrp="1"/>
          </p:cNvSpPr>
          <p:nvPr>
            <p:ph type="title" orient="vert"/>
          </p:nvPr>
        </p:nvSpPr>
        <p:spPr>
          <a:xfrm>
            <a:off x="10862200" y="564021"/>
            <a:ext cx="3272360" cy="898966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37DD16-B703-C5B7-93B9-9EB8D16ECCEB}"/>
              </a:ext>
            </a:extLst>
          </p:cNvPr>
          <p:cNvSpPr>
            <a:spLocks noGrp="1"/>
          </p:cNvSpPr>
          <p:nvPr>
            <p:ph type="body" orient="vert" idx="1"/>
          </p:nvPr>
        </p:nvSpPr>
        <p:spPr>
          <a:xfrm>
            <a:off x="1045117" y="564021"/>
            <a:ext cx="9511194" cy="89896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7B926-F1C0-D0C8-64DA-58B2101D37F1}"/>
              </a:ext>
            </a:extLst>
          </p:cNvPr>
          <p:cNvSpPr>
            <a:spLocks noGrp="1"/>
          </p:cNvSpPr>
          <p:nvPr>
            <p:ph type="dt" sz="half" idx="10"/>
          </p:nvPr>
        </p:nvSpPr>
        <p:spPr/>
        <p:txBody>
          <a:bodyPr/>
          <a:lstStyle/>
          <a:p>
            <a:fld id="{1448368E-4D37-45A6-8EB8-2BE6941F922E}" type="datetimeFigureOut">
              <a:rPr lang="en-US" smtClean="0"/>
              <a:t>4/23/2026</a:t>
            </a:fld>
            <a:endParaRPr lang="en-US"/>
          </a:p>
        </p:txBody>
      </p:sp>
      <p:sp>
        <p:nvSpPr>
          <p:cNvPr id="5" name="Footer Placeholder 4">
            <a:extLst>
              <a:ext uri="{FF2B5EF4-FFF2-40B4-BE49-F238E27FC236}">
                <a16:creationId xmlns:a16="http://schemas.microsoft.com/office/drawing/2014/main" id="{98031038-96F0-CAB5-9CC8-C3B74F8EF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E39A5-C00F-EC90-F3CA-5194CC1AB9DC}"/>
              </a:ext>
            </a:extLst>
          </p:cNvPr>
          <p:cNvSpPr>
            <a:spLocks noGrp="1"/>
          </p:cNvSpPr>
          <p:nvPr>
            <p:ph type="sldNum" sz="quarter" idx="12"/>
          </p:nvPr>
        </p:nvSpPr>
        <p:spPr/>
        <p:txBody>
          <a:bodyPr/>
          <a:lstStyle/>
          <a:p>
            <a:fld id="{92CFC458-F40F-4181-96BD-6BD86BF32DF2}" type="slidenum">
              <a:rPr lang="en-US" smtClean="0"/>
              <a:t>‹#›</a:t>
            </a:fld>
            <a:endParaRPr lang="en-US"/>
          </a:p>
        </p:txBody>
      </p:sp>
    </p:spTree>
    <p:extLst>
      <p:ext uri="{BB962C8B-B14F-4D97-AF65-F5344CB8AC3E}">
        <p14:creationId xmlns:p14="http://schemas.microsoft.com/office/powerpoint/2010/main" val="25640515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8476" y="1736026"/>
            <a:ext cx="12902724" cy="3693042"/>
          </a:xfrm>
        </p:spPr>
        <p:txBody>
          <a:bodyPr anchor="b"/>
          <a:lstStyle>
            <a:lvl1pPr algn="ctr">
              <a:defRPr sz="9281"/>
            </a:lvl1pPr>
          </a:lstStyle>
          <a:p>
            <a:r>
              <a:rPr lang="en-US"/>
              <a:t>Click to edit Master title style</a:t>
            </a:r>
            <a:endParaRPr lang="en-US" dirty="0"/>
          </a:p>
        </p:txBody>
      </p:sp>
      <p:sp>
        <p:nvSpPr>
          <p:cNvPr id="3" name="Subtitle 2"/>
          <p:cNvSpPr>
            <a:spLocks noGrp="1"/>
          </p:cNvSpPr>
          <p:nvPr>
            <p:ph type="subTitle" idx="1"/>
          </p:nvPr>
        </p:nvSpPr>
        <p:spPr>
          <a:xfrm>
            <a:off x="1897460" y="5571486"/>
            <a:ext cx="11384756" cy="2561065"/>
          </a:xfrm>
        </p:spPr>
        <p:txBody>
          <a:bodyPr/>
          <a:lstStyle>
            <a:lvl1pPr marL="0" indent="0" algn="ctr">
              <a:buNone/>
              <a:defRPr sz="3712"/>
            </a:lvl1pPr>
            <a:lvl2pPr marL="707197" indent="0" algn="ctr">
              <a:buNone/>
              <a:defRPr sz="3094"/>
            </a:lvl2pPr>
            <a:lvl3pPr marL="1414394" indent="0" algn="ctr">
              <a:buNone/>
              <a:defRPr sz="2784"/>
            </a:lvl3pPr>
            <a:lvl4pPr marL="2121591" indent="0" algn="ctr">
              <a:buNone/>
              <a:defRPr sz="2475"/>
            </a:lvl4pPr>
            <a:lvl5pPr marL="2828788" indent="0" algn="ctr">
              <a:buNone/>
              <a:defRPr sz="2475"/>
            </a:lvl5pPr>
            <a:lvl6pPr marL="3535985" indent="0" algn="ctr">
              <a:buNone/>
              <a:defRPr sz="2475"/>
            </a:lvl6pPr>
            <a:lvl7pPr marL="4243182" indent="0" algn="ctr">
              <a:buNone/>
              <a:defRPr sz="2475"/>
            </a:lvl7pPr>
            <a:lvl8pPr marL="4950379" indent="0" algn="ctr">
              <a:buNone/>
              <a:defRPr sz="2475"/>
            </a:lvl8pPr>
            <a:lvl9pPr marL="5657576" indent="0" algn="ctr">
              <a:buNone/>
              <a:defRPr sz="247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A11108-089F-406C-BB54-D47146C9F11C}"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4586364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A11108-089F-406C-BB54-D47146C9F11C}"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18742081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5697" y="2644556"/>
            <a:ext cx="13092470" cy="4412497"/>
          </a:xfrm>
        </p:spPr>
        <p:txBody>
          <a:bodyPr anchor="b"/>
          <a:lstStyle>
            <a:lvl1pPr>
              <a:defRPr sz="9281"/>
            </a:lvl1pPr>
          </a:lstStyle>
          <a:p>
            <a:r>
              <a:rPr lang="en-US"/>
              <a:t>Click to edit Master title style</a:t>
            </a:r>
            <a:endParaRPr lang="en-US" dirty="0"/>
          </a:p>
        </p:txBody>
      </p:sp>
      <p:sp>
        <p:nvSpPr>
          <p:cNvPr id="3" name="Text Placeholder 2"/>
          <p:cNvSpPr>
            <a:spLocks noGrp="1"/>
          </p:cNvSpPr>
          <p:nvPr>
            <p:ph type="body" idx="1"/>
          </p:nvPr>
        </p:nvSpPr>
        <p:spPr>
          <a:xfrm>
            <a:off x="1035697" y="7098797"/>
            <a:ext cx="13092470" cy="2320428"/>
          </a:xfrm>
        </p:spPr>
        <p:txBody>
          <a:bodyPr/>
          <a:lstStyle>
            <a:lvl1pPr marL="0" indent="0">
              <a:buNone/>
              <a:defRPr sz="3712">
                <a:solidFill>
                  <a:schemeClr val="tx1"/>
                </a:solidFill>
              </a:defRPr>
            </a:lvl1pPr>
            <a:lvl2pPr marL="707197" indent="0">
              <a:buNone/>
              <a:defRPr sz="3094">
                <a:solidFill>
                  <a:schemeClr val="tx1">
                    <a:tint val="75000"/>
                  </a:schemeClr>
                </a:solidFill>
              </a:defRPr>
            </a:lvl2pPr>
            <a:lvl3pPr marL="1414394" indent="0">
              <a:buNone/>
              <a:defRPr sz="2784">
                <a:solidFill>
                  <a:schemeClr val="tx1">
                    <a:tint val="75000"/>
                  </a:schemeClr>
                </a:solidFill>
              </a:defRPr>
            </a:lvl3pPr>
            <a:lvl4pPr marL="2121591" indent="0">
              <a:buNone/>
              <a:defRPr sz="2475">
                <a:solidFill>
                  <a:schemeClr val="tx1">
                    <a:tint val="75000"/>
                  </a:schemeClr>
                </a:solidFill>
              </a:defRPr>
            </a:lvl4pPr>
            <a:lvl5pPr marL="2828788" indent="0">
              <a:buNone/>
              <a:defRPr sz="2475">
                <a:solidFill>
                  <a:schemeClr val="tx1">
                    <a:tint val="75000"/>
                  </a:schemeClr>
                </a:solidFill>
              </a:defRPr>
            </a:lvl5pPr>
            <a:lvl6pPr marL="3535985" indent="0">
              <a:buNone/>
              <a:defRPr sz="2475">
                <a:solidFill>
                  <a:schemeClr val="tx1">
                    <a:tint val="75000"/>
                  </a:schemeClr>
                </a:solidFill>
              </a:defRPr>
            </a:lvl6pPr>
            <a:lvl7pPr marL="4243182" indent="0">
              <a:buNone/>
              <a:defRPr sz="2475">
                <a:solidFill>
                  <a:schemeClr val="tx1">
                    <a:tint val="75000"/>
                  </a:schemeClr>
                </a:solidFill>
              </a:defRPr>
            </a:lvl7pPr>
            <a:lvl8pPr marL="4950379" indent="0">
              <a:buNone/>
              <a:defRPr sz="2475">
                <a:solidFill>
                  <a:schemeClr val="tx1">
                    <a:tint val="75000"/>
                  </a:schemeClr>
                </a:solidFill>
              </a:defRPr>
            </a:lvl8pPr>
            <a:lvl9pPr marL="5657576" indent="0">
              <a:buNone/>
              <a:defRPr sz="24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11108-089F-406C-BB54-D47146C9F11C}"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38567580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43603" y="2823803"/>
            <a:ext cx="6451362" cy="6730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84710" y="2823803"/>
            <a:ext cx="6451362" cy="6730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A11108-089F-406C-BB54-D47146C9F11C}"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31390180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5580" y="564763"/>
            <a:ext cx="13092470" cy="20503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5581" y="2600354"/>
            <a:ext cx="6421713" cy="1274394"/>
          </a:xfrm>
        </p:spPr>
        <p:txBody>
          <a:bodyPr anchor="b"/>
          <a:lstStyle>
            <a:lvl1pPr marL="0" indent="0">
              <a:buNone/>
              <a:defRPr sz="3712" b="1"/>
            </a:lvl1pPr>
            <a:lvl2pPr marL="707197" indent="0">
              <a:buNone/>
              <a:defRPr sz="3094" b="1"/>
            </a:lvl2pPr>
            <a:lvl3pPr marL="1414394" indent="0">
              <a:buNone/>
              <a:defRPr sz="2784" b="1"/>
            </a:lvl3pPr>
            <a:lvl4pPr marL="2121591" indent="0">
              <a:buNone/>
              <a:defRPr sz="2475" b="1"/>
            </a:lvl4pPr>
            <a:lvl5pPr marL="2828788" indent="0">
              <a:buNone/>
              <a:defRPr sz="2475" b="1"/>
            </a:lvl5pPr>
            <a:lvl6pPr marL="3535985" indent="0">
              <a:buNone/>
              <a:defRPr sz="2475" b="1"/>
            </a:lvl6pPr>
            <a:lvl7pPr marL="4243182" indent="0">
              <a:buNone/>
              <a:defRPr sz="2475" b="1"/>
            </a:lvl7pPr>
            <a:lvl8pPr marL="4950379" indent="0">
              <a:buNone/>
              <a:defRPr sz="2475" b="1"/>
            </a:lvl8pPr>
            <a:lvl9pPr marL="5657576" indent="0">
              <a:buNone/>
              <a:defRPr sz="2475" b="1"/>
            </a:lvl9pPr>
          </a:lstStyle>
          <a:p>
            <a:pPr lvl="0"/>
            <a:r>
              <a:rPr lang="en-US"/>
              <a:t>Click to edit Master text styles</a:t>
            </a:r>
          </a:p>
        </p:txBody>
      </p:sp>
      <p:sp>
        <p:nvSpPr>
          <p:cNvPr id="4" name="Content Placeholder 3"/>
          <p:cNvSpPr>
            <a:spLocks noGrp="1"/>
          </p:cNvSpPr>
          <p:nvPr>
            <p:ph sz="half" idx="2"/>
          </p:nvPr>
        </p:nvSpPr>
        <p:spPr>
          <a:xfrm>
            <a:off x="1045581" y="3874748"/>
            <a:ext cx="6421713" cy="56991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84711" y="2600354"/>
            <a:ext cx="6453339" cy="1274394"/>
          </a:xfrm>
        </p:spPr>
        <p:txBody>
          <a:bodyPr anchor="b"/>
          <a:lstStyle>
            <a:lvl1pPr marL="0" indent="0">
              <a:buNone/>
              <a:defRPr sz="3712" b="1"/>
            </a:lvl1pPr>
            <a:lvl2pPr marL="707197" indent="0">
              <a:buNone/>
              <a:defRPr sz="3094" b="1"/>
            </a:lvl2pPr>
            <a:lvl3pPr marL="1414394" indent="0">
              <a:buNone/>
              <a:defRPr sz="2784" b="1"/>
            </a:lvl3pPr>
            <a:lvl4pPr marL="2121591" indent="0">
              <a:buNone/>
              <a:defRPr sz="2475" b="1"/>
            </a:lvl4pPr>
            <a:lvl5pPr marL="2828788" indent="0">
              <a:buNone/>
              <a:defRPr sz="2475" b="1"/>
            </a:lvl5pPr>
            <a:lvl6pPr marL="3535985" indent="0">
              <a:buNone/>
              <a:defRPr sz="2475" b="1"/>
            </a:lvl6pPr>
            <a:lvl7pPr marL="4243182" indent="0">
              <a:buNone/>
              <a:defRPr sz="2475" b="1"/>
            </a:lvl7pPr>
            <a:lvl8pPr marL="4950379" indent="0">
              <a:buNone/>
              <a:defRPr sz="2475" b="1"/>
            </a:lvl8pPr>
            <a:lvl9pPr marL="5657576" indent="0">
              <a:buNone/>
              <a:defRPr sz="2475" b="1"/>
            </a:lvl9pPr>
          </a:lstStyle>
          <a:p>
            <a:pPr lvl="0"/>
            <a:r>
              <a:rPr lang="en-US"/>
              <a:t>Click to edit Master text styles</a:t>
            </a:r>
          </a:p>
        </p:txBody>
      </p:sp>
      <p:sp>
        <p:nvSpPr>
          <p:cNvPr id="6" name="Content Placeholder 5"/>
          <p:cNvSpPr>
            <a:spLocks noGrp="1"/>
          </p:cNvSpPr>
          <p:nvPr>
            <p:ph sz="quarter" idx="4"/>
          </p:nvPr>
        </p:nvSpPr>
        <p:spPr>
          <a:xfrm>
            <a:off x="7684711" y="3874748"/>
            <a:ext cx="6453339" cy="56991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A11108-089F-406C-BB54-D47146C9F11C}" type="datetimeFigureOut">
              <a:rPr lang="en-US" smtClean="0"/>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8188011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A11108-089F-406C-BB54-D47146C9F11C}" type="datetimeFigureOut">
              <a:rPr lang="en-US" smtClean="0"/>
              <a:t>4/23/2026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7520124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11108-089F-406C-BB54-D47146C9F11C}" type="datetimeFigureOut">
              <a:rPr lang="en-US" smtClean="0"/>
              <a:t>4/23/2026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3798513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5754A-ADAD-EC4B-4798-B4EEC7CD63B7}"/>
              </a:ext>
            </a:extLst>
          </p:cNvPr>
          <p:cNvSpPr>
            <a:spLocks noGrp="1"/>
          </p:cNvSpPr>
          <p:nvPr>
            <p:ph type="title"/>
          </p:nvPr>
        </p:nvSpPr>
        <p:spPr>
          <a:xfrm>
            <a:off x="1035561" y="2645224"/>
            <a:ext cx="13092628" cy="4411331"/>
          </a:xfrm>
        </p:spPr>
        <p:txBody>
          <a:bodyPr anchor="b"/>
          <a:lstStyle>
            <a:lvl1pPr>
              <a:defRPr sz="3349"/>
            </a:lvl1pPr>
          </a:lstStyle>
          <a:p>
            <a:r>
              <a:rPr lang="en-US"/>
              <a:t>Click to edit Master title style</a:t>
            </a:r>
          </a:p>
        </p:txBody>
      </p:sp>
      <p:sp>
        <p:nvSpPr>
          <p:cNvPr id="3" name="Text Placeholder 2">
            <a:extLst>
              <a:ext uri="{FF2B5EF4-FFF2-40B4-BE49-F238E27FC236}">
                <a16:creationId xmlns:a16="http://schemas.microsoft.com/office/drawing/2014/main" id="{8CCA8E8B-CEC9-03D3-65D8-4134C76341C0}"/>
              </a:ext>
            </a:extLst>
          </p:cNvPr>
          <p:cNvSpPr>
            <a:spLocks noGrp="1"/>
          </p:cNvSpPr>
          <p:nvPr>
            <p:ph type="body" idx="1"/>
          </p:nvPr>
        </p:nvSpPr>
        <p:spPr>
          <a:xfrm>
            <a:off x="1035561" y="7099092"/>
            <a:ext cx="13092628" cy="2320675"/>
          </a:xfrm>
        </p:spPr>
        <p:txBody>
          <a:bodyPr/>
          <a:lstStyle>
            <a:lvl1pPr marL="0" indent="0">
              <a:buNone/>
              <a:defRPr sz="1340">
                <a:solidFill>
                  <a:schemeClr val="tx1">
                    <a:tint val="75000"/>
                  </a:schemeClr>
                </a:solidFill>
              </a:defRPr>
            </a:lvl1pPr>
            <a:lvl2pPr marL="255220" indent="0">
              <a:buNone/>
              <a:defRPr sz="1116">
                <a:solidFill>
                  <a:schemeClr val="tx1">
                    <a:tint val="75000"/>
                  </a:schemeClr>
                </a:solidFill>
              </a:defRPr>
            </a:lvl2pPr>
            <a:lvl3pPr marL="510438" indent="0">
              <a:buNone/>
              <a:defRPr sz="1005">
                <a:solidFill>
                  <a:schemeClr val="tx1">
                    <a:tint val="75000"/>
                  </a:schemeClr>
                </a:solidFill>
              </a:defRPr>
            </a:lvl3pPr>
            <a:lvl4pPr marL="765658" indent="0">
              <a:buNone/>
              <a:defRPr sz="893">
                <a:solidFill>
                  <a:schemeClr val="tx1">
                    <a:tint val="75000"/>
                  </a:schemeClr>
                </a:solidFill>
              </a:defRPr>
            </a:lvl4pPr>
            <a:lvl5pPr marL="1020877" indent="0">
              <a:buNone/>
              <a:defRPr sz="893">
                <a:solidFill>
                  <a:schemeClr val="tx1">
                    <a:tint val="75000"/>
                  </a:schemeClr>
                </a:solidFill>
              </a:defRPr>
            </a:lvl5pPr>
            <a:lvl6pPr marL="1276097" indent="0">
              <a:buNone/>
              <a:defRPr sz="893">
                <a:solidFill>
                  <a:schemeClr val="tx1">
                    <a:tint val="75000"/>
                  </a:schemeClr>
                </a:solidFill>
              </a:defRPr>
            </a:lvl6pPr>
            <a:lvl7pPr marL="1531316" indent="0">
              <a:buNone/>
              <a:defRPr sz="893">
                <a:solidFill>
                  <a:schemeClr val="tx1">
                    <a:tint val="75000"/>
                  </a:schemeClr>
                </a:solidFill>
              </a:defRPr>
            </a:lvl7pPr>
            <a:lvl8pPr marL="1786535" indent="0">
              <a:buNone/>
              <a:defRPr sz="893">
                <a:solidFill>
                  <a:schemeClr val="tx1">
                    <a:tint val="75000"/>
                  </a:schemeClr>
                </a:solidFill>
              </a:defRPr>
            </a:lvl8pPr>
            <a:lvl9pPr marL="2041754" indent="0">
              <a:buNone/>
              <a:defRPr sz="89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45E281-2D7B-BFA8-F51A-85AF6C56836D}"/>
              </a:ext>
            </a:extLst>
          </p:cNvPr>
          <p:cNvSpPr>
            <a:spLocks noGrp="1"/>
          </p:cNvSpPr>
          <p:nvPr>
            <p:ph type="dt" sz="half" idx="10"/>
          </p:nvPr>
        </p:nvSpPr>
        <p:spPr/>
        <p:txBody>
          <a:bodyPr/>
          <a:lstStyle/>
          <a:p>
            <a:fld id="{4EA11108-089F-406C-BB54-D47146C9F11C}" type="datetimeFigureOut">
              <a:rPr lang="en-US" smtClean="0"/>
              <a:t>4/23/2026</a:t>
            </a:fld>
            <a:endParaRPr lang="en-US"/>
          </a:p>
        </p:txBody>
      </p:sp>
      <p:sp>
        <p:nvSpPr>
          <p:cNvPr id="5" name="Footer Placeholder 4">
            <a:extLst>
              <a:ext uri="{FF2B5EF4-FFF2-40B4-BE49-F238E27FC236}">
                <a16:creationId xmlns:a16="http://schemas.microsoft.com/office/drawing/2014/main" id="{52F73F9B-1547-39EF-72CF-A13C5FBF7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AAC2C-4EDD-5EA6-6D87-625CDFE17D1B}"/>
              </a:ext>
            </a:extLst>
          </p:cNvPr>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13825101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5580" y="707178"/>
            <a:ext cx="4895840" cy="2475124"/>
          </a:xfrm>
        </p:spPr>
        <p:txBody>
          <a:bodyPr anchor="b"/>
          <a:lstStyle>
            <a:lvl1pPr>
              <a:defRPr sz="4950"/>
            </a:lvl1pPr>
          </a:lstStyle>
          <a:p>
            <a:r>
              <a:rPr lang="en-US"/>
              <a:t>Click to edit Master title style</a:t>
            </a:r>
            <a:endParaRPr lang="en-US" dirty="0"/>
          </a:p>
        </p:txBody>
      </p:sp>
      <p:sp>
        <p:nvSpPr>
          <p:cNvPr id="3" name="Content Placeholder 2"/>
          <p:cNvSpPr>
            <a:spLocks noGrp="1"/>
          </p:cNvSpPr>
          <p:nvPr>
            <p:ph idx="1"/>
          </p:nvPr>
        </p:nvSpPr>
        <p:spPr>
          <a:xfrm>
            <a:off x="6453339" y="1527311"/>
            <a:ext cx="7684710" cy="7538325"/>
          </a:xfrm>
        </p:spPr>
        <p:txBody>
          <a:bodyPr/>
          <a:lstStyle>
            <a:lvl1pPr>
              <a:defRPr sz="4950"/>
            </a:lvl1pPr>
            <a:lvl2pPr>
              <a:defRPr sz="4331"/>
            </a:lvl2pPr>
            <a:lvl3pPr>
              <a:defRPr sz="3712"/>
            </a:lvl3pPr>
            <a:lvl4pPr>
              <a:defRPr sz="3094"/>
            </a:lvl4pPr>
            <a:lvl5pPr>
              <a:defRPr sz="3094"/>
            </a:lvl5pPr>
            <a:lvl6pPr>
              <a:defRPr sz="3094"/>
            </a:lvl6pPr>
            <a:lvl7pPr>
              <a:defRPr sz="3094"/>
            </a:lvl7pPr>
            <a:lvl8pPr>
              <a:defRPr sz="3094"/>
            </a:lvl8pPr>
            <a:lvl9pPr>
              <a:defRPr sz="30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5580" y="3182303"/>
            <a:ext cx="4895840" cy="5895609"/>
          </a:xfrm>
        </p:spPr>
        <p:txBody>
          <a:bodyPr/>
          <a:lstStyle>
            <a:lvl1pPr marL="0" indent="0">
              <a:buNone/>
              <a:defRPr sz="2475"/>
            </a:lvl1pPr>
            <a:lvl2pPr marL="707197" indent="0">
              <a:buNone/>
              <a:defRPr sz="2166"/>
            </a:lvl2pPr>
            <a:lvl3pPr marL="1414394" indent="0">
              <a:buNone/>
              <a:defRPr sz="1856"/>
            </a:lvl3pPr>
            <a:lvl4pPr marL="2121591" indent="0">
              <a:buNone/>
              <a:defRPr sz="1547"/>
            </a:lvl4pPr>
            <a:lvl5pPr marL="2828788" indent="0">
              <a:buNone/>
              <a:defRPr sz="1547"/>
            </a:lvl5pPr>
            <a:lvl6pPr marL="3535985" indent="0">
              <a:buNone/>
              <a:defRPr sz="1547"/>
            </a:lvl6pPr>
            <a:lvl7pPr marL="4243182" indent="0">
              <a:buNone/>
              <a:defRPr sz="1547"/>
            </a:lvl7pPr>
            <a:lvl8pPr marL="4950379" indent="0">
              <a:buNone/>
              <a:defRPr sz="1547"/>
            </a:lvl8pPr>
            <a:lvl9pPr marL="5657576" indent="0">
              <a:buNone/>
              <a:defRPr sz="1547"/>
            </a:lvl9pPr>
          </a:lstStyle>
          <a:p>
            <a:pPr lvl="0"/>
            <a:r>
              <a:rPr lang="en-US"/>
              <a:t>Click to edit Master text styles</a:t>
            </a:r>
          </a:p>
        </p:txBody>
      </p:sp>
      <p:sp>
        <p:nvSpPr>
          <p:cNvPr id="5" name="Date Placeholder 4"/>
          <p:cNvSpPr>
            <a:spLocks noGrp="1"/>
          </p:cNvSpPr>
          <p:nvPr>
            <p:ph type="dt" sz="half" idx="10"/>
          </p:nvPr>
        </p:nvSpPr>
        <p:spPr/>
        <p:txBody>
          <a:bodyPr/>
          <a:lstStyle/>
          <a:p>
            <a:fld id="{4EA11108-089F-406C-BB54-D47146C9F11C}"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382380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5580" y="707178"/>
            <a:ext cx="4895840" cy="2475124"/>
          </a:xfrm>
        </p:spPr>
        <p:txBody>
          <a:bodyPr anchor="b"/>
          <a:lstStyle>
            <a:lvl1pPr>
              <a:defRPr sz="495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53339" y="1527311"/>
            <a:ext cx="7684710" cy="7538325"/>
          </a:xfrm>
        </p:spPr>
        <p:txBody>
          <a:bodyPr anchor="t"/>
          <a:lstStyle>
            <a:lvl1pPr marL="0" indent="0">
              <a:buNone/>
              <a:defRPr sz="4950"/>
            </a:lvl1pPr>
            <a:lvl2pPr marL="707197" indent="0">
              <a:buNone/>
              <a:defRPr sz="4331"/>
            </a:lvl2pPr>
            <a:lvl3pPr marL="1414394" indent="0">
              <a:buNone/>
              <a:defRPr sz="3712"/>
            </a:lvl3pPr>
            <a:lvl4pPr marL="2121591" indent="0">
              <a:buNone/>
              <a:defRPr sz="3094"/>
            </a:lvl4pPr>
            <a:lvl5pPr marL="2828788" indent="0">
              <a:buNone/>
              <a:defRPr sz="3094"/>
            </a:lvl5pPr>
            <a:lvl6pPr marL="3535985" indent="0">
              <a:buNone/>
              <a:defRPr sz="3094"/>
            </a:lvl6pPr>
            <a:lvl7pPr marL="4243182" indent="0">
              <a:buNone/>
              <a:defRPr sz="3094"/>
            </a:lvl7pPr>
            <a:lvl8pPr marL="4950379" indent="0">
              <a:buNone/>
              <a:defRPr sz="3094"/>
            </a:lvl8pPr>
            <a:lvl9pPr marL="5657576" indent="0">
              <a:buNone/>
              <a:defRPr sz="3094"/>
            </a:lvl9pPr>
          </a:lstStyle>
          <a:p>
            <a:r>
              <a:rPr lang="en-US"/>
              <a:t>Click icon to add picture</a:t>
            </a:r>
            <a:endParaRPr lang="en-US" dirty="0"/>
          </a:p>
        </p:txBody>
      </p:sp>
      <p:sp>
        <p:nvSpPr>
          <p:cNvPr id="4" name="Text Placeholder 3"/>
          <p:cNvSpPr>
            <a:spLocks noGrp="1"/>
          </p:cNvSpPr>
          <p:nvPr>
            <p:ph type="body" sz="half" idx="2"/>
          </p:nvPr>
        </p:nvSpPr>
        <p:spPr>
          <a:xfrm>
            <a:off x="1045580" y="3182303"/>
            <a:ext cx="4895840" cy="5895609"/>
          </a:xfrm>
        </p:spPr>
        <p:txBody>
          <a:bodyPr/>
          <a:lstStyle>
            <a:lvl1pPr marL="0" indent="0">
              <a:buNone/>
              <a:defRPr sz="2475"/>
            </a:lvl1pPr>
            <a:lvl2pPr marL="707197" indent="0">
              <a:buNone/>
              <a:defRPr sz="2166"/>
            </a:lvl2pPr>
            <a:lvl3pPr marL="1414394" indent="0">
              <a:buNone/>
              <a:defRPr sz="1856"/>
            </a:lvl3pPr>
            <a:lvl4pPr marL="2121591" indent="0">
              <a:buNone/>
              <a:defRPr sz="1547"/>
            </a:lvl4pPr>
            <a:lvl5pPr marL="2828788" indent="0">
              <a:buNone/>
              <a:defRPr sz="1547"/>
            </a:lvl5pPr>
            <a:lvl6pPr marL="3535985" indent="0">
              <a:buNone/>
              <a:defRPr sz="1547"/>
            </a:lvl6pPr>
            <a:lvl7pPr marL="4243182" indent="0">
              <a:buNone/>
              <a:defRPr sz="1547"/>
            </a:lvl7pPr>
            <a:lvl8pPr marL="4950379" indent="0">
              <a:buNone/>
              <a:defRPr sz="1547"/>
            </a:lvl8pPr>
            <a:lvl9pPr marL="5657576" indent="0">
              <a:buNone/>
              <a:defRPr sz="1547"/>
            </a:lvl9pPr>
          </a:lstStyle>
          <a:p>
            <a:pPr lvl="0"/>
            <a:r>
              <a:rPr lang="en-US"/>
              <a:t>Click to edit Master text styles</a:t>
            </a:r>
          </a:p>
        </p:txBody>
      </p:sp>
      <p:sp>
        <p:nvSpPr>
          <p:cNvPr id="5" name="Date Placeholder 4"/>
          <p:cNvSpPr>
            <a:spLocks noGrp="1"/>
          </p:cNvSpPr>
          <p:nvPr>
            <p:ph type="dt" sz="half" idx="10"/>
          </p:nvPr>
        </p:nvSpPr>
        <p:spPr/>
        <p:txBody>
          <a:bodyPr/>
          <a:lstStyle/>
          <a:p>
            <a:fld id="{4EA11108-089F-406C-BB54-D47146C9F11C}"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32846271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A11108-089F-406C-BB54-D47146C9F11C}"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8231874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62956" y="564761"/>
            <a:ext cx="3273117" cy="89895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43604" y="564761"/>
            <a:ext cx="9629606" cy="89895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A11108-089F-406C-BB54-D47146C9F11C}"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2749062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E55C-65A5-FA9D-7A23-FD8E48355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B4780-ADEB-3B2D-BC61-CBF88FECA42B}"/>
              </a:ext>
            </a:extLst>
          </p:cNvPr>
          <p:cNvSpPr>
            <a:spLocks noGrp="1"/>
          </p:cNvSpPr>
          <p:nvPr>
            <p:ph sz="half" idx="1"/>
          </p:nvPr>
        </p:nvSpPr>
        <p:spPr>
          <a:xfrm>
            <a:off x="1045118" y="2823253"/>
            <a:ext cx="6391777" cy="6730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8BE4AE-A176-3451-BF92-60CDC70FECFE}"/>
              </a:ext>
            </a:extLst>
          </p:cNvPr>
          <p:cNvSpPr>
            <a:spLocks noGrp="1"/>
          </p:cNvSpPr>
          <p:nvPr>
            <p:ph sz="half" idx="2"/>
          </p:nvPr>
        </p:nvSpPr>
        <p:spPr>
          <a:xfrm>
            <a:off x="7742784" y="2823253"/>
            <a:ext cx="6391777" cy="6730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A8D79E-4E93-FC5E-A8C1-0B59ADB2610B}"/>
              </a:ext>
            </a:extLst>
          </p:cNvPr>
          <p:cNvSpPr>
            <a:spLocks noGrp="1"/>
          </p:cNvSpPr>
          <p:nvPr>
            <p:ph type="dt" sz="half" idx="10"/>
          </p:nvPr>
        </p:nvSpPr>
        <p:spPr/>
        <p:txBody>
          <a:bodyPr/>
          <a:lstStyle/>
          <a:p>
            <a:fld id="{4EA11108-089F-406C-BB54-D47146C9F11C}" type="datetimeFigureOut">
              <a:rPr lang="en-US" smtClean="0"/>
              <a:t>4/23/2026</a:t>
            </a:fld>
            <a:endParaRPr lang="en-US"/>
          </a:p>
        </p:txBody>
      </p:sp>
      <p:sp>
        <p:nvSpPr>
          <p:cNvPr id="6" name="Footer Placeholder 5">
            <a:extLst>
              <a:ext uri="{FF2B5EF4-FFF2-40B4-BE49-F238E27FC236}">
                <a16:creationId xmlns:a16="http://schemas.microsoft.com/office/drawing/2014/main" id="{CDEAD844-D3A2-AB9F-67B6-8759D57520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757533-B7A6-5D8C-7900-EB625235EAF8}"/>
              </a:ext>
            </a:extLst>
          </p:cNvPr>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28601600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D6003-85FA-D356-8584-7D444EDCC27E}"/>
              </a:ext>
            </a:extLst>
          </p:cNvPr>
          <p:cNvSpPr>
            <a:spLocks noGrp="1"/>
          </p:cNvSpPr>
          <p:nvPr>
            <p:ph type="title"/>
          </p:nvPr>
        </p:nvSpPr>
        <p:spPr>
          <a:xfrm>
            <a:off x="1045119" y="564024"/>
            <a:ext cx="13092630" cy="2051268"/>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8FA303-119A-6808-B1C5-F4A82C3D13C5}"/>
              </a:ext>
            </a:extLst>
          </p:cNvPr>
          <p:cNvSpPr>
            <a:spLocks noGrp="1"/>
          </p:cNvSpPr>
          <p:nvPr>
            <p:ph type="body" idx="1"/>
          </p:nvPr>
        </p:nvSpPr>
        <p:spPr>
          <a:xfrm>
            <a:off x="1045117" y="2601110"/>
            <a:ext cx="6423641" cy="1272984"/>
          </a:xfrm>
        </p:spPr>
        <p:txBody>
          <a:bodyPr anchor="b"/>
          <a:lstStyle>
            <a:lvl1pPr marL="0" indent="0">
              <a:buNone/>
              <a:defRPr sz="1340" b="1"/>
            </a:lvl1pPr>
            <a:lvl2pPr marL="255220" indent="0">
              <a:buNone/>
              <a:defRPr sz="1116" b="1"/>
            </a:lvl2pPr>
            <a:lvl3pPr marL="510438" indent="0">
              <a:buNone/>
              <a:defRPr sz="1005" b="1"/>
            </a:lvl3pPr>
            <a:lvl4pPr marL="765658" indent="0">
              <a:buNone/>
              <a:defRPr sz="893" b="1"/>
            </a:lvl4pPr>
            <a:lvl5pPr marL="1020877" indent="0">
              <a:buNone/>
              <a:defRPr sz="893" b="1"/>
            </a:lvl5pPr>
            <a:lvl6pPr marL="1276097" indent="0">
              <a:buNone/>
              <a:defRPr sz="893" b="1"/>
            </a:lvl6pPr>
            <a:lvl7pPr marL="1531316" indent="0">
              <a:buNone/>
              <a:defRPr sz="893" b="1"/>
            </a:lvl7pPr>
            <a:lvl8pPr marL="1786535" indent="0">
              <a:buNone/>
              <a:defRPr sz="893" b="1"/>
            </a:lvl8pPr>
            <a:lvl9pPr marL="2041754" indent="0">
              <a:buNone/>
              <a:defRPr sz="893" b="1"/>
            </a:lvl9pPr>
          </a:lstStyle>
          <a:p>
            <a:pPr lvl="0"/>
            <a:r>
              <a:rPr lang="en-US"/>
              <a:t>Click to edit Master text styles</a:t>
            </a:r>
          </a:p>
        </p:txBody>
      </p:sp>
      <p:sp>
        <p:nvSpPr>
          <p:cNvPr id="4" name="Content Placeholder 3">
            <a:extLst>
              <a:ext uri="{FF2B5EF4-FFF2-40B4-BE49-F238E27FC236}">
                <a16:creationId xmlns:a16="http://schemas.microsoft.com/office/drawing/2014/main" id="{860A30D9-24D5-E3BD-69D7-8F7452640C6D}"/>
              </a:ext>
            </a:extLst>
          </p:cNvPr>
          <p:cNvSpPr>
            <a:spLocks noGrp="1"/>
          </p:cNvSpPr>
          <p:nvPr>
            <p:ph sz="half" idx="2"/>
          </p:nvPr>
        </p:nvSpPr>
        <p:spPr>
          <a:xfrm>
            <a:off x="1045117" y="3874097"/>
            <a:ext cx="6423641" cy="5700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848753-D9C2-6687-1B7C-B2772858A4F7}"/>
              </a:ext>
            </a:extLst>
          </p:cNvPr>
          <p:cNvSpPr>
            <a:spLocks noGrp="1"/>
          </p:cNvSpPr>
          <p:nvPr>
            <p:ph type="body" sz="quarter" idx="3"/>
          </p:nvPr>
        </p:nvSpPr>
        <p:spPr>
          <a:xfrm>
            <a:off x="7685430" y="2601110"/>
            <a:ext cx="6452319" cy="1272984"/>
          </a:xfrm>
        </p:spPr>
        <p:txBody>
          <a:bodyPr anchor="b"/>
          <a:lstStyle>
            <a:lvl1pPr marL="0" indent="0">
              <a:buNone/>
              <a:defRPr sz="1340" b="1"/>
            </a:lvl1pPr>
            <a:lvl2pPr marL="255220" indent="0">
              <a:buNone/>
              <a:defRPr sz="1116" b="1"/>
            </a:lvl2pPr>
            <a:lvl3pPr marL="510438" indent="0">
              <a:buNone/>
              <a:defRPr sz="1005" b="1"/>
            </a:lvl3pPr>
            <a:lvl4pPr marL="765658" indent="0">
              <a:buNone/>
              <a:defRPr sz="893" b="1"/>
            </a:lvl4pPr>
            <a:lvl5pPr marL="1020877" indent="0">
              <a:buNone/>
              <a:defRPr sz="893" b="1"/>
            </a:lvl5pPr>
            <a:lvl6pPr marL="1276097" indent="0">
              <a:buNone/>
              <a:defRPr sz="893" b="1"/>
            </a:lvl6pPr>
            <a:lvl7pPr marL="1531316" indent="0">
              <a:buNone/>
              <a:defRPr sz="893" b="1"/>
            </a:lvl7pPr>
            <a:lvl8pPr marL="1786535" indent="0">
              <a:buNone/>
              <a:defRPr sz="893" b="1"/>
            </a:lvl8pPr>
            <a:lvl9pPr marL="2041754" indent="0">
              <a:buNone/>
              <a:defRPr sz="893" b="1"/>
            </a:lvl9pPr>
          </a:lstStyle>
          <a:p>
            <a:pPr lvl="0"/>
            <a:r>
              <a:rPr lang="en-US"/>
              <a:t>Click to edit Master text styles</a:t>
            </a:r>
          </a:p>
        </p:txBody>
      </p:sp>
      <p:sp>
        <p:nvSpPr>
          <p:cNvPr id="6" name="Content Placeholder 5">
            <a:extLst>
              <a:ext uri="{FF2B5EF4-FFF2-40B4-BE49-F238E27FC236}">
                <a16:creationId xmlns:a16="http://schemas.microsoft.com/office/drawing/2014/main" id="{651CDAC7-B4B7-11BD-782E-0C32E515D7E2}"/>
              </a:ext>
            </a:extLst>
          </p:cNvPr>
          <p:cNvSpPr>
            <a:spLocks noGrp="1"/>
          </p:cNvSpPr>
          <p:nvPr>
            <p:ph sz="quarter" idx="4"/>
          </p:nvPr>
        </p:nvSpPr>
        <p:spPr>
          <a:xfrm>
            <a:off x="7685430" y="3874097"/>
            <a:ext cx="6452319" cy="5700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A7DFE6-8E9D-506F-CAA7-0B2E71AC0E12}"/>
              </a:ext>
            </a:extLst>
          </p:cNvPr>
          <p:cNvSpPr>
            <a:spLocks noGrp="1"/>
          </p:cNvSpPr>
          <p:nvPr>
            <p:ph type="dt" sz="half" idx="10"/>
          </p:nvPr>
        </p:nvSpPr>
        <p:spPr/>
        <p:txBody>
          <a:bodyPr/>
          <a:lstStyle/>
          <a:p>
            <a:fld id="{4EA11108-089F-406C-BB54-D47146C9F11C}" type="datetimeFigureOut">
              <a:rPr lang="en-US" smtClean="0"/>
              <a:t>4/23/2026</a:t>
            </a:fld>
            <a:endParaRPr lang="en-US"/>
          </a:p>
        </p:txBody>
      </p:sp>
      <p:sp>
        <p:nvSpPr>
          <p:cNvPr id="8" name="Footer Placeholder 7">
            <a:extLst>
              <a:ext uri="{FF2B5EF4-FFF2-40B4-BE49-F238E27FC236}">
                <a16:creationId xmlns:a16="http://schemas.microsoft.com/office/drawing/2014/main" id="{7F6FC18D-5883-E55B-7482-4C21D47272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7963CC-38EF-77A9-3C13-CB2A82BD29F4}"/>
              </a:ext>
            </a:extLst>
          </p:cNvPr>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1329429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E999-8553-E7D0-5285-9BC38187E2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DBA632-5C05-C6B5-17ED-7B1E56C6AE1C}"/>
              </a:ext>
            </a:extLst>
          </p:cNvPr>
          <p:cNvSpPr>
            <a:spLocks noGrp="1"/>
          </p:cNvSpPr>
          <p:nvPr>
            <p:ph type="dt" sz="half" idx="10"/>
          </p:nvPr>
        </p:nvSpPr>
        <p:spPr/>
        <p:txBody>
          <a:bodyPr/>
          <a:lstStyle/>
          <a:p>
            <a:fld id="{4EA11108-089F-406C-BB54-D47146C9F11C}" type="datetimeFigureOut">
              <a:rPr lang="en-US" smtClean="0"/>
              <a:t>4/23/2026</a:t>
            </a:fld>
            <a:endParaRPr lang="en-US"/>
          </a:p>
        </p:txBody>
      </p:sp>
      <p:sp>
        <p:nvSpPr>
          <p:cNvPr id="4" name="Footer Placeholder 3">
            <a:extLst>
              <a:ext uri="{FF2B5EF4-FFF2-40B4-BE49-F238E27FC236}">
                <a16:creationId xmlns:a16="http://schemas.microsoft.com/office/drawing/2014/main" id="{C1DA3CF0-1D59-40B3-BA53-BBABAD14ED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5A23A7-5666-CD40-398D-3F980E48D3EE}"/>
              </a:ext>
            </a:extLst>
          </p:cNvPr>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23944213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191AE-969A-64C3-0E95-DA1B30FB9300}"/>
              </a:ext>
            </a:extLst>
          </p:cNvPr>
          <p:cNvSpPr>
            <a:spLocks noGrp="1"/>
          </p:cNvSpPr>
          <p:nvPr>
            <p:ph type="dt" sz="half" idx="10"/>
          </p:nvPr>
        </p:nvSpPr>
        <p:spPr/>
        <p:txBody>
          <a:bodyPr/>
          <a:lstStyle/>
          <a:p>
            <a:fld id="{4EA11108-089F-406C-BB54-D47146C9F11C}" type="datetimeFigureOut">
              <a:rPr lang="en-US" smtClean="0"/>
              <a:t>4/23/2026</a:t>
            </a:fld>
            <a:endParaRPr lang="en-US"/>
          </a:p>
        </p:txBody>
      </p:sp>
      <p:sp>
        <p:nvSpPr>
          <p:cNvPr id="3" name="Footer Placeholder 2">
            <a:extLst>
              <a:ext uri="{FF2B5EF4-FFF2-40B4-BE49-F238E27FC236}">
                <a16:creationId xmlns:a16="http://schemas.microsoft.com/office/drawing/2014/main" id="{D0BB3285-83E9-35DD-ACED-69EA5BEFFC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B0FA93-448B-54F6-A6A8-F604BC0AADE0}"/>
              </a:ext>
            </a:extLst>
          </p:cNvPr>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757145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8B6B4-AC3D-9C50-45D5-69795C4E2294}"/>
              </a:ext>
            </a:extLst>
          </p:cNvPr>
          <p:cNvSpPr>
            <a:spLocks noGrp="1"/>
          </p:cNvSpPr>
          <p:nvPr>
            <p:ph type="title"/>
          </p:nvPr>
        </p:nvSpPr>
        <p:spPr>
          <a:xfrm>
            <a:off x="1045118" y="707390"/>
            <a:ext cx="4897390" cy="2475071"/>
          </a:xfrm>
        </p:spPr>
        <p:txBody>
          <a:bodyPr anchor="b"/>
          <a:lstStyle>
            <a:lvl1pPr>
              <a:defRPr sz="1786"/>
            </a:lvl1pPr>
          </a:lstStyle>
          <a:p>
            <a:r>
              <a:rPr lang="en-US"/>
              <a:t>Click to edit Master title style</a:t>
            </a:r>
          </a:p>
        </p:txBody>
      </p:sp>
      <p:sp>
        <p:nvSpPr>
          <p:cNvPr id="3" name="Content Placeholder 2">
            <a:extLst>
              <a:ext uri="{FF2B5EF4-FFF2-40B4-BE49-F238E27FC236}">
                <a16:creationId xmlns:a16="http://schemas.microsoft.com/office/drawing/2014/main" id="{80FB7BF4-AD08-D4E5-DFF2-5F32BE4AA039}"/>
              </a:ext>
            </a:extLst>
          </p:cNvPr>
          <p:cNvSpPr>
            <a:spLocks noGrp="1"/>
          </p:cNvSpPr>
          <p:nvPr>
            <p:ph idx="1"/>
          </p:nvPr>
        </p:nvSpPr>
        <p:spPr>
          <a:xfrm>
            <a:off x="6452319" y="1526638"/>
            <a:ext cx="7685428" cy="7538649"/>
          </a:xfrm>
        </p:spPr>
        <p:txBody>
          <a:bodyPr/>
          <a:lstStyle>
            <a:lvl1pPr>
              <a:defRPr sz="1786"/>
            </a:lvl1pPr>
            <a:lvl2pPr>
              <a:defRPr sz="1563"/>
            </a:lvl2pPr>
            <a:lvl3pPr>
              <a:defRPr sz="1340"/>
            </a:lvl3pPr>
            <a:lvl4pPr>
              <a:defRPr sz="1116"/>
            </a:lvl4pPr>
            <a:lvl5pPr>
              <a:defRPr sz="1116"/>
            </a:lvl5pPr>
            <a:lvl6pPr>
              <a:defRPr sz="1116"/>
            </a:lvl6pPr>
            <a:lvl7pPr>
              <a:defRPr sz="1116"/>
            </a:lvl7pPr>
            <a:lvl8pPr>
              <a:defRPr sz="1116"/>
            </a:lvl8pPr>
            <a:lvl9pPr>
              <a:defRPr sz="11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0441C-E833-A2FC-1E5B-0064462F533F}"/>
              </a:ext>
            </a:extLst>
          </p:cNvPr>
          <p:cNvSpPr>
            <a:spLocks noGrp="1"/>
          </p:cNvSpPr>
          <p:nvPr>
            <p:ph type="body" sz="half" idx="2"/>
          </p:nvPr>
        </p:nvSpPr>
        <p:spPr>
          <a:xfrm>
            <a:off x="1045118" y="3182462"/>
            <a:ext cx="4897390" cy="5895429"/>
          </a:xfrm>
        </p:spPr>
        <p:txBody>
          <a:bodyPr/>
          <a:lstStyle>
            <a:lvl1pPr marL="0" indent="0">
              <a:buNone/>
              <a:defRPr sz="893"/>
            </a:lvl1pPr>
            <a:lvl2pPr marL="255220" indent="0">
              <a:buNone/>
              <a:defRPr sz="781"/>
            </a:lvl2pPr>
            <a:lvl3pPr marL="510438" indent="0">
              <a:buNone/>
              <a:defRPr sz="669"/>
            </a:lvl3pPr>
            <a:lvl4pPr marL="765658" indent="0">
              <a:buNone/>
              <a:defRPr sz="558"/>
            </a:lvl4pPr>
            <a:lvl5pPr marL="1020877" indent="0">
              <a:buNone/>
              <a:defRPr sz="558"/>
            </a:lvl5pPr>
            <a:lvl6pPr marL="1276097" indent="0">
              <a:buNone/>
              <a:defRPr sz="558"/>
            </a:lvl6pPr>
            <a:lvl7pPr marL="1531316" indent="0">
              <a:buNone/>
              <a:defRPr sz="558"/>
            </a:lvl7pPr>
            <a:lvl8pPr marL="1786535" indent="0">
              <a:buNone/>
              <a:defRPr sz="558"/>
            </a:lvl8pPr>
            <a:lvl9pPr marL="2041754" indent="0">
              <a:buNone/>
              <a:defRPr sz="558"/>
            </a:lvl9pPr>
          </a:lstStyle>
          <a:p>
            <a:pPr lvl="0"/>
            <a:r>
              <a:rPr lang="en-US"/>
              <a:t>Click to edit Master text styles</a:t>
            </a:r>
          </a:p>
        </p:txBody>
      </p:sp>
      <p:sp>
        <p:nvSpPr>
          <p:cNvPr id="5" name="Date Placeholder 4">
            <a:extLst>
              <a:ext uri="{FF2B5EF4-FFF2-40B4-BE49-F238E27FC236}">
                <a16:creationId xmlns:a16="http://schemas.microsoft.com/office/drawing/2014/main" id="{515881C9-08B0-497F-6E98-CCF49113C8C4}"/>
              </a:ext>
            </a:extLst>
          </p:cNvPr>
          <p:cNvSpPr>
            <a:spLocks noGrp="1"/>
          </p:cNvSpPr>
          <p:nvPr>
            <p:ph type="dt" sz="half" idx="10"/>
          </p:nvPr>
        </p:nvSpPr>
        <p:spPr/>
        <p:txBody>
          <a:bodyPr/>
          <a:lstStyle/>
          <a:p>
            <a:fld id="{4EA11108-089F-406C-BB54-D47146C9F11C}" type="datetimeFigureOut">
              <a:rPr lang="en-US" smtClean="0"/>
              <a:t>4/23/2026</a:t>
            </a:fld>
            <a:endParaRPr lang="en-US"/>
          </a:p>
        </p:txBody>
      </p:sp>
      <p:sp>
        <p:nvSpPr>
          <p:cNvPr id="6" name="Footer Placeholder 5">
            <a:extLst>
              <a:ext uri="{FF2B5EF4-FFF2-40B4-BE49-F238E27FC236}">
                <a16:creationId xmlns:a16="http://schemas.microsoft.com/office/drawing/2014/main" id="{BB5B1B6A-C20F-9320-226D-18D7D8F9C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8578E-B96D-C286-28E5-0763D2EBFE21}"/>
              </a:ext>
            </a:extLst>
          </p:cNvPr>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17181946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D8C10-181A-FF5A-EE78-CCDA494C7F70}"/>
              </a:ext>
            </a:extLst>
          </p:cNvPr>
          <p:cNvSpPr>
            <a:spLocks noGrp="1"/>
          </p:cNvSpPr>
          <p:nvPr>
            <p:ph type="title"/>
          </p:nvPr>
        </p:nvSpPr>
        <p:spPr>
          <a:xfrm>
            <a:off x="1045118" y="707390"/>
            <a:ext cx="4897390" cy="2475071"/>
          </a:xfrm>
        </p:spPr>
        <p:txBody>
          <a:bodyPr anchor="b"/>
          <a:lstStyle>
            <a:lvl1pPr>
              <a:defRPr sz="1786"/>
            </a:lvl1pPr>
          </a:lstStyle>
          <a:p>
            <a:r>
              <a:rPr lang="en-US"/>
              <a:t>Click to edit Master title style</a:t>
            </a:r>
          </a:p>
        </p:txBody>
      </p:sp>
      <p:sp>
        <p:nvSpPr>
          <p:cNvPr id="3" name="Picture Placeholder 2">
            <a:extLst>
              <a:ext uri="{FF2B5EF4-FFF2-40B4-BE49-F238E27FC236}">
                <a16:creationId xmlns:a16="http://schemas.microsoft.com/office/drawing/2014/main" id="{90D9B01F-740B-0B3D-19EE-B91706D0E9E7}"/>
              </a:ext>
            </a:extLst>
          </p:cNvPr>
          <p:cNvSpPr>
            <a:spLocks noGrp="1"/>
          </p:cNvSpPr>
          <p:nvPr>
            <p:ph type="pic" idx="1"/>
          </p:nvPr>
        </p:nvSpPr>
        <p:spPr>
          <a:xfrm>
            <a:off x="6452319" y="1526638"/>
            <a:ext cx="7685428" cy="7538649"/>
          </a:xfrm>
        </p:spPr>
        <p:txBody>
          <a:bodyPr/>
          <a:lstStyle>
            <a:lvl1pPr marL="0" indent="0">
              <a:buNone/>
              <a:defRPr sz="1786"/>
            </a:lvl1pPr>
            <a:lvl2pPr marL="255220" indent="0">
              <a:buNone/>
              <a:defRPr sz="1563"/>
            </a:lvl2pPr>
            <a:lvl3pPr marL="510438" indent="0">
              <a:buNone/>
              <a:defRPr sz="1340"/>
            </a:lvl3pPr>
            <a:lvl4pPr marL="765658" indent="0">
              <a:buNone/>
              <a:defRPr sz="1116"/>
            </a:lvl4pPr>
            <a:lvl5pPr marL="1020877" indent="0">
              <a:buNone/>
              <a:defRPr sz="1116"/>
            </a:lvl5pPr>
            <a:lvl6pPr marL="1276097" indent="0">
              <a:buNone/>
              <a:defRPr sz="1116"/>
            </a:lvl6pPr>
            <a:lvl7pPr marL="1531316" indent="0">
              <a:buNone/>
              <a:defRPr sz="1116"/>
            </a:lvl7pPr>
            <a:lvl8pPr marL="1786535" indent="0">
              <a:buNone/>
              <a:defRPr sz="1116"/>
            </a:lvl8pPr>
            <a:lvl9pPr marL="2041754" indent="0">
              <a:buNone/>
              <a:defRPr sz="1116"/>
            </a:lvl9pPr>
          </a:lstStyle>
          <a:p>
            <a:endParaRPr lang="en-US"/>
          </a:p>
        </p:txBody>
      </p:sp>
      <p:sp>
        <p:nvSpPr>
          <p:cNvPr id="4" name="Text Placeholder 3">
            <a:extLst>
              <a:ext uri="{FF2B5EF4-FFF2-40B4-BE49-F238E27FC236}">
                <a16:creationId xmlns:a16="http://schemas.microsoft.com/office/drawing/2014/main" id="{12519441-C521-7567-BA4E-DCD8E9DEC33C}"/>
              </a:ext>
            </a:extLst>
          </p:cNvPr>
          <p:cNvSpPr>
            <a:spLocks noGrp="1"/>
          </p:cNvSpPr>
          <p:nvPr>
            <p:ph type="body" sz="half" idx="2"/>
          </p:nvPr>
        </p:nvSpPr>
        <p:spPr>
          <a:xfrm>
            <a:off x="1045118" y="3182462"/>
            <a:ext cx="4897390" cy="5895429"/>
          </a:xfrm>
        </p:spPr>
        <p:txBody>
          <a:bodyPr/>
          <a:lstStyle>
            <a:lvl1pPr marL="0" indent="0">
              <a:buNone/>
              <a:defRPr sz="893"/>
            </a:lvl1pPr>
            <a:lvl2pPr marL="255220" indent="0">
              <a:buNone/>
              <a:defRPr sz="781"/>
            </a:lvl2pPr>
            <a:lvl3pPr marL="510438" indent="0">
              <a:buNone/>
              <a:defRPr sz="669"/>
            </a:lvl3pPr>
            <a:lvl4pPr marL="765658" indent="0">
              <a:buNone/>
              <a:defRPr sz="558"/>
            </a:lvl4pPr>
            <a:lvl5pPr marL="1020877" indent="0">
              <a:buNone/>
              <a:defRPr sz="558"/>
            </a:lvl5pPr>
            <a:lvl6pPr marL="1276097" indent="0">
              <a:buNone/>
              <a:defRPr sz="558"/>
            </a:lvl6pPr>
            <a:lvl7pPr marL="1531316" indent="0">
              <a:buNone/>
              <a:defRPr sz="558"/>
            </a:lvl7pPr>
            <a:lvl8pPr marL="1786535" indent="0">
              <a:buNone/>
              <a:defRPr sz="558"/>
            </a:lvl8pPr>
            <a:lvl9pPr marL="2041754" indent="0">
              <a:buNone/>
              <a:defRPr sz="558"/>
            </a:lvl9pPr>
          </a:lstStyle>
          <a:p>
            <a:pPr lvl="0"/>
            <a:r>
              <a:rPr lang="en-US"/>
              <a:t>Click to edit Master text styles</a:t>
            </a:r>
          </a:p>
        </p:txBody>
      </p:sp>
      <p:sp>
        <p:nvSpPr>
          <p:cNvPr id="5" name="Date Placeholder 4">
            <a:extLst>
              <a:ext uri="{FF2B5EF4-FFF2-40B4-BE49-F238E27FC236}">
                <a16:creationId xmlns:a16="http://schemas.microsoft.com/office/drawing/2014/main" id="{297242C9-A939-56A8-E5C8-74E1076E04A1}"/>
              </a:ext>
            </a:extLst>
          </p:cNvPr>
          <p:cNvSpPr>
            <a:spLocks noGrp="1"/>
          </p:cNvSpPr>
          <p:nvPr>
            <p:ph type="dt" sz="half" idx="10"/>
          </p:nvPr>
        </p:nvSpPr>
        <p:spPr/>
        <p:txBody>
          <a:bodyPr/>
          <a:lstStyle/>
          <a:p>
            <a:fld id="{4EA11108-089F-406C-BB54-D47146C9F11C}" type="datetimeFigureOut">
              <a:rPr lang="en-US" smtClean="0"/>
              <a:t>4/23/2026</a:t>
            </a:fld>
            <a:endParaRPr lang="en-US"/>
          </a:p>
        </p:txBody>
      </p:sp>
      <p:sp>
        <p:nvSpPr>
          <p:cNvPr id="6" name="Footer Placeholder 5">
            <a:extLst>
              <a:ext uri="{FF2B5EF4-FFF2-40B4-BE49-F238E27FC236}">
                <a16:creationId xmlns:a16="http://schemas.microsoft.com/office/drawing/2014/main" id="{749C4DD4-7643-6B7E-19A6-9E862D8C7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7B42A-765B-3CAA-57B4-5A046ABBF1AD}"/>
              </a:ext>
            </a:extLst>
          </p:cNvPr>
          <p:cNvSpPr>
            <a:spLocks noGrp="1"/>
          </p:cNvSpPr>
          <p:nvPr>
            <p:ph type="sldNum" sz="quarter" idx="12"/>
          </p:nvPr>
        </p:nvSpPr>
        <p:spPr/>
        <p:txBody>
          <a:bodyPr/>
          <a:lstStyle/>
          <a:p>
            <a:fld id="{4178A0CE-20AE-44E9-9F05-0206A8501C33}" type="slidenum">
              <a:rPr lang="en-US" smtClean="0"/>
              <a:t>‹#›</a:t>
            </a:fld>
            <a:endParaRPr lang="en-US"/>
          </a:p>
        </p:txBody>
      </p:sp>
    </p:spTree>
    <p:extLst>
      <p:ext uri="{BB962C8B-B14F-4D97-AF65-F5344CB8AC3E}">
        <p14:creationId xmlns:p14="http://schemas.microsoft.com/office/powerpoint/2010/main" val="15534825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F1A0AF-EC45-D26C-23B4-210530DA00F6}"/>
              </a:ext>
            </a:extLst>
          </p:cNvPr>
          <p:cNvSpPr>
            <a:spLocks noGrp="1"/>
          </p:cNvSpPr>
          <p:nvPr>
            <p:ph type="title"/>
          </p:nvPr>
        </p:nvSpPr>
        <p:spPr>
          <a:xfrm>
            <a:off x="1045118" y="564024"/>
            <a:ext cx="13089443" cy="205126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F26156-91EB-B825-885C-A43AD2F8C38C}"/>
              </a:ext>
            </a:extLst>
          </p:cNvPr>
          <p:cNvSpPr>
            <a:spLocks noGrp="1"/>
          </p:cNvSpPr>
          <p:nvPr>
            <p:ph type="body" idx="1"/>
          </p:nvPr>
        </p:nvSpPr>
        <p:spPr>
          <a:xfrm>
            <a:off x="1045118" y="2823253"/>
            <a:ext cx="13089443" cy="67304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3F623-6BE5-9CDF-99C4-BD658B24DEF3}"/>
              </a:ext>
            </a:extLst>
          </p:cNvPr>
          <p:cNvSpPr>
            <a:spLocks noGrp="1"/>
          </p:cNvSpPr>
          <p:nvPr>
            <p:ph type="dt" sz="half" idx="2"/>
          </p:nvPr>
        </p:nvSpPr>
        <p:spPr>
          <a:xfrm>
            <a:off x="1045117" y="9830968"/>
            <a:ext cx="3412562" cy="565596"/>
          </a:xfrm>
          <a:prstGeom prst="rect">
            <a:avLst/>
          </a:prstGeom>
        </p:spPr>
        <p:txBody>
          <a:bodyPr vert="horz" lIns="91440" tIns="45720" rIns="91440" bIns="45720" rtlCol="0" anchor="ctr"/>
          <a:lstStyle>
            <a:lvl1pPr algn="l">
              <a:defRPr sz="669">
                <a:solidFill>
                  <a:schemeClr val="tx1">
                    <a:tint val="75000"/>
                  </a:schemeClr>
                </a:solidFill>
              </a:defRPr>
            </a:lvl1pPr>
          </a:lstStyle>
          <a:p>
            <a:fld id="{4EA11108-089F-406C-BB54-D47146C9F11C}" type="datetimeFigureOut">
              <a:rPr lang="en-US" smtClean="0"/>
              <a:t>4/23/2026</a:t>
            </a:fld>
            <a:endParaRPr lang="en-US"/>
          </a:p>
        </p:txBody>
      </p:sp>
      <p:sp>
        <p:nvSpPr>
          <p:cNvPr id="5" name="Footer Placeholder 4">
            <a:extLst>
              <a:ext uri="{FF2B5EF4-FFF2-40B4-BE49-F238E27FC236}">
                <a16:creationId xmlns:a16="http://schemas.microsoft.com/office/drawing/2014/main" id="{9AABF128-1847-4816-BD71-FB10EAF4A84F}"/>
              </a:ext>
            </a:extLst>
          </p:cNvPr>
          <p:cNvSpPr>
            <a:spLocks noGrp="1"/>
          </p:cNvSpPr>
          <p:nvPr>
            <p:ph type="ftr" sz="quarter" idx="3"/>
          </p:nvPr>
        </p:nvSpPr>
        <p:spPr>
          <a:xfrm>
            <a:off x="5028030" y="9830968"/>
            <a:ext cx="5123619" cy="565596"/>
          </a:xfrm>
          <a:prstGeom prst="rect">
            <a:avLst/>
          </a:prstGeom>
        </p:spPr>
        <p:txBody>
          <a:bodyPr vert="horz" lIns="91440" tIns="45720" rIns="91440" bIns="45720" rtlCol="0" anchor="ctr"/>
          <a:lstStyle>
            <a:lvl1pPr algn="ctr">
              <a:defRPr sz="66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026561-3D65-8DD7-6830-BC500C0F72CB}"/>
              </a:ext>
            </a:extLst>
          </p:cNvPr>
          <p:cNvSpPr>
            <a:spLocks noGrp="1"/>
          </p:cNvSpPr>
          <p:nvPr>
            <p:ph type="sldNum" sz="quarter" idx="4"/>
          </p:nvPr>
        </p:nvSpPr>
        <p:spPr>
          <a:xfrm>
            <a:off x="10722002" y="9830968"/>
            <a:ext cx="3412559" cy="565596"/>
          </a:xfrm>
          <a:prstGeom prst="rect">
            <a:avLst/>
          </a:prstGeom>
        </p:spPr>
        <p:txBody>
          <a:bodyPr vert="horz" lIns="91440" tIns="45720" rIns="91440" bIns="45720" rtlCol="0" anchor="ctr"/>
          <a:lstStyle>
            <a:lvl1pPr algn="r">
              <a:defRPr sz="669">
                <a:solidFill>
                  <a:schemeClr val="tx1">
                    <a:tint val="75000"/>
                  </a:schemeClr>
                </a:solidFill>
              </a:defRPr>
            </a:lvl1pPr>
          </a:lstStyle>
          <a:p>
            <a:fld id="{4178A0CE-20AE-44E9-9F05-0206A8501C33}" type="slidenum">
              <a:rPr lang="en-US" smtClean="0"/>
              <a:t>‹#›</a:t>
            </a:fld>
            <a:endParaRPr lang="en-US"/>
          </a:p>
        </p:txBody>
      </p:sp>
    </p:spTree>
    <p:extLst>
      <p:ext uri="{BB962C8B-B14F-4D97-AF65-F5344CB8AC3E}">
        <p14:creationId xmlns:p14="http://schemas.microsoft.com/office/powerpoint/2010/main" val="13795690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510438" rtl="0" eaLnBrk="1" latinLnBrk="0" hangingPunct="1">
        <a:lnSpc>
          <a:spcPct val="90000"/>
        </a:lnSpc>
        <a:spcBef>
          <a:spcPct val="0"/>
        </a:spcBef>
        <a:buNone/>
        <a:defRPr sz="2456" kern="1200">
          <a:solidFill>
            <a:schemeClr val="tx1"/>
          </a:solidFill>
          <a:latin typeface="+mj-lt"/>
          <a:ea typeface="+mj-ea"/>
          <a:cs typeface="+mj-cs"/>
        </a:defRPr>
      </a:lvl1pPr>
    </p:titleStyle>
    <p:bodyStyle>
      <a:lvl1pPr marL="127610" indent="-127610" algn="l" defTabSz="510438" rtl="0" eaLnBrk="1" latinLnBrk="0" hangingPunct="1">
        <a:lnSpc>
          <a:spcPct val="90000"/>
        </a:lnSpc>
        <a:spcBef>
          <a:spcPts val="558"/>
        </a:spcBef>
        <a:buFont typeface="Arial" panose="020B0604020202020204" pitchFamily="34" charset="0"/>
        <a:buChar char="•"/>
        <a:defRPr sz="1563" kern="1200">
          <a:solidFill>
            <a:schemeClr val="tx1"/>
          </a:solidFill>
          <a:latin typeface="+mn-lt"/>
          <a:ea typeface="+mn-ea"/>
          <a:cs typeface="+mn-cs"/>
        </a:defRPr>
      </a:lvl1pPr>
      <a:lvl2pPr marL="382829" indent="-127610" algn="l" defTabSz="510438" rtl="0" eaLnBrk="1" latinLnBrk="0" hangingPunct="1">
        <a:lnSpc>
          <a:spcPct val="90000"/>
        </a:lnSpc>
        <a:spcBef>
          <a:spcPts val="279"/>
        </a:spcBef>
        <a:buFont typeface="Arial" panose="020B0604020202020204" pitchFamily="34" charset="0"/>
        <a:buChar char="•"/>
        <a:defRPr sz="1340" kern="1200">
          <a:solidFill>
            <a:schemeClr val="tx1"/>
          </a:solidFill>
          <a:latin typeface="+mn-lt"/>
          <a:ea typeface="+mn-ea"/>
          <a:cs typeface="+mn-cs"/>
        </a:defRPr>
      </a:lvl2pPr>
      <a:lvl3pPr marL="638048" indent="-127610" algn="l" defTabSz="510438" rtl="0" eaLnBrk="1" latinLnBrk="0" hangingPunct="1">
        <a:lnSpc>
          <a:spcPct val="90000"/>
        </a:lnSpc>
        <a:spcBef>
          <a:spcPts val="279"/>
        </a:spcBef>
        <a:buFont typeface="Arial" panose="020B0604020202020204" pitchFamily="34" charset="0"/>
        <a:buChar char="•"/>
        <a:defRPr sz="1116" kern="1200">
          <a:solidFill>
            <a:schemeClr val="tx1"/>
          </a:solidFill>
          <a:latin typeface="+mn-lt"/>
          <a:ea typeface="+mn-ea"/>
          <a:cs typeface="+mn-cs"/>
        </a:defRPr>
      </a:lvl3pPr>
      <a:lvl4pPr marL="893268" indent="-127610" algn="l" defTabSz="510438" rtl="0" eaLnBrk="1" latinLnBrk="0" hangingPunct="1">
        <a:lnSpc>
          <a:spcPct val="90000"/>
        </a:lnSpc>
        <a:spcBef>
          <a:spcPts val="279"/>
        </a:spcBef>
        <a:buFont typeface="Arial" panose="020B0604020202020204" pitchFamily="34" charset="0"/>
        <a:buChar char="•"/>
        <a:defRPr sz="1005" kern="1200">
          <a:solidFill>
            <a:schemeClr val="tx1"/>
          </a:solidFill>
          <a:latin typeface="+mn-lt"/>
          <a:ea typeface="+mn-ea"/>
          <a:cs typeface="+mn-cs"/>
        </a:defRPr>
      </a:lvl4pPr>
      <a:lvl5pPr marL="1148486" indent="-127610" algn="l" defTabSz="510438" rtl="0" eaLnBrk="1" latinLnBrk="0" hangingPunct="1">
        <a:lnSpc>
          <a:spcPct val="90000"/>
        </a:lnSpc>
        <a:spcBef>
          <a:spcPts val="279"/>
        </a:spcBef>
        <a:buFont typeface="Arial" panose="020B0604020202020204" pitchFamily="34" charset="0"/>
        <a:buChar char="•"/>
        <a:defRPr sz="1005" kern="1200">
          <a:solidFill>
            <a:schemeClr val="tx1"/>
          </a:solidFill>
          <a:latin typeface="+mn-lt"/>
          <a:ea typeface="+mn-ea"/>
          <a:cs typeface="+mn-cs"/>
        </a:defRPr>
      </a:lvl5pPr>
      <a:lvl6pPr marL="1403706" indent="-127610" algn="l" defTabSz="510438" rtl="0" eaLnBrk="1" latinLnBrk="0" hangingPunct="1">
        <a:lnSpc>
          <a:spcPct val="90000"/>
        </a:lnSpc>
        <a:spcBef>
          <a:spcPts val="279"/>
        </a:spcBef>
        <a:buFont typeface="Arial" panose="020B0604020202020204" pitchFamily="34" charset="0"/>
        <a:buChar char="•"/>
        <a:defRPr sz="1005" kern="1200">
          <a:solidFill>
            <a:schemeClr val="tx1"/>
          </a:solidFill>
          <a:latin typeface="+mn-lt"/>
          <a:ea typeface="+mn-ea"/>
          <a:cs typeface="+mn-cs"/>
        </a:defRPr>
      </a:lvl6pPr>
      <a:lvl7pPr marL="1658926" indent="-127610" algn="l" defTabSz="510438" rtl="0" eaLnBrk="1" latinLnBrk="0" hangingPunct="1">
        <a:lnSpc>
          <a:spcPct val="90000"/>
        </a:lnSpc>
        <a:spcBef>
          <a:spcPts val="279"/>
        </a:spcBef>
        <a:buFont typeface="Arial" panose="020B0604020202020204" pitchFamily="34" charset="0"/>
        <a:buChar char="•"/>
        <a:defRPr sz="1005" kern="1200">
          <a:solidFill>
            <a:schemeClr val="tx1"/>
          </a:solidFill>
          <a:latin typeface="+mn-lt"/>
          <a:ea typeface="+mn-ea"/>
          <a:cs typeface="+mn-cs"/>
        </a:defRPr>
      </a:lvl7pPr>
      <a:lvl8pPr marL="1914145" indent="-127610" algn="l" defTabSz="510438" rtl="0" eaLnBrk="1" latinLnBrk="0" hangingPunct="1">
        <a:lnSpc>
          <a:spcPct val="90000"/>
        </a:lnSpc>
        <a:spcBef>
          <a:spcPts val="279"/>
        </a:spcBef>
        <a:buFont typeface="Arial" panose="020B0604020202020204" pitchFamily="34" charset="0"/>
        <a:buChar char="•"/>
        <a:defRPr sz="1005" kern="1200">
          <a:solidFill>
            <a:schemeClr val="tx1"/>
          </a:solidFill>
          <a:latin typeface="+mn-lt"/>
          <a:ea typeface="+mn-ea"/>
          <a:cs typeface="+mn-cs"/>
        </a:defRPr>
      </a:lvl8pPr>
      <a:lvl9pPr marL="2169364" indent="-127610" algn="l" defTabSz="510438" rtl="0" eaLnBrk="1" latinLnBrk="0" hangingPunct="1">
        <a:lnSpc>
          <a:spcPct val="90000"/>
        </a:lnSpc>
        <a:spcBef>
          <a:spcPts val="279"/>
        </a:spcBef>
        <a:buFont typeface="Arial" panose="020B0604020202020204" pitchFamily="34" charset="0"/>
        <a:buChar char="•"/>
        <a:defRPr sz="1005" kern="1200">
          <a:solidFill>
            <a:schemeClr val="tx1"/>
          </a:solidFill>
          <a:latin typeface="+mn-lt"/>
          <a:ea typeface="+mn-ea"/>
          <a:cs typeface="+mn-cs"/>
        </a:defRPr>
      </a:lvl9pPr>
    </p:bodyStyle>
    <p:otherStyle>
      <a:defPPr>
        <a:defRPr lang="en-US"/>
      </a:defPPr>
      <a:lvl1pPr marL="0" algn="l" defTabSz="510438" rtl="0" eaLnBrk="1" latinLnBrk="0" hangingPunct="1">
        <a:defRPr sz="1005" kern="1200">
          <a:solidFill>
            <a:schemeClr val="tx1"/>
          </a:solidFill>
          <a:latin typeface="+mn-lt"/>
          <a:ea typeface="+mn-ea"/>
          <a:cs typeface="+mn-cs"/>
        </a:defRPr>
      </a:lvl1pPr>
      <a:lvl2pPr marL="255220" algn="l" defTabSz="510438" rtl="0" eaLnBrk="1" latinLnBrk="0" hangingPunct="1">
        <a:defRPr sz="1005" kern="1200">
          <a:solidFill>
            <a:schemeClr val="tx1"/>
          </a:solidFill>
          <a:latin typeface="+mn-lt"/>
          <a:ea typeface="+mn-ea"/>
          <a:cs typeface="+mn-cs"/>
        </a:defRPr>
      </a:lvl2pPr>
      <a:lvl3pPr marL="510438" algn="l" defTabSz="510438" rtl="0" eaLnBrk="1" latinLnBrk="0" hangingPunct="1">
        <a:defRPr sz="1005" kern="1200">
          <a:solidFill>
            <a:schemeClr val="tx1"/>
          </a:solidFill>
          <a:latin typeface="+mn-lt"/>
          <a:ea typeface="+mn-ea"/>
          <a:cs typeface="+mn-cs"/>
        </a:defRPr>
      </a:lvl3pPr>
      <a:lvl4pPr marL="765658" algn="l" defTabSz="510438" rtl="0" eaLnBrk="1" latinLnBrk="0" hangingPunct="1">
        <a:defRPr sz="1005" kern="1200">
          <a:solidFill>
            <a:schemeClr val="tx1"/>
          </a:solidFill>
          <a:latin typeface="+mn-lt"/>
          <a:ea typeface="+mn-ea"/>
          <a:cs typeface="+mn-cs"/>
        </a:defRPr>
      </a:lvl4pPr>
      <a:lvl5pPr marL="1020877" algn="l" defTabSz="510438" rtl="0" eaLnBrk="1" latinLnBrk="0" hangingPunct="1">
        <a:defRPr sz="1005" kern="1200">
          <a:solidFill>
            <a:schemeClr val="tx1"/>
          </a:solidFill>
          <a:latin typeface="+mn-lt"/>
          <a:ea typeface="+mn-ea"/>
          <a:cs typeface="+mn-cs"/>
        </a:defRPr>
      </a:lvl5pPr>
      <a:lvl6pPr marL="1276097" algn="l" defTabSz="510438" rtl="0" eaLnBrk="1" latinLnBrk="0" hangingPunct="1">
        <a:defRPr sz="1005" kern="1200">
          <a:solidFill>
            <a:schemeClr val="tx1"/>
          </a:solidFill>
          <a:latin typeface="+mn-lt"/>
          <a:ea typeface="+mn-ea"/>
          <a:cs typeface="+mn-cs"/>
        </a:defRPr>
      </a:lvl6pPr>
      <a:lvl7pPr marL="1531316" algn="l" defTabSz="510438" rtl="0" eaLnBrk="1" latinLnBrk="0" hangingPunct="1">
        <a:defRPr sz="1005" kern="1200">
          <a:solidFill>
            <a:schemeClr val="tx1"/>
          </a:solidFill>
          <a:latin typeface="+mn-lt"/>
          <a:ea typeface="+mn-ea"/>
          <a:cs typeface="+mn-cs"/>
        </a:defRPr>
      </a:lvl7pPr>
      <a:lvl8pPr marL="1786535" algn="l" defTabSz="510438" rtl="0" eaLnBrk="1" latinLnBrk="0" hangingPunct="1">
        <a:defRPr sz="1005" kern="1200">
          <a:solidFill>
            <a:schemeClr val="tx1"/>
          </a:solidFill>
          <a:latin typeface="+mn-lt"/>
          <a:ea typeface="+mn-ea"/>
          <a:cs typeface="+mn-cs"/>
        </a:defRPr>
      </a:lvl8pPr>
      <a:lvl9pPr marL="2041754" algn="l" defTabSz="510438" rtl="0" eaLnBrk="1" latinLnBrk="0" hangingPunct="1">
        <a:defRPr sz="10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34E8BE-4DA8-77D4-10C9-494BA50F69AF}"/>
              </a:ext>
            </a:extLst>
          </p:cNvPr>
          <p:cNvSpPr>
            <a:spLocks noGrp="1"/>
          </p:cNvSpPr>
          <p:nvPr>
            <p:ph type="title"/>
          </p:nvPr>
        </p:nvSpPr>
        <p:spPr>
          <a:xfrm>
            <a:off x="1045118" y="564024"/>
            <a:ext cx="13089443" cy="205126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BF7E66-9FB0-FF5F-3F94-614DF14D30F9}"/>
              </a:ext>
            </a:extLst>
          </p:cNvPr>
          <p:cNvSpPr>
            <a:spLocks noGrp="1"/>
          </p:cNvSpPr>
          <p:nvPr>
            <p:ph type="body" idx="1"/>
          </p:nvPr>
        </p:nvSpPr>
        <p:spPr>
          <a:xfrm>
            <a:off x="1045118" y="2823253"/>
            <a:ext cx="13089443" cy="67304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AA0EF-278B-93CF-2EDE-5B322616A088}"/>
              </a:ext>
            </a:extLst>
          </p:cNvPr>
          <p:cNvSpPr>
            <a:spLocks noGrp="1"/>
          </p:cNvSpPr>
          <p:nvPr>
            <p:ph type="dt" sz="half" idx="2"/>
          </p:nvPr>
        </p:nvSpPr>
        <p:spPr>
          <a:xfrm>
            <a:off x="1045117" y="9830968"/>
            <a:ext cx="3412562" cy="565596"/>
          </a:xfrm>
          <a:prstGeom prst="rect">
            <a:avLst/>
          </a:prstGeom>
        </p:spPr>
        <p:txBody>
          <a:bodyPr vert="horz" lIns="91440" tIns="45720" rIns="91440" bIns="45720" rtlCol="0" anchor="ctr"/>
          <a:lstStyle>
            <a:lvl1pPr algn="l">
              <a:defRPr sz="669">
                <a:solidFill>
                  <a:schemeClr val="tx1">
                    <a:tint val="75000"/>
                  </a:schemeClr>
                </a:solidFill>
              </a:defRPr>
            </a:lvl1pPr>
          </a:lstStyle>
          <a:p>
            <a:fld id="{1448368E-4D37-45A6-8EB8-2BE6941F922E}" type="datetimeFigureOut">
              <a:rPr lang="en-US" smtClean="0"/>
              <a:t>4/23/2026</a:t>
            </a:fld>
            <a:endParaRPr lang="en-US"/>
          </a:p>
        </p:txBody>
      </p:sp>
      <p:sp>
        <p:nvSpPr>
          <p:cNvPr id="5" name="Footer Placeholder 4">
            <a:extLst>
              <a:ext uri="{FF2B5EF4-FFF2-40B4-BE49-F238E27FC236}">
                <a16:creationId xmlns:a16="http://schemas.microsoft.com/office/drawing/2014/main" id="{354057A8-A9CB-FD6B-5A57-983F3F326E3B}"/>
              </a:ext>
            </a:extLst>
          </p:cNvPr>
          <p:cNvSpPr>
            <a:spLocks noGrp="1"/>
          </p:cNvSpPr>
          <p:nvPr>
            <p:ph type="ftr" sz="quarter" idx="3"/>
          </p:nvPr>
        </p:nvSpPr>
        <p:spPr>
          <a:xfrm>
            <a:off x="5028030" y="9830968"/>
            <a:ext cx="5123619" cy="565596"/>
          </a:xfrm>
          <a:prstGeom prst="rect">
            <a:avLst/>
          </a:prstGeom>
        </p:spPr>
        <p:txBody>
          <a:bodyPr vert="horz" lIns="91440" tIns="45720" rIns="91440" bIns="45720" rtlCol="0" anchor="ctr"/>
          <a:lstStyle>
            <a:lvl1pPr algn="ctr">
              <a:defRPr sz="66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B67E45-0FF0-CEBD-F8C6-07A72C721B74}"/>
              </a:ext>
            </a:extLst>
          </p:cNvPr>
          <p:cNvSpPr>
            <a:spLocks noGrp="1"/>
          </p:cNvSpPr>
          <p:nvPr>
            <p:ph type="sldNum" sz="quarter" idx="4"/>
          </p:nvPr>
        </p:nvSpPr>
        <p:spPr>
          <a:xfrm>
            <a:off x="10722002" y="9830968"/>
            <a:ext cx="3412559" cy="565596"/>
          </a:xfrm>
          <a:prstGeom prst="rect">
            <a:avLst/>
          </a:prstGeom>
        </p:spPr>
        <p:txBody>
          <a:bodyPr vert="horz" lIns="91440" tIns="45720" rIns="91440" bIns="45720" rtlCol="0" anchor="ctr"/>
          <a:lstStyle>
            <a:lvl1pPr algn="r">
              <a:defRPr sz="669">
                <a:solidFill>
                  <a:schemeClr val="tx1">
                    <a:tint val="75000"/>
                  </a:schemeClr>
                </a:solidFill>
              </a:defRPr>
            </a:lvl1pPr>
          </a:lstStyle>
          <a:p>
            <a:fld id="{92CFC458-F40F-4181-96BD-6BD86BF32DF2}" type="slidenum">
              <a:rPr lang="en-US" smtClean="0"/>
              <a:t>‹#›</a:t>
            </a:fld>
            <a:endParaRPr lang="en-US"/>
          </a:p>
        </p:txBody>
      </p:sp>
    </p:spTree>
    <p:extLst>
      <p:ext uri="{BB962C8B-B14F-4D97-AF65-F5344CB8AC3E}">
        <p14:creationId xmlns:p14="http://schemas.microsoft.com/office/powerpoint/2010/main" val="427347884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510438" rtl="0" eaLnBrk="1" latinLnBrk="0" hangingPunct="1">
        <a:lnSpc>
          <a:spcPct val="90000"/>
        </a:lnSpc>
        <a:spcBef>
          <a:spcPct val="0"/>
        </a:spcBef>
        <a:buNone/>
        <a:defRPr sz="2456" kern="1200">
          <a:solidFill>
            <a:schemeClr val="tx1"/>
          </a:solidFill>
          <a:latin typeface="+mj-lt"/>
          <a:ea typeface="+mj-ea"/>
          <a:cs typeface="+mj-cs"/>
        </a:defRPr>
      </a:lvl1pPr>
    </p:titleStyle>
    <p:bodyStyle>
      <a:lvl1pPr marL="127610" indent="-127610" algn="l" defTabSz="510438" rtl="0" eaLnBrk="1" latinLnBrk="0" hangingPunct="1">
        <a:lnSpc>
          <a:spcPct val="90000"/>
        </a:lnSpc>
        <a:spcBef>
          <a:spcPts val="558"/>
        </a:spcBef>
        <a:buFont typeface="Arial" panose="020B0604020202020204" pitchFamily="34" charset="0"/>
        <a:buChar char="•"/>
        <a:defRPr sz="1563" kern="1200">
          <a:solidFill>
            <a:schemeClr val="tx1"/>
          </a:solidFill>
          <a:latin typeface="+mn-lt"/>
          <a:ea typeface="+mn-ea"/>
          <a:cs typeface="+mn-cs"/>
        </a:defRPr>
      </a:lvl1pPr>
      <a:lvl2pPr marL="382829" indent="-127610" algn="l" defTabSz="510438" rtl="0" eaLnBrk="1" latinLnBrk="0" hangingPunct="1">
        <a:lnSpc>
          <a:spcPct val="90000"/>
        </a:lnSpc>
        <a:spcBef>
          <a:spcPts val="279"/>
        </a:spcBef>
        <a:buFont typeface="Arial" panose="020B0604020202020204" pitchFamily="34" charset="0"/>
        <a:buChar char="•"/>
        <a:defRPr sz="1340" kern="1200">
          <a:solidFill>
            <a:schemeClr val="tx1"/>
          </a:solidFill>
          <a:latin typeface="+mn-lt"/>
          <a:ea typeface="+mn-ea"/>
          <a:cs typeface="+mn-cs"/>
        </a:defRPr>
      </a:lvl2pPr>
      <a:lvl3pPr marL="638048" indent="-127610" algn="l" defTabSz="510438" rtl="0" eaLnBrk="1" latinLnBrk="0" hangingPunct="1">
        <a:lnSpc>
          <a:spcPct val="90000"/>
        </a:lnSpc>
        <a:spcBef>
          <a:spcPts val="279"/>
        </a:spcBef>
        <a:buFont typeface="Arial" panose="020B0604020202020204" pitchFamily="34" charset="0"/>
        <a:buChar char="•"/>
        <a:defRPr sz="1116" kern="1200">
          <a:solidFill>
            <a:schemeClr val="tx1"/>
          </a:solidFill>
          <a:latin typeface="+mn-lt"/>
          <a:ea typeface="+mn-ea"/>
          <a:cs typeface="+mn-cs"/>
        </a:defRPr>
      </a:lvl3pPr>
      <a:lvl4pPr marL="893268" indent="-127610" algn="l" defTabSz="510438" rtl="0" eaLnBrk="1" latinLnBrk="0" hangingPunct="1">
        <a:lnSpc>
          <a:spcPct val="90000"/>
        </a:lnSpc>
        <a:spcBef>
          <a:spcPts val="279"/>
        </a:spcBef>
        <a:buFont typeface="Arial" panose="020B0604020202020204" pitchFamily="34" charset="0"/>
        <a:buChar char="•"/>
        <a:defRPr sz="1005" kern="1200">
          <a:solidFill>
            <a:schemeClr val="tx1"/>
          </a:solidFill>
          <a:latin typeface="+mn-lt"/>
          <a:ea typeface="+mn-ea"/>
          <a:cs typeface="+mn-cs"/>
        </a:defRPr>
      </a:lvl4pPr>
      <a:lvl5pPr marL="1148486" indent="-127610" algn="l" defTabSz="510438" rtl="0" eaLnBrk="1" latinLnBrk="0" hangingPunct="1">
        <a:lnSpc>
          <a:spcPct val="90000"/>
        </a:lnSpc>
        <a:spcBef>
          <a:spcPts val="279"/>
        </a:spcBef>
        <a:buFont typeface="Arial" panose="020B0604020202020204" pitchFamily="34" charset="0"/>
        <a:buChar char="•"/>
        <a:defRPr sz="1005" kern="1200">
          <a:solidFill>
            <a:schemeClr val="tx1"/>
          </a:solidFill>
          <a:latin typeface="+mn-lt"/>
          <a:ea typeface="+mn-ea"/>
          <a:cs typeface="+mn-cs"/>
        </a:defRPr>
      </a:lvl5pPr>
      <a:lvl6pPr marL="1403706" indent="-127610" algn="l" defTabSz="510438" rtl="0" eaLnBrk="1" latinLnBrk="0" hangingPunct="1">
        <a:lnSpc>
          <a:spcPct val="90000"/>
        </a:lnSpc>
        <a:spcBef>
          <a:spcPts val="279"/>
        </a:spcBef>
        <a:buFont typeface="Arial" panose="020B0604020202020204" pitchFamily="34" charset="0"/>
        <a:buChar char="•"/>
        <a:defRPr sz="1005" kern="1200">
          <a:solidFill>
            <a:schemeClr val="tx1"/>
          </a:solidFill>
          <a:latin typeface="+mn-lt"/>
          <a:ea typeface="+mn-ea"/>
          <a:cs typeface="+mn-cs"/>
        </a:defRPr>
      </a:lvl6pPr>
      <a:lvl7pPr marL="1658926" indent="-127610" algn="l" defTabSz="510438" rtl="0" eaLnBrk="1" latinLnBrk="0" hangingPunct="1">
        <a:lnSpc>
          <a:spcPct val="90000"/>
        </a:lnSpc>
        <a:spcBef>
          <a:spcPts val="279"/>
        </a:spcBef>
        <a:buFont typeface="Arial" panose="020B0604020202020204" pitchFamily="34" charset="0"/>
        <a:buChar char="•"/>
        <a:defRPr sz="1005" kern="1200">
          <a:solidFill>
            <a:schemeClr val="tx1"/>
          </a:solidFill>
          <a:latin typeface="+mn-lt"/>
          <a:ea typeface="+mn-ea"/>
          <a:cs typeface="+mn-cs"/>
        </a:defRPr>
      </a:lvl7pPr>
      <a:lvl8pPr marL="1914145" indent="-127610" algn="l" defTabSz="510438" rtl="0" eaLnBrk="1" latinLnBrk="0" hangingPunct="1">
        <a:lnSpc>
          <a:spcPct val="90000"/>
        </a:lnSpc>
        <a:spcBef>
          <a:spcPts val="279"/>
        </a:spcBef>
        <a:buFont typeface="Arial" panose="020B0604020202020204" pitchFamily="34" charset="0"/>
        <a:buChar char="•"/>
        <a:defRPr sz="1005" kern="1200">
          <a:solidFill>
            <a:schemeClr val="tx1"/>
          </a:solidFill>
          <a:latin typeface="+mn-lt"/>
          <a:ea typeface="+mn-ea"/>
          <a:cs typeface="+mn-cs"/>
        </a:defRPr>
      </a:lvl8pPr>
      <a:lvl9pPr marL="2169364" indent="-127610" algn="l" defTabSz="510438" rtl="0" eaLnBrk="1" latinLnBrk="0" hangingPunct="1">
        <a:lnSpc>
          <a:spcPct val="90000"/>
        </a:lnSpc>
        <a:spcBef>
          <a:spcPts val="279"/>
        </a:spcBef>
        <a:buFont typeface="Arial" panose="020B0604020202020204" pitchFamily="34" charset="0"/>
        <a:buChar char="•"/>
        <a:defRPr sz="1005" kern="1200">
          <a:solidFill>
            <a:schemeClr val="tx1"/>
          </a:solidFill>
          <a:latin typeface="+mn-lt"/>
          <a:ea typeface="+mn-ea"/>
          <a:cs typeface="+mn-cs"/>
        </a:defRPr>
      </a:lvl9pPr>
    </p:bodyStyle>
    <p:otherStyle>
      <a:defPPr>
        <a:defRPr lang="en-US"/>
      </a:defPPr>
      <a:lvl1pPr marL="0" algn="l" defTabSz="510438" rtl="0" eaLnBrk="1" latinLnBrk="0" hangingPunct="1">
        <a:defRPr sz="1005" kern="1200">
          <a:solidFill>
            <a:schemeClr val="tx1"/>
          </a:solidFill>
          <a:latin typeface="+mn-lt"/>
          <a:ea typeface="+mn-ea"/>
          <a:cs typeface="+mn-cs"/>
        </a:defRPr>
      </a:lvl1pPr>
      <a:lvl2pPr marL="255220" algn="l" defTabSz="510438" rtl="0" eaLnBrk="1" latinLnBrk="0" hangingPunct="1">
        <a:defRPr sz="1005" kern="1200">
          <a:solidFill>
            <a:schemeClr val="tx1"/>
          </a:solidFill>
          <a:latin typeface="+mn-lt"/>
          <a:ea typeface="+mn-ea"/>
          <a:cs typeface="+mn-cs"/>
        </a:defRPr>
      </a:lvl2pPr>
      <a:lvl3pPr marL="510438" algn="l" defTabSz="510438" rtl="0" eaLnBrk="1" latinLnBrk="0" hangingPunct="1">
        <a:defRPr sz="1005" kern="1200">
          <a:solidFill>
            <a:schemeClr val="tx1"/>
          </a:solidFill>
          <a:latin typeface="+mn-lt"/>
          <a:ea typeface="+mn-ea"/>
          <a:cs typeface="+mn-cs"/>
        </a:defRPr>
      </a:lvl3pPr>
      <a:lvl4pPr marL="765658" algn="l" defTabSz="510438" rtl="0" eaLnBrk="1" latinLnBrk="0" hangingPunct="1">
        <a:defRPr sz="1005" kern="1200">
          <a:solidFill>
            <a:schemeClr val="tx1"/>
          </a:solidFill>
          <a:latin typeface="+mn-lt"/>
          <a:ea typeface="+mn-ea"/>
          <a:cs typeface="+mn-cs"/>
        </a:defRPr>
      </a:lvl4pPr>
      <a:lvl5pPr marL="1020877" algn="l" defTabSz="510438" rtl="0" eaLnBrk="1" latinLnBrk="0" hangingPunct="1">
        <a:defRPr sz="1005" kern="1200">
          <a:solidFill>
            <a:schemeClr val="tx1"/>
          </a:solidFill>
          <a:latin typeface="+mn-lt"/>
          <a:ea typeface="+mn-ea"/>
          <a:cs typeface="+mn-cs"/>
        </a:defRPr>
      </a:lvl5pPr>
      <a:lvl6pPr marL="1276097" algn="l" defTabSz="510438" rtl="0" eaLnBrk="1" latinLnBrk="0" hangingPunct="1">
        <a:defRPr sz="1005" kern="1200">
          <a:solidFill>
            <a:schemeClr val="tx1"/>
          </a:solidFill>
          <a:latin typeface="+mn-lt"/>
          <a:ea typeface="+mn-ea"/>
          <a:cs typeface="+mn-cs"/>
        </a:defRPr>
      </a:lvl6pPr>
      <a:lvl7pPr marL="1531316" algn="l" defTabSz="510438" rtl="0" eaLnBrk="1" latinLnBrk="0" hangingPunct="1">
        <a:defRPr sz="1005" kern="1200">
          <a:solidFill>
            <a:schemeClr val="tx1"/>
          </a:solidFill>
          <a:latin typeface="+mn-lt"/>
          <a:ea typeface="+mn-ea"/>
          <a:cs typeface="+mn-cs"/>
        </a:defRPr>
      </a:lvl7pPr>
      <a:lvl8pPr marL="1786535" algn="l" defTabSz="510438" rtl="0" eaLnBrk="1" latinLnBrk="0" hangingPunct="1">
        <a:defRPr sz="1005" kern="1200">
          <a:solidFill>
            <a:schemeClr val="tx1"/>
          </a:solidFill>
          <a:latin typeface="+mn-lt"/>
          <a:ea typeface="+mn-ea"/>
          <a:cs typeface="+mn-cs"/>
        </a:defRPr>
      </a:lvl8pPr>
      <a:lvl9pPr marL="2041754" algn="l" defTabSz="510438" rtl="0" eaLnBrk="1" latinLnBrk="0" hangingPunct="1">
        <a:defRPr sz="10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3603" y="564763"/>
            <a:ext cx="13092470" cy="20503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43603" y="2823803"/>
            <a:ext cx="13092470" cy="6730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3603" y="9831746"/>
            <a:ext cx="3415427" cy="564760"/>
          </a:xfrm>
          <a:prstGeom prst="rect">
            <a:avLst/>
          </a:prstGeom>
        </p:spPr>
        <p:txBody>
          <a:bodyPr vert="horz" lIns="91440" tIns="45720" rIns="91440" bIns="45720" rtlCol="0" anchor="ctr"/>
          <a:lstStyle>
            <a:lvl1pPr algn="l">
              <a:defRPr sz="1856">
                <a:solidFill>
                  <a:schemeClr val="tx1">
                    <a:tint val="75000"/>
                  </a:schemeClr>
                </a:solidFill>
              </a:defRPr>
            </a:lvl1pPr>
          </a:lstStyle>
          <a:p>
            <a:fld id="{4EA11108-089F-406C-BB54-D47146C9F11C}" type="datetimeFigureOut">
              <a:rPr lang="en-US" smtClean="0"/>
              <a:t>4/23/2026</a:t>
            </a:fld>
            <a:endParaRPr lang="en-US"/>
          </a:p>
        </p:txBody>
      </p:sp>
      <p:sp>
        <p:nvSpPr>
          <p:cNvPr id="5" name="Footer Placeholder 4"/>
          <p:cNvSpPr>
            <a:spLocks noGrp="1"/>
          </p:cNvSpPr>
          <p:nvPr>
            <p:ph type="ftr" sz="quarter" idx="3"/>
          </p:nvPr>
        </p:nvSpPr>
        <p:spPr>
          <a:xfrm>
            <a:off x="5028268" y="9831746"/>
            <a:ext cx="5123140" cy="564760"/>
          </a:xfrm>
          <a:prstGeom prst="rect">
            <a:avLst/>
          </a:prstGeom>
        </p:spPr>
        <p:txBody>
          <a:bodyPr vert="horz" lIns="91440" tIns="45720" rIns="91440" bIns="45720" rtlCol="0" anchor="ctr"/>
          <a:lstStyle>
            <a:lvl1pPr algn="ctr">
              <a:defRPr sz="185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0645" y="9831746"/>
            <a:ext cx="3415427" cy="564760"/>
          </a:xfrm>
          <a:prstGeom prst="rect">
            <a:avLst/>
          </a:prstGeom>
        </p:spPr>
        <p:txBody>
          <a:bodyPr vert="horz" lIns="91440" tIns="45720" rIns="91440" bIns="45720" rtlCol="0" anchor="ctr"/>
          <a:lstStyle>
            <a:lvl1pPr algn="r">
              <a:defRPr sz="1856">
                <a:solidFill>
                  <a:schemeClr val="tx1">
                    <a:tint val="75000"/>
                  </a:schemeClr>
                </a:solidFill>
              </a:defRPr>
            </a:lvl1pPr>
          </a:lstStyle>
          <a:p>
            <a:fld id="{4178A0CE-20AE-44E9-9F05-0206A8501C33}" type="slidenum">
              <a:rPr lang="en-US" smtClean="0"/>
              <a:t>‹#›</a:t>
            </a:fld>
            <a:endParaRPr lang="en-US"/>
          </a:p>
        </p:txBody>
      </p:sp>
    </p:spTree>
    <p:extLst>
      <p:ext uri="{BB962C8B-B14F-4D97-AF65-F5344CB8AC3E}">
        <p14:creationId xmlns:p14="http://schemas.microsoft.com/office/powerpoint/2010/main" val="252452896"/>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1414394" rtl="0" eaLnBrk="1" latinLnBrk="0" hangingPunct="1">
        <a:lnSpc>
          <a:spcPct val="90000"/>
        </a:lnSpc>
        <a:spcBef>
          <a:spcPct val="0"/>
        </a:spcBef>
        <a:buNone/>
        <a:defRPr sz="6806" kern="1200">
          <a:solidFill>
            <a:schemeClr val="tx1"/>
          </a:solidFill>
          <a:latin typeface="+mj-lt"/>
          <a:ea typeface="+mj-ea"/>
          <a:cs typeface="+mj-cs"/>
        </a:defRPr>
      </a:lvl1pPr>
    </p:titleStyle>
    <p:bodyStyle>
      <a:lvl1pPr marL="353598" indent="-353598" algn="l" defTabSz="1414394" rtl="0" eaLnBrk="1" latinLnBrk="0" hangingPunct="1">
        <a:lnSpc>
          <a:spcPct val="90000"/>
        </a:lnSpc>
        <a:spcBef>
          <a:spcPts val="1547"/>
        </a:spcBef>
        <a:buFont typeface="Arial" panose="020B0604020202020204" pitchFamily="34" charset="0"/>
        <a:buChar char="•"/>
        <a:defRPr sz="4331" kern="1200">
          <a:solidFill>
            <a:schemeClr val="tx1"/>
          </a:solidFill>
          <a:latin typeface="+mn-lt"/>
          <a:ea typeface="+mn-ea"/>
          <a:cs typeface="+mn-cs"/>
        </a:defRPr>
      </a:lvl1pPr>
      <a:lvl2pPr marL="1060795" indent="-353598" algn="l" defTabSz="1414394" rtl="0" eaLnBrk="1" latinLnBrk="0" hangingPunct="1">
        <a:lnSpc>
          <a:spcPct val="90000"/>
        </a:lnSpc>
        <a:spcBef>
          <a:spcPts val="773"/>
        </a:spcBef>
        <a:buFont typeface="Arial" panose="020B0604020202020204" pitchFamily="34" charset="0"/>
        <a:buChar char="•"/>
        <a:defRPr sz="3712" kern="1200">
          <a:solidFill>
            <a:schemeClr val="tx1"/>
          </a:solidFill>
          <a:latin typeface="+mn-lt"/>
          <a:ea typeface="+mn-ea"/>
          <a:cs typeface="+mn-cs"/>
        </a:defRPr>
      </a:lvl2pPr>
      <a:lvl3pPr marL="1767992" indent="-353598" algn="l" defTabSz="1414394" rtl="0" eaLnBrk="1" latinLnBrk="0" hangingPunct="1">
        <a:lnSpc>
          <a:spcPct val="90000"/>
        </a:lnSpc>
        <a:spcBef>
          <a:spcPts val="773"/>
        </a:spcBef>
        <a:buFont typeface="Arial" panose="020B0604020202020204" pitchFamily="34" charset="0"/>
        <a:buChar char="•"/>
        <a:defRPr sz="3094" kern="1200">
          <a:solidFill>
            <a:schemeClr val="tx1"/>
          </a:solidFill>
          <a:latin typeface="+mn-lt"/>
          <a:ea typeface="+mn-ea"/>
          <a:cs typeface="+mn-cs"/>
        </a:defRPr>
      </a:lvl3pPr>
      <a:lvl4pPr marL="2475189" indent="-353598" algn="l" defTabSz="1414394" rtl="0" eaLnBrk="1" latinLnBrk="0" hangingPunct="1">
        <a:lnSpc>
          <a:spcPct val="90000"/>
        </a:lnSpc>
        <a:spcBef>
          <a:spcPts val="773"/>
        </a:spcBef>
        <a:buFont typeface="Arial" panose="020B0604020202020204" pitchFamily="34" charset="0"/>
        <a:buChar char="•"/>
        <a:defRPr sz="2784" kern="1200">
          <a:solidFill>
            <a:schemeClr val="tx1"/>
          </a:solidFill>
          <a:latin typeface="+mn-lt"/>
          <a:ea typeface="+mn-ea"/>
          <a:cs typeface="+mn-cs"/>
        </a:defRPr>
      </a:lvl4pPr>
      <a:lvl5pPr marL="3182386" indent="-353598" algn="l" defTabSz="1414394" rtl="0" eaLnBrk="1" latinLnBrk="0" hangingPunct="1">
        <a:lnSpc>
          <a:spcPct val="90000"/>
        </a:lnSpc>
        <a:spcBef>
          <a:spcPts val="773"/>
        </a:spcBef>
        <a:buFont typeface="Arial" panose="020B0604020202020204" pitchFamily="34" charset="0"/>
        <a:buChar char="•"/>
        <a:defRPr sz="2784" kern="1200">
          <a:solidFill>
            <a:schemeClr val="tx1"/>
          </a:solidFill>
          <a:latin typeface="+mn-lt"/>
          <a:ea typeface="+mn-ea"/>
          <a:cs typeface="+mn-cs"/>
        </a:defRPr>
      </a:lvl5pPr>
      <a:lvl6pPr marL="3889583" indent="-353598" algn="l" defTabSz="1414394" rtl="0" eaLnBrk="1" latinLnBrk="0" hangingPunct="1">
        <a:lnSpc>
          <a:spcPct val="90000"/>
        </a:lnSpc>
        <a:spcBef>
          <a:spcPts val="773"/>
        </a:spcBef>
        <a:buFont typeface="Arial" panose="020B0604020202020204" pitchFamily="34" charset="0"/>
        <a:buChar char="•"/>
        <a:defRPr sz="2784" kern="1200">
          <a:solidFill>
            <a:schemeClr val="tx1"/>
          </a:solidFill>
          <a:latin typeface="+mn-lt"/>
          <a:ea typeface="+mn-ea"/>
          <a:cs typeface="+mn-cs"/>
        </a:defRPr>
      </a:lvl6pPr>
      <a:lvl7pPr marL="4596780" indent="-353598" algn="l" defTabSz="1414394" rtl="0" eaLnBrk="1" latinLnBrk="0" hangingPunct="1">
        <a:lnSpc>
          <a:spcPct val="90000"/>
        </a:lnSpc>
        <a:spcBef>
          <a:spcPts val="773"/>
        </a:spcBef>
        <a:buFont typeface="Arial" panose="020B0604020202020204" pitchFamily="34" charset="0"/>
        <a:buChar char="•"/>
        <a:defRPr sz="2784" kern="1200">
          <a:solidFill>
            <a:schemeClr val="tx1"/>
          </a:solidFill>
          <a:latin typeface="+mn-lt"/>
          <a:ea typeface="+mn-ea"/>
          <a:cs typeface="+mn-cs"/>
        </a:defRPr>
      </a:lvl7pPr>
      <a:lvl8pPr marL="5303977" indent="-353598" algn="l" defTabSz="1414394" rtl="0" eaLnBrk="1" latinLnBrk="0" hangingPunct="1">
        <a:lnSpc>
          <a:spcPct val="90000"/>
        </a:lnSpc>
        <a:spcBef>
          <a:spcPts val="773"/>
        </a:spcBef>
        <a:buFont typeface="Arial" panose="020B0604020202020204" pitchFamily="34" charset="0"/>
        <a:buChar char="•"/>
        <a:defRPr sz="2784" kern="1200">
          <a:solidFill>
            <a:schemeClr val="tx1"/>
          </a:solidFill>
          <a:latin typeface="+mn-lt"/>
          <a:ea typeface="+mn-ea"/>
          <a:cs typeface="+mn-cs"/>
        </a:defRPr>
      </a:lvl8pPr>
      <a:lvl9pPr marL="6011174" indent="-353598" algn="l" defTabSz="1414394" rtl="0" eaLnBrk="1" latinLnBrk="0" hangingPunct="1">
        <a:lnSpc>
          <a:spcPct val="90000"/>
        </a:lnSpc>
        <a:spcBef>
          <a:spcPts val="773"/>
        </a:spcBef>
        <a:buFont typeface="Arial" panose="020B0604020202020204" pitchFamily="34" charset="0"/>
        <a:buChar char="•"/>
        <a:defRPr sz="2784" kern="1200">
          <a:solidFill>
            <a:schemeClr val="tx1"/>
          </a:solidFill>
          <a:latin typeface="+mn-lt"/>
          <a:ea typeface="+mn-ea"/>
          <a:cs typeface="+mn-cs"/>
        </a:defRPr>
      </a:lvl9pPr>
    </p:bodyStyle>
    <p:otherStyle>
      <a:defPPr>
        <a:defRPr lang="en-US"/>
      </a:defPPr>
      <a:lvl1pPr marL="0" algn="l" defTabSz="1414394" rtl="0" eaLnBrk="1" latinLnBrk="0" hangingPunct="1">
        <a:defRPr sz="2784" kern="1200">
          <a:solidFill>
            <a:schemeClr val="tx1"/>
          </a:solidFill>
          <a:latin typeface="+mn-lt"/>
          <a:ea typeface="+mn-ea"/>
          <a:cs typeface="+mn-cs"/>
        </a:defRPr>
      </a:lvl1pPr>
      <a:lvl2pPr marL="707197" algn="l" defTabSz="1414394" rtl="0" eaLnBrk="1" latinLnBrk="0" hangingPunct="1">
        <a:defRPr sz="2784" kern="1200">
          <a:solidFill>
            <a:schemeClr val="tx1"/>
          </a:solidFill>
          <a:latin typeface="+mn-lt"/>
          <a:ea typeface="+mn-ea"/>
          <a:cs typeface="+mn-cs"/>
        </a:defRPr>
      </a:lvl2pPr>
      <a:lvl3pPr marL="1414394" algn="l" defTabSz="1414394" rtl="0" eaLnBrk="1" latinLnBrk="0" hangingPunct="1">
        <a:defRPr sz="2784" kern="1200">
          <a:solidFill>
            <a:schemeClr val="tx1"/>
          </a:solidFill>
          <a:latin typeface="+mn-lt"/>
          <a:ea typeface="+mn-ea"/>
          <a:cs typeface="+mn-cs"/>
        </a:defRPr>
      </a:lvl3pPr>
      <a:lvl4pPr marL="2121591" algn="l" defTabSz="1414394" rtl="0" eaLnBrk="1" latinLnBrk="0" hangingPunct="1">
        <a:defRPr sz="2784" kern="1200">
          <a:solidFill>
            <a:schemeClr val="tx1"/>
          </a:solidFill>
          <a:latin typeface="+mn-lt"/>
          <a:ea typeface="+mn-ea"/>
          <a:cs typeface="+mn-cs"/>
        </a:defRPr>
      </a:lvl4pPr>
      <a:lvl5pPr marL="2828788" algn="l" defTabSz="1414394" rtl="0" eaLnBrk="1" latinLnBrk="0" hangingPunct="1">
        <a:defRPr sz="2784" kern="1200">
          <a:solidFill>
            <a:schemeClr val="tx1"/>
          </a:solidFill>
          <a:latin typeface="+mn-lt"/>
          <a:ea typeface="+mn-ea"/>
          <a:cs typeface="+mn-cs"/>
        </a:defRPr>
      </a:lvl5pPr>
      <a:lvl6pPr marL="3535985" algn="l" defTabSz="1414394" rtl="0" eaLnBrk="1" latinLnBrk="0" hangingPunct="1">
        <a:defRPr sz="2784" kern="1200">
          <a:solidFill>
            <a:schemeClr val="tx1"/>
          </a:solidFill>
          <a:latin typeface="+mn-lt"/>
          <a:ea typeface="+mn-ea"/>
          <a:cs typeface="+mn-cs"/>
        </a:defRPr>
      </a:lvl6pPr>
      <a:lvl7pPr marL="4243182" algn="l" defTabSz="1414394" rtl="0" eaLnBrk="1" latinLnBrk="0" hangingPunct="1">
        <a:defRPr sz="2784" kern="1200">
          <a:solidFill>
            <a:schemeClr val="tx1"/>
          </a:solidFill>
          <a:latin typeface="+mn-lt"/>
          <a:ea typeface="+mn-ea"/>
          <a:cs typeface="+mn-cs"/>
        </a:defRPr>
      </a:lvl7pPr>
      <a:lvl8pPr marL="4950379" algn="l" defTabSz="1414394" rtl="0" eaLnBrk="1" latinLnBrk="0" hangingPunct="1">
        <a:defRPr sz="2784" kern="1200">
          <a:solidFill>
            <a:schemeClr val="tx1"/>
          </a:solidFill>
          <a:latin typeface="+mn-lt"/>
          <a:ea typeface="+mn-ea"/>
          <a:cs typeface="+mn-cs"/>
        </a:defRPr>
      </a:lvl8pPr>
      <a:lvl9pPr marL="5657576" algn="l" defTabSz="1414394" rtl="0" eaLnBrk="1" latinLnBrk="0" hangingPunct="1">
        <a:defRPr sz="27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2.wdp"/><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F2F20-0779-1BE3-F829-3E782259F54F}"/>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7775D6EF-C12F-8742-B670-F6E9B6E4308E}"/>
              </a:ext>
            </a:extLst>
          </p:cNvPr>
          <p:cNvGrpSpPr/>
          <p:nvPr/>
        </p:nvGrpSpPr>
        <p:grpSpPr>
          <a:xfrm>
            <a:off x="0" y="0"/>
            <a:ext cx="15179675" cy="10607675"/>
            <a:chOff x="0" y="0"/>
            <a:chExt cx="15179675" cy="10607675"/>
          </a:xfrm>
          <a:solidFill>
            <a:schemeClr val="accent3">
              <a:lumMod val="60000"/>
              <a:lumOff val="40000"/>
            </a:schemeClr>
          </a:solidFill>
        </p:grpSpPr>
        <p:sp>
          <p:nvSpPr>
            <p:cNvPr id="7" name="Frame 6">
              <a:extLst>
                <a:ext uri="{FF2B5EF4-FFF2-40B4-BE49-F238E27FC236}">
                  <a16:creationId xmlns:a16="http://schemas.microsoft.com/office/drawing/2014/main" id="{773DE2B1-2366-35F1-246B-63CA6C35F0B2}"/>
                </a:ext>
              </a:extLst>
            </p:cNvPr>
            <p:cNvSpPr/>
            <p:nvPr/>
          </p:nvSpPr>
          <p:spPr>
            <a:xfrm>
              <a:off x="0" y="0"/>
              <a:ext cx="15179675" cy="10607675"/>
            </a:xfrm>
            <a:prstGeom prst="frame">
              <a:avLst>
                <a:gd name="adj1" fmla="val 1186"/>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DB210C89-34CC-6F53-0243-05D33AB9FD60}"/>
                </a:ext>
              </a:extLst>
            </p:cNvPr>
            <p:cNvSpPr/>
            <p:nvPr/>
          </p:nvSpPr>
          <p:spPr>
            <a:xfrm>
              <a:off x="190500" y="228599"/>
              <a:ext cx="14782799" cy="10134601"/>
            </a:xfrm>
            <a:prstGeom prst="frame">
              <a:avLst>
                <a:gd name="adj1" fmla="val 1186"/>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4" name="AutoShape 6" descr="معنى السلام عليكم - التطبيقات على Google Play">
            <a:extLst>
              <a:ext uri="{FF2B5EF4-FFF2-40B4-BE49-F238E27FC236}">
                <a16:creationId xmlns:a16="http://schemas.microsoft.com/office/drawing/2014/main" id="{C59ACC68-25AA-CFDE-43FA-C02B00A02126}"/>
              </a:ext>
            </a:extLst>
          </p:cNvPr>
          <p:cNvSpPr>
            <a:spLocks noChangeAspect="1" noChangeArrowheads="1"/>
          </p:cNvSpPr>
          <p:nvPr/>
        </p:nvSpPr>
        <p:spPr bwMode="auto">
          <a:xfrm>
            <a:off x="7437437" y="5151437"/>
            <a:ext cx="2853191" cy="28531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
            <a:extLst>
              <a:ext uri="{FF2B5EF4-FFF2-40B4-BE49-F238E27FC236}">
                <a16:creationId xmlns:a16="http://schemas.microsoft.com/office/drawing/2014/main" id="{650394EB-05B9-8CE5-B899-7423411A9666}"/>
              </a:ext>
            </a:extLst>
          </p:cNvPr>
          <p:cNvSpPr txBox="1"/>
          <p:nvPr/>
        </p:nvSpPr>
        <p:spPr>
          <a:xfrm>
            <a:off x="3537804" y="423135"/>
            <a:ext cx="7360660" cy="1107996"/>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SA" sz="6600" b="1" dirty="0">
                <a:solidFill>
                  <a:srgbClr val="FFFF00"/>
                </a:solidFill>
                <a:highlight>
                  <a:srgbClr val="800000"/>
                </a:highlight>
                <a:latin typeface="Amiri" panose="00000500000000000000" pitchFamily="2" charset="-78"/>
                <a:cs typeface="Amiri" panose="00000500000000000000" pitchFamily="2" charset="-78"/>
              </a:rPr>
              <a:t>بسم الله الرحمن الرحيم</a:t>
            </a:r>
            <a:endParaRPr lang="en-US" sz="6600" b="1" dirty="0">
              <a:solidFill>
                <a:srgbClr val="FFFF00"/>
              </a:solidFill>
              <a:highlight>
                <a:srgbClr val="800000"/>
              </a:highlight>
              <a:latin typeface="Amiri" panose="00000500000000000000" pitchFamily="2" charset="-78"/>
              <a:cs typeface="Amiri" panose="00000500000000000000" pitchFamily="2" charset="-78"/>
            </a:endParaRPr>
          </a:p>
        </p:txBody>
      </p:sp>
      <p:pic>
        <p:nvPicPr>
          <p:cNvPr id="16" name="Picture 8" descr="من اول من قال السلام عليكم - موقع فكرة">
            <a:extLst>
              <a:ext uri="{FF2B5EF4-FFF2-40B4-BE49-F238E27FC236}">
                <a16:creationId xmlns:a16="http://schemas.microsoft.com/office/drawing/2014/main" id="{91C21D00-04F9-D25D-FB87-1A91091C961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725938" y="1759730"/>
            <a:ext cx="7443920" cy="78342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Scroll: Vertical 16">
            <a:extLst>
              <a:ext uri="{FF2B5EF4-FFF2-40B4-BE49-F238E27FC236}">
                <a16:creationId xmlns:a16="http://schemas.microsoft.com/office/drawing/2014/main" id="{F607C0E1-6B32-7A78-3671-55B567408332}"/>
              </a:ext>
            </a:extLst>
          </p:cNvPr>
          <p:cNvSpPr/>
          <p:nvPr/>
        </p:nvSpPr>
        <p:spPr>
          <a:xfrm>
            <a:off x="7926444" y="2079712"/>
            <a:ext cx="7046855" cy="7316566"/>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ar-MA" sz="7200" dirty="0">
                <a:ln w="0"/>
                <a:solidFill>
                  <a:schemeClr val="accent5">
                    <a:lumMod val="50000"/>
                  </a:schemeClr>
                </a:solidFill>
                <a:effectLst>
                  <a:outerShdw blurRad="38100" dist="25400" dir="5400000" algn="ctr" rotWithShape="0">
                    <a:srgbClr val="6E747A">
                      <a:alpha val="43000"/>
                    </a:srgbClr>
                  </a:outerShdw>
                </a:effectLst>
                <a:latin typeface="Amiri" panose="00000500000000000000" pitchFamily="2" charset="-78"/>
                <a:cs typeface="Amiri" panose="00000500000000000000" pitchFamily="2" charset="-78"/>
              </a:rPr>
              <a:t>مرحباً بكم جميعاً </a:t>
            </a:r>
            <a:endParaRPr lang="ar-SA" sz="7200" dirty="0">
              <a:ln w="0"/>
              <a:solidFill>
                <a:schemeClr val="accent5">
                  <a:lumMod val="50000"/>
                </a:schemeClr>
              </a:solidFill>
              <a:effectLst>
                <a:outerShdw blurRad="38100" dist="25400" dir="5400000" algn="ctr" rotWithShape="0">
                  <a:srgbClr val="6E747A">
                    <a:alpha val="43000"/>
                  </a:srgbClr>
                </a:outerShdw>
              </a:effectLst>
              <a:latin typeface="Amiri" panose="00000500000000000000" pitchFamily="2" charset="-78"/>
              <a:cs typeface="Amiri" panose="00000500000000000000" pitchFamily="2" charset="-78"/>
            </a:endParaRPr>
          </a:p>
          <a:p>
            <a:pPr algn="ctr">
              <a:lnSpc>
                <a:spcPct val="150000"/>
              </a:lnSpc>
            </a:pPr>
            <a:r>
              <a:rPr lang="ar-MA" sz="7200" dirty="0">
                <a:ln w="0"/>
                <a:solidFill>
                  <a:schemeClr val="accent5">
                    <a:lumMod val="50000"/>
                  </a:schemeClr>
                </a:solidFill>
                <a:effectLst>
                  <a:outerShdw blurRad="38100" dist="25400" dir="5400000" algn="ctr" rotWithShape="0">
                    <a:srgbClr val="6E747A">
                      <a:alpha val="43000"/>
                    </a:srgbClr>
                  </a:outerShdw>
                </a:effectLst>
                <a:latin typeface="Amiri" panose="00000500000000000000" pitchFamily="2" charset="-78"/>
                <a:cs typeface="Amiri" panose="00000500000000000000" pitchFamily="2" charset="-78"/>
              </a:rPr>
              <a:t>في هذ</a:t>
            </a:r>
            <a:r>
              <a:rPr lang="ar-SA" sz="7200" dirty="0">
                <a:ln w="0"/>
                <a:solidFill>
                  <a:schemeClr val="accent5">
                    <a:lumMod val="50000"/>
                  </a:schemeClr>
                </a:solidFill>
                <a:effectLst>
                  <a:outerShdw blurRad="38100" dist="25400" dir="5400000" algn="ctr" rotWithShape="0">
                    <a:srgbClr val="6E747A">
                      <a:alpha val="43000"/>
                    </a:srgbClr>
                  </a:outerShdw>
                </a:effectLst>
                <a:latin typeface="Amiri" panose="00000500000000000000" pitchFamily="2" charset="-78"/>
                <a:cs typeface="Amiri" panose="00000500000000000000" pitchFamily="2" charset="-78"/>
              </a:rPr>
              <a:t>ه</a:t>
            </a:r>
            <a:r>
              <a:rPr lang="ar-MA" sz="7200" dirty="0">
                <a:ln w="0"/>
                <a:solidFill>
                  <a:schemeClr val="accent5">
                    <a:lumMod val="50000"/>
                  </a:schemeClr>
                </a:solidFill>
                <a:effectLst>
                  <a:outerShdw blurRad="38100" dist="25400" dir="5400000" algn="ctr" rotWithShape="0">
                    <a:srgbClr val="6E747A">
                      <a:alpha val="43000"/>
                    </a:srgbClr>
                  </a:outerShdw>
                </a:effectLst>
                <a:latin typeface="Amiri" panose="00000500000000000000" pitchFamily="2" charset="-78"/>
                <a:cs typeface="Amiri" panose="00000500000000000000" pitchFamily="2" charset="-78"/>
              </a:rPr>
              <a:t> </a:t>
            </a:r>
            <a:endParaRPr lang="en-US" sz="7200" dirty="0">
              <a:ln w="0"/>
              <a:solidFill>
                <a:schemeClr val="accent5">
                  <a:lumMod val="50000"/>
                </a:schemeClr>
              </a:solidFill>
              <a:effectLst>
                <a:outerShdw blurRad="38100" dist="25400" dir="5400000" algn="ctr" rotWithShape="0">
                  <a:srgbClr val="6E747A">
                    <a:alpha val="43000"/>
                  </a:srgbClr>
                </a:outerShdw>
              </a:effectLst>
              <a:latin typeface="Amiri" panose="00000500000000000000" pitchFamily="2" charset="-78"/>
              <a:cs typeface="Amiri" panose="00000500000000000000" pitchFamily="2" charset="-78"/>
            </a:endParaRPr>
          </a:p>
          <a:p>
            <a:pPr algn="ctr">
              <a:lnSpc>
                <a:spcPct val="150000"/>
              </a:lnSpc>
            </a:pPr>
            <a:r>
              <a:rPr lang="ar-MA" sz="7200" dirty="0">
                <a:ln w="0"/>
                <a:solidFill>
                  <a:schemeClr val="accent5">
                    <a:lumMod val="50000"/>
                  </a:schemeClr>
                </a:solidFill>
                <a:effectLst>
                  <a:outerShdw blurRad="38100" dist="25400" dir="5400000" algn="ctr" rotWithShape="0">
                    <a:srgbClr val="6E747A">
                      <a:alpha val="43000"/>
                    </a:srgbClr>
                  </a:outerShdw>
                </a:effectLst>
                <a:latin typeface="Amiri" panose="00000500000000000000" pitchFamily="2" charset="-78"/>
                <a:cs typeface="Amiri" panose="00000500000000000000" pitchFamily="2" charset="-78"/>
              </a:rPr>
              <a:t>ال</a:t>
            </a:r>
            <a:r>
              <a:rPr lang="ar-SA" sz="7200" dirty="0">
                <a:ln w="0"/>
                <a:solidFill>
                  <a:schemeClr val="accent5">
                    <a:lumMod val="50000"/>
                  </a:schemeClr>
                </a:solidFill>
                <a:effectLst>
                  <a:outerShdw blurRad="38100" dist="25400" dir="5400000" algn="ctr" rotWithShape="0">
                    <a:srgbClr val="6E747A">
                      <a:alpha val="43000"/>
                    </a:srgbClr>
                  </a:outerShdw>
                </a:effectLst>
                <a:latin typeface="Amiri" panose="00000500000000000000" pitchFamily="2" charset="-78"/>
                <a:cs typeface="Amiri" panose="00000500000000000000" pitchFamily="2" charset="-78"/>
              </a:rPr>
              <a:t>جلسة</a:t>
            </a:r>
            <a:r>
              <a:rPr lang="ar-MA" sz="7200" dirty="0">
                <a:ln w="0"/>
                <a:solidFill>
                  <a:schemeClr val="accent5">
                    <a:lumMod val="50000"/>
                  </a:schemeClr>
                </a:solidFill>
                <a:effectLst>
                  <a:outerShdw blurRad="38100" dist="25400" dir="5400000" algn="ctr" rotWithShape="0">
                    <a:srgbClr val="6E747A">
                      <a:alpha val="43000"/>
                    </a:srgbClr>
                  </a:outerShdw>
                </a:effectLst>
                <a:latin typeface="Amiri" panose="00000500000000000000" pitchFamily="2" charset="-78"/>
                <a:cs typeface="Amiri" panose="00000500000000000000" pitchFamily="2" charset="-78"/>
              </a:rPr>
              <a:t> المبارك</a:t>
            </a:r>
            <a:r>
              <a:rPr lang="ar-SA" sz="7200" dirty="0">
                <a:ln w="0"/>
                <a:solidFill>
                  <a:schemeClr val="accent5">
                    <a:lumMod val="50000"/>
                  </a:schemeClr>
                </a:solidFill>
                <a:effectLst>
                  <a:outerShdw blurRad="38100" dist="25400" dir="5400000" algn="ctr" rotWithShape="0">
                    <a:srgbClr val="6E747A">
                      <a:alpha val="43000"/>
                    </a:srgbClr>
                  </a:outerShdw>
                </a:effectLst>
                <a:latin typeface="Amiri" panose="00000500000000000000" pitchFamily="2" charset="-78"/>
                <a:cs typeface="Amiri" panose="00000500000000000000" pitchFamily="2" charset="-78"/>
              </a:rPr>
              <a:t>ة</a:t>
            </a:r>
            <a:endParaRPr lang="en-US" sz="7200" dirty="0">
              <a:ln w="0"/>
              <a:solidFill>
                <a:schemeClr val="accent5">
                  <a:lumMod val="50000"/>
                </a:schemeClr>
              </a:solidFill>
              <a:effectLst>
                <a:outerShdw blurRad="38100" dist="25400" dir="5400000" algn="ctr" rotWithShape="0">
                  <a:srgbClr val="6E747A">
                    <a:alpha val="43000"/>
                  </a:srgbClr>
                </a:outerShdw>
              </a:effectLst>
              <a:latin typeface="Amiri" panose="00000500000000000000" pitchFamily="2" charset="-78"/>
              <a:cs typeface="Amiri" panose="00000500000000000000" pitchFamily="2" charset="-78"/>
            </a:endParaRPr>
          </a:p>
        </p:txBody>
      </p:sp>
    </p:spTree>
    <p:extLst>
      <p:ext uri="{BB962C8B-B14F-4D97-AF65-F5344CB8AC3E}">
        <p14:creationId xmlns:p14="http://schemas.microsoft.com/office/powerpoint/2010/main" val="2918227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634F9-32D8-B936-3CDD-60D049209CC5}"/>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EE85DA05-3C06-1F68-8634-74720FCE233F}"/>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FA52E01E-8175-29D8-3AEF-730BA962C982}"/>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7D898305-DA51-13EF-2D30-F4526774D6EF}"/>
              </a:ext>
            </a:extLst>
          </p:cNvPr>
          <p:cNvSpPr txBox="1"/>
          <p:nvPr/>
        </p:nvSpPr>
        <p:spPr>
          <a:xfrm>
            <a:off x="431510" y="526178"/>
            <a:ext cx="13596217" cy="1361911"/>
          </a:xfrm>
          <a:prstGeom prst="rect">
            <a:avLst/>
          </a:prstGeom>
          <a:noFill/>
        </p:spPr>
        <p:txBody>
          <a:bodyPr wrap="square">
            <a:spAutoFit/>
          </a:bodyPr>
          <a:lstStyle/>
          <a:p>
            <a:pPr marL="1371600" indent="-914400" algn="r" rtl="1">
              <a:lnSpc>
                <a:spcPct val="150000"/>
              </a:lnSpc>
              <a:buClr>
                <a:srgbClr val="FFC000"/>
              </a:buClr>
              <a:buFont typeface="Wingdings" panose="05000000000000000000" pitchFamily="2" charset="2"/>
              <a:buChar char="ü"/>
            </a:pPr>
            <a:r>
              <a:rPr lang="ar-SA" sz="6000" b="1" dirty="0">
                <a:highlight>
                  <a:srgbClr val="FF0000"/>
                </a:highlight>
                <a:latin typeface="Bahij Uthman Taha" panose="02040503050201020203" pitchFamily="18" charset="-78"/>
                <a:cs typeface="Bahij Uthman Taha" panose="02040503050201020203" pitchFamily="18" charset="-78"/>
              </a:rPr>
              <a:t>فِي نِهَايَةِ هَذَا الْفَصْلِ سَيَتَعَلَّمُ جَمِيعُ الْمُتَدَرِّبِينَ</a:t>
            </a:r>
          </a:p>
        </p:txBody>
      </p:sp>
      <p:sp>
        <p:nvSpPr>
          <p:cNvPr id="4" name="TextBox 3">
            <a:extLst>
              <a:ext uri="{FF2B5EF4-FFF2-40B4-BE49-F238E27FC236}">
                <a16:creationId xmlns:a16="http://schemas.microsoft.com/office/drawing/2014/main" id="{48C82A83-085F-93DB-975E-583BBDCA0E6C}"/>
              </a:ext>
            </a:extLst>
          </p:cNvPr>
          <p:cNvSpPr txBox="1"/>
          <p:nvPr/>
        </p:nvSpPr>
        <p:spPr>
          <a:xfrm>
            <a:off x="1879310" y="5813183"/>
            <a:ext cx="13596217" cy="3277820"/>
          </a:xfrm>
          <a:prstGeom prst="rect">
            <a:avLst/>
          </a:prstGeom>
          <a:noFill/>
        </p:spPr>
        <p:txBody>
          <a:bodyPr wrap="square">
            <a:spAutoFit/>
          </a:bodyPr>
          <a:lstStyle/>
          <a:p>
            <a:pPr marL="1371600" indent="-914400" algn="ctr" rtl="1">
              <a:lnSpc>
                <a:spcPct val="150000"/>
              </a:lnSpc>
              <a:buClr>
                <a:srgbClr val="FFC000"/>
              </a:buClr>
              <a:buFont typeface="Wingdings" panose="05000000000000000000" pitchFamily="2" charset="2"/>
              <a:buChar char="q"/>
            </a:pPr>
            <a:r>
              <a:rPr lang="ar-SA" sz="7200" b="1" dirty="0">
                <a:latin typeface="Bahij Uthman Taha" panose="02040503050201020203" pitchFamily="18" charset="-78"/>
                <a:cs typeface="Bahij Uthman Taha" panose="02040503050201020203" pitchFamily="18" charset="-78"/>
              </a:rPr>
              <a:t>يُمكنُ </a:t>
            </a:r>
            <a:r>
              <a:rPr lang="ar-SA" sz="7200" b="1" dirty="0">
                <a:highlight>
                  <a:srgbClr val="FF0000"/>
                </a:highlight>
                <a:latin typeface="Bahij Uthman Taha" panose="02040503050201020203" pitchFamily="18" charset="-78"/>
                <a:cs typeface="Bahij Uthman Taha" panose="02040503050201020203" pitchFamily="18" charset="-78"/>
              </a:rPr>
              <a:t>الْمُتَدَرِّبِينَ</a:t>
            </a:r>
            <a:r>
              <a:rPr lang="ar-SA" sz="7200" b="1" dirty="0">
                <a:latin typeface="Bahij Uthman Taha" panose="02040503050201020203" pitchFamily="18" charset="-78"/>
                <a:cs typeface="Bahij Uthman Taha" panose="02040503050201020203" pitchFamily="18" charset="-78"/>
              </a:rPr>
              <a:t> أنْ نتَعَرَّفَ على كَيْفِيَّةِ وَمَتَى جُمِعَ الحَدِيثُ بَعْدَ عَهْدِ الصَّحَابَةِ.</a:t>
            </a:r>
          </a:p>
        </p:txBody>
      </p:sp>
      <p:sp>
        <p:nvSpPr>
          <p:cNvPr id="6" name="TextBox 5">
            <a:extLst>
              <a:ext uri="{FF2B5EF4-FFF2-40B4-BE49-F238E27FC236}">
                <a16:creationId xmlns:a16="http://schemas.microsoft.com/office/drawing/2014/main" id="{E95DCF77-914A-B677-CD83-A8E102717B5C}"/>
              </a:ext>
            </a:extLst>
          </p:cNvPr>
          <p:cNvSpPr txBox="1"/>
          <p:nvPr/>
        </p:nvSpPr>
        <p:spPr>
          <a:xfrm>
            <a:off x="1146464" y="2299392"/>
            <a:ext cx="14017335" cy="3277820"/>
          </a:xfrm>
          <a:prstGeom prst="rect">
            <a:avLst/>
          </a:prstGeom>
          <a:noFill/>
        </p:spPr>
        <p:txBody>
          <a:bodyPr wrap="square">
            <a:spAutoFit/>
          </a:bodyPr>
          <a:lstStyle/>
          <a:p>
            <a:pPr marL="1314450" indent="-857250" algn="ctr" rtl="1">
              <a:lnSpc>
                <a:spcPct val="150000"/>
              </a:lnSpc>
              <a:buClr>
                <a:srgbClr val="FFC000"/>
              </a:buClr>
              <a:buFont typeface="Wingdings" panose="05000000000000000000" pitchFamily="2" charset="2"/>
              <a:buChar char="q"/>
            </a:pPr>
            <a:r>
              <a:rPr lang="ar-SA" sz="7200" b="1" dirty="0">
                <a:latin typeface="Bahij Uthman Taha" panose="02040503050201020203" pitchFamily="18" charset="-78"/>
                <a:cs typeface="Bahij Uthman Taha" panose="02040503050201020203" pitchFamily="18" charset="-78"/>
              </a:rPr>
              <a:t>كَيْفَ حُفِظَ الْحَدِيثُ فِي زَمَنِ رَسُولِ اللَّهِ صَلَّى اللَّهُ عَلَيْهِ وَسَلَّمَ وَأَصْحَابِهِ؟</a:t>
            </a:r>
            <a:endParaRPr lang="ar-SA" sz="7200" b="1" dirty="0">
              <a:highlight>
                <a:srgbClr val="FF0000"/>
              </a:highlight>
              <a:latin typeface="Arabic Typesetting" panose="03020402040406030203" pitchFamily="66" charset="-78"/>
            </a:endParaRPr>
          </a:p>
        </p:txBody>
      </p:sp>
    </p:spTree>
    <p:extLst>
      <p:ext uri="{BB962C8B-B14F-4D97-AF65-F5344CB8AC3E}">
        <p14:creationId xmlns:p14="http://schemas.microsoft.com/office/powerpoint/2010/main" val="15159617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24153-CA11-1AF2-A6C8-349FB3A93986}"/>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AF0D2DA3-8C81-FB3C-07BB-1736B25C2469}"/>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AE83E0BB-5D94-F732-851E-1A9EA440C953}"/>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9F55D33B-ABC5-0181-D900-BFAA9EA50B2A}"/>
              </a:ext>
            </a:extLst>
          </p:cNvPr>
          <p:cNvSpPr txBox="1"/>
          <p:nvPr/>
        </p:nvSpPr>
        <p:spPr>
          <a:xfrm>
            <a:off x="919882" y="1153278"/>
            <a:ext cx="13596217" cy="8048357"/>
          </a:xfrm>
          <a:prstGeom prst="rect">
            <a:avLst/>
          </a:prstGeom>
          <a:noFill/>
        </p:spPr>
        <p:txBody>
          <a:bodyPr wrap="square">
            <a:spAutoFit/>
          </a:bodyPr>
          <a:lstStyle/>
          <a:p>
            <a:pPr marL="1371600" indent="-914400" algn="just" rtl="1">
              <a:lnSpc>
                <a:spcPct val="150000"/>
              </a:lnSpc>
              <a:buClr>
                <a:srgbClr val="FFC000"/>
              </a:buClr>
              <a:buFont typeface="Wingdings" panose="05000000000000000000" pitchFamily="2" charset="2"/>
              <a:buChar char="q"/>
            </a:pPr>
            <a:r>
              <a:rPr lang="ar-SA" sz="8800" b="1" dirty="0">
                <a:latin typeface="Bahij Uthman Taha" panose="02040503050201020203" pitchFamily="18" charset="-78"/>
                <a:cs typeface="Bahij Uthman Taha" panose="02040503050201020203" pitchFamily="18" charset="-78"/>
              </a:rPr>
              <a:t>يُمكنُ </a:t>
            </a:r>
            <a:r>
              <a:rPr lang="ar-SA" sz="8800" b="1" dirty="0">
                <a:highlight>
                  <a:srgbClr val="FF0000"/>
                </a:highlight>
                <a:latin typeface="Bahij Uthman Taha" panose="02040503050201020203" pitchFamily="18" charset="-78"/>
                <a:cs typeface="Bahij Uthman Taha" panose="02040503050201020203" pitchFamily="18" charset="-78"/>
              </a:rPr>
              <a:t>الْمُتَدَرِّبِينَ</a:t>
            </a:r>
            <a:r>
              <a:rPr lang="ar-SA" sz="8800" b="1" dirty="0">
                <a:latin typeface="Bahij Uthman Taha" panose="02040503050201020203" pitchFamily="18" charset="-78"/>
                <a:cs typeface="Bahij Uthman Taha" panose="02040503050201020203" pitchFamily="18" charset="-78"/>
              </a:rPr>
              <a:t> أَنْ نتَعَرَّفَ عَلَى أَسْمَاءِ كُتُبِ الحَدِيثِ المَشْهُورَةِ المُصَنَّفَةِ فِي تَارِيخِ عِلْمِ الحَدِيثِ، وَأَسْمَاءِ مُصَنِّفِيهَا، وَمَعْلُومَاتٍ عَنْهَا.ْ</a:t>
            </a:r>
          </a:p>
        </p:txBody>
      </p:sp>
    </p:spTree>
    <p:extLst>
      <p:ext uri="{BB962C8B-B14F-4D97-AF65-F5344CB8AC3E}">
        <p14:creationId xmlns:p14="http://schemas.microsoft.com/office/powerpoint/2010/main" val="11307941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AB05-13CF-2798-1564-1CB7A30F7E82}"/>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1FFEDF21-C8F0-5F54-F004-819AB37175BF}"/>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C0537DC5-9A83-E166-20C5-4C46914062C9}"/>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71E17130-A0BE-4A48-E7AD-AD8534912C3A}"/>
              </a:ext>
            </a:extLst>
          </p:cNvPr>
          <p:cNvSpPr txBox="1"/>
          <p:nvPr/>
        </p:nvSpPr>
        <p:spPr>
          <a:xfrm>
            <a:off x="3419948" y="810781"/>
            <a:ext cx="8143758" cy="1107996"/>
          </a:xfrm>
          <a:prstGeom prst="rect">
            <a:avLst/>
          </a:prstGeom>
          <a:noFill/>
        </p:spPr>
        <p:txBody>
          <a:bodyPr wrap="square">
            <a:spAutoFit/>
          </a:bodyPr>
          <a:lstStyle/>
          <a:p>
            <a:pPr rtl="1"/>
            <a:r>
              <a:rPr lang="bn-IN" sz="6600" dirty="0">
                <a:highlight>
                  <a:srgbClr val="0000FF"/>
                </a:highlight>
                <a:latin typeface="Kalpurush" panose="02000600000000000000" pitchFamily="2" charset="0"/>
                <a:cs typeface="Kalpurush" panose="02000600000000000000" pitchFamily="2" charset="0"/>
              </a:rPr>
              <a:t>সম্মানিত প্রশিক্ষণার্থীগণ —</a:t>
            </a:r>
            <a:endParaRPr lang="bn-IN" sz="9600" dirty="0">
              <a:latin typeface="Arabic Typesetting" panose="03020402040406030203" pitchFamily="66" charset="-78"/>
              <a:cs typeface="Arabic Typesetting" panose="03020402040406030203" pitchFamily="66" charset="-78"/>
            </a:endParaRPr>
          </a:p>
        </p:txBody>
      </p:sp>
      <p:sp>
        <p:nvSpPr>
          <p:cNvPr id="5" name="TextBox 4">
            <a:extLst>
              <a:ext uri="{FF2B5EF4-FFF2-40B4-BE49-F238E27FC236}">
                <a16:creationId xmlns:a16="http://schemas.microsoft.com/office/drawing/2014/main" id="{2F846090-46AF-38C3-2BC8-C5705C50D453}"/>
              </a:ext>
            </a:extLst>
          </p:cNvPr>
          <p:cNvSpPr txBox="1"/>
          <p:nvPr/>
        </p:nvSpPr>
        <p:spPr>
          <a:xfrm>
            <a:off x="1537854" y="2322245"/>
            <a:ext cx="12385963" cy="1200329"/>
          </a:xfrm>
          <a:prstGeom prst="rect">
            <a:avLst/>
          </a:prstGeom>
          <a:noFill/>
        </p:spPr>
        <p:txBody>
          <a:bodyPr wrap="square">
            <a:spAutoFit/>
          </a:bodyPr>
          <a:lstStyle/>
          <a:p>
            <a:pPr algn="ctr"/>
            <a:r>
              <a:rPr lang="ar-SA" sz="6600" b="1" dirty="0">
                <a:latin typeface="Bahij Uthman Taha" panose="02040503050201020203" pitchFamily="18" charset="-78"/>
                <a:cs typeface="Bahij Uthman Taha" panose="02040503050201020203" pitchFamily="18" charset="-78"/>
              </a:rPr>
              <a:t>الحديث</a:t>
            </a:r>
            <a:r>
              <a:rPr lang="bn-IN" sz="6600" b="1" dirty="0">
                <a:latin typeface="Bahij Uthman Taha" panose="02040503050201020203" pitchFamily="18" charset="-78"/>
                <a:cs typeface="Bahij Uthman Taha" panose="02040503050201020203" pitchFamily="18" charset="-78"/>
              </a:rPr>
              <a:t> </a:t>
            </a:r>
            <a:r>
              <a:rPr lang="bn-IN" sz="7200" dirty="0">
                <a:latin typeface="NikoshBAN" panose="02000000000000000000" pitchFamily="2" charset="0"/>
                <a:cs typeface="NikoshBAN" panose="02000000000000000000" pitchFamily="2" charset="0"/>
              </a:rPr>
              <a:t>শব্দটি সম্পর্কে জেনে নেয়া যাক </a:t>
            </a:r>
            <a:r>
              <a:rPr lang="bn-IN" sz="6600" b="1" dirty="0">
                <a:latin typeface="Bahij Uthman Taha" panose="02040503050201020203" pitchFamily="18" charset="-78"/>
                <a:cs typeface="Bahij Uthman Taha" panose="02040503050201020203" pitchFamily="18" charset="-78"/>
              </a:rPr>
              <a:t>....</a:t>
            </a:r>
          </a:p>
        </p:txBody>
      </p:sp>
      <p:sp>
        <p:nvSpPr>
          <p:cNvPr id="8" name="TextBox 7">
            <a:extLst>
              <a:ext uri="{FF2B5EF4-FFF2-40B4-BE49-F238E27FC236}">
                <a16:creationId xmlns:a16="http://schemas.microsoft.com/office/drawing/2014/main" id="{84C33B31-3ACE-FE9E-2E66-7BD5DE9C2F4C}"/>
              </a:ext>
            </a:extLst>
          </p:cNvPr>
          <p:cNvSpPr txBox="1"/>
          <p:nvPr/>
        </p:nvSpPr>
        <p:spPr>
          <a:xfrm>
            <a:off x="585336" y="3751173"/>
            <a:ext cx="13812981" cy="6220934"/>
          </a:xfrm>
          <a:prstGeom prst="rect">
            <a:avLst/>
          </a:prstGeom>
          <a:noFill/>
        </p:spPr>
        <p:txBody>
          <a:bodyPr wrap="square">
            <a:spAutoFit/>
          </a:bodyPr>
          <a:lstStyle/>
          <a:p>
            <a:pPr algn="just" rtl="1">
              <a:lnSpc>
                <a:spcPct val="150000"/>
              </a:lnSpc>
            </a:pPr>
            <a:r>
              <a:rPr lang="ar-SA" sz="5400" b="1" dirty="0">
                <a:latin typeface="Bahij Uthman Taha" panose="02040503050201020203" pitchFamily="18" charset="-78"/>
                <a:cs typeface="Bahij Uthman Taha" panose="02040503050201020203" pitchFamily="18" charset="-78"/>
              </a:rPr>
              <a:t>الْحَدِيثُ النَّبَوِيُّ هُوَ كُلُّ مَا أُضِيفَ إِلَى النَّبِيِّ مُحَمَّدٍ ﷺ مِنْ قَوْلٍ، أَوْ فِعْلٍ، أَوْ تَقْرِيرٍ، أَوْ صِفَةٍ خَلْقِيَّةٍ أَوْ خُلُقِيَّةٍ. يُعَدُّ الْحَدِيثُ الْمَصْدَرَ الثَّانِيَ لِلتَّشْرِيعِ الْإِسْلَامِيِّ بَعْدَ الْقُرْآنِ الْكَرِيمِ، وَوَصَلَنَا عَبْرَ سَنَدٍ مُتَّصِلٍ. وَيَشْمَلُ التَّقْرِيرُ سُكُوتَ النَّبِيِّ ﷺ وَإِقْرَارَهُ لِأَفْعَالِ الصَّحَابَةِ، وَالصِّفَاتُ تَشْمَلُ خِلْقَتَهُ (جَسَدَهُ) أَوْ خُلُقَهُ (أَخْلَاقَهُ).</a:t>
            </a:r>
            <a:endParaRPr lang="ar-SA" sz="5400" dirty="0">
              <a:latin typeface="Bahij Uthman Taha" panose="02040503050201020203" pitchFamily="18" charset="-78"/>
              <a:cs typeface="Bahij Uthman Taha" panose="02040503050201020203" pitchFamily="18" charset="-78"/>
            </a:endParaRPr>
          </a:p>
        </p:txBody>
      </p:sp>
    </p:spTree>
    <p:extLst>
      <p:ext uri="{BB962C8B-B14F-4D97-AF65-F5344CB8AC3E}">
        <p14:creationId xmlns:p14="http://schemas.microsoft.com/office/powerpoint/2010/main" val="32652213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A7B5-F594-6F7D-EAD3-1ADB3E20AC2E}"/>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F81AA02C-9C6E-A05A-8E5A-8342CD348E18}"/>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C51F25EA-1181-915F-A245-F7C1F5A22C65}"/>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955184BE-2B4E-F099-7DE4-CAC0265C4795}"/>
              </a:ext>
            </a:extLst>
          </p:cNvPr>
          <p:cNvSpPr txBox="1"/>
          <p:nvPr/>
        </p:nvSpPr>
        <p:spPr>
          <a:xfrm>
            <a:off x="675408" y="1010584"/>
            <a:ext cx="13812981" cy="8586966"/>
          </a:xfrm>
          <a:prstGeom prst="rect">
            <a:avLst/>
          </a:prstGeom>
          <a:noFill/>
        </p:spPr>
        <p:txBody>
          <a:bodyPr wrap="square">
            <a:spAutoFit/>
          </a:bodyPr>
          <a:lstStyle/>
          <a:p>
            <a:pPr algn="just"/>
            <a:r>
              <a:rPr lang="as-IN" sz="4800" b="1" dirty="0">
                <a:solidFill>
                  <a:srgbClr val="FFFF00"/>
                </a:solidFill>
                <a:latin typeface="Kalpurush" panose="02000600000000000000" pitchFamily="2" charset="0"/>
                <a:cs typeface="Kalpurush" panose="02000600000000000000" pitchFamily="2" charset="0"/>
              </a:rPr>
              <a:t>নবীজির হাদিস বলতে বোঝায়—রাসূলুল্লাহ </a:t>
            </a:r>
            <a:r>
              <a:rPr lang="ar-SA" sz="4800" b="1" dirty="0">
                <a:solidFill>
                  <a:srgbClr val="FFFF00"/>
                </a:solidFill>
                <a:latin typeface="Kalpurush" panose="02000600000000000000" pitchFamily="2" charset="0"/>
              </a:rPr>
              <a:t>ﷺ-</a:t>
            </a:r>
            <a:r>
              <a:rPr lang="as-IN" sz="4800" b="1" dirty="0">
                <a:solidFill>
                  <a:srgbClr val="FFFF00"/>
                </a:solidFill>
                <a:latin typeface="Kalpurush" panose="02000600000000000000" pitchFamily="2" charset="0"/>
                <a:cs typeface="Kalpurush" panose="02000600000000000000" pitchFamily="2" charset="0"/>
              </a:rPr>
              <a:t>এর সাথে সম্পর্কিত প্রতিটি বিষয়; যেমন তাঁর কথা, কাজ, সম্মতি (নীরব সমর্থন), অথবা তাঁর বাহ্যিক গঠন (শারীরিক বৈশিষ্ট্য) ও চারিত্রিক গুণাবলি।</a:t>
            </a:r>
          </a:p>
          <a:p>
            <a:pPr algn="just"/>
            <a:r>
              <a:rPr lang="as-IN" sz="4800" b="1" dirty="0">
                <a:solidFill>
                  <a:schemeClr val="accent3">
                    <a:lumMod val="20000"/>
                    <a:lumOff val="80000"/>
                  </a:schemeClr>
                </a:solidFill>
                <a:latin typeface="Kalpurush" panose="02000600000000000000" pitchFamily="2" charset="0"/>
                <a:cs typeface="Kalpurush" panose="02000600000000000000" pitchFamily="2" charset="0"/>
              </a:rPr>
              <a:t>হাদিস শরীফ হলো ইসলামী শরীয়তের দ্বিতীয় উৎস, কুরআনুল কারীমের পরেই এর অবস্থান। এটি আমাদের কাছে পৌঁছেছে ধারাবাহিক সনদের মাধ্যমে।</a:t>
            </a:r>
          </a:p>
          <a:p>
            <a:pPr algn="just"/>
            <a:r>
              <a:rPr lang="as-IN" sz="5400" b="1" dirty="0">
                <a:solidFill>
                  <a:srgbClr val="FFC000"/>
                </a:solidFill>
                <a:latin typeface="Kalpurush" panose="02000600000000000000" pitchFamily="2" charset="0"/>
                <a:cs typeface="Kalpurush" panose="02000600000000000000" pitchFamily="2" charset="0"/>
              </a:rPr>
              <a:t>“তাকরীর” বলতে বোঝায়—নবী </a:t>
            </a:r>
            <a:r>
              <a:rPr lang="ar-SA" sz="5400" b="1" dirty="0">
                <a:solidFill>
                  <a:srgbClr val="FFC000"/>
                </a:solidFill>
                <a:latin typeface="Kalpurush" panose="02000600000000000000" pitchFamily="2" charset="0"/>
              </a:rPr>
              <a:t>ﷺ </a:t>
            </a:r>
            <a:r>
              <a:rPr lang="as-IN" sz="5400" b="1" dirty="0">
                <a:solidFill>
                  <a:srgbClr val="FFC000"/>
                </a:solidFill>
                <a:latin typeface="Kalpurush" panose="02000600000000000000" pitchFamily="2" charset="0"/>
                <a:cs typeface="Kalpurush" panose="02000600000000000000" pitchFamily="2" charset="0"/>
              </a:rPr>
              <a:t>কোনো সাহাবীর কাজ দেখে নীরব থাকা বা তা অনুমোদন করা। আর “সিফাত” (গুণাবলি) বলতে তাঁর শারীরিক গঠন বা তাঁর উত্তম চরিত্রকে বুঝানো হয়।</a:t>
            </a:r>
          </a:p>
        </p:txBody>
      </p:sp>
    </p:spTree>
    <p:extLst>
      <p:ext uri="{BB962C8B-B14F-4D97-AF65-F5344CB8AC3E}">
        <p14:creationId xmlns:p14="http://schemas.microsoft.com/office/powerpoint/2010/main" val="2347069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DC79-2AB6-F08C-F822-571195BA2F13}"/>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9BAD5774-5CF5-95A3-CC5B-F95D35402E14}"/>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FD977A3E-DF43-54BD-CCEF-B9173CA05936}"/>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343F7AF2-DB71-C29F-67FA-682A70842F72}"/>
              </a:ext>
            </a:extLst>
          </p:cNvPr>
          <p:cNvSpPr txBox="1"/>
          <p:nvPr/>
        </p:nvSpPr>
        <p:spPr>
          <a:xfrm>
            <a:off x="401781" y="1789693"/>
            <a:ext cx="14311745" cy="1446550"/>
          </a:xfrm>
          <a:prstGeom prst="rect">
            <a:avLst/>
          </a:prstGeom>
          <a:noFill/>
        </p:spPr>
        <p:txBody>
          <a:bodyPr wrap="square" rtlCol="0">
            <a:spAutoFit/>
          </a:bodyPr>
          <a:lstStyle/>
          <a:p>
            <a:r>
              <a:rPr lang="as-IN" sz="4400" b="1" dirty="0">
                <a:highlight>
                  <a:srgbClr val="0000FF"/>
                </a:highlight>
                <a:latin typeface="Kalpurush" panose="02000600000000000000" pitchFamily="2" charset="0"/>
                <a:cs typeface="Kalpurush" panose="02000600000000000000" pitchFamily="2" charset="0"/>
              </a:rPr>
              <a:t>সামগ্রিক বিশ্লেষণে হাদীস সংকলনের ইতিহাসকে </a:t>
            </a:r>
            <a:r>
              <a:rPr lang="bn-IN" sz="4400" b="1" dirty="0">
                <a:highlight>
                  <a:srgbClr val="0000FF"/>
                </a:highlight>
                <a:latin typeface="Kalpurush" panose="02000600000000000000" pitchFamily="2" charset="0"/>
                <a:cs typeface="Kalpurush" panose="02000600000000000000" pitchFamily="2" charset="0"/>
              </a:rPr>
              <a:t>মোট </a:t>
            </a:r>
            <a:r>
              <a:rPr lang="as-IN" sz="4400" b="1" dirty="0">
                <a:highlight>
                  <a:srgbClr val="0000FF"/>
                </a:highlight>
                <a:latin typeface="Kalpurush" panose="02000600000000000000" pitchFamily="2" charset="0"/>
                <a:cs typeface="Kalpurush" panose="02000600000000000000" pitchFamily="2" charset="0"/>
              </a:rPr>
              <a:t>পাঁচটি স্তরে ভাগ করা হয়। যথা: </a:t>
            </a:r>
            <a:endParaRPr lang="bn-IN" sz="4400" b="1" dirty="0">
              <a:highlight>
                <a:srgbClr val="0000FF"/>
              </a:highlight>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1F19B86B-5358-1079-3430-CC2786041A4A}"/>
              </a:ext>
            </a:extLst>
          </p:cNvPr>
          <p:cNvSpPr txBox="1"/>
          <p:nvPr/>
        </p:nvSpPr>
        <p:spPr>
          <a:xfrm>
            <a:off x="466150" y="537985"/>
            <a:ext cx="14108832" cy="1200329"/>
          </a:xfrm>
          <a:prstGeom prst="rect">
            <a:avLst/>
          </a:prstGeom>
          <a:noFill/>
        </p:spPr>
        <p:txBody>
          <a:bodyPr wrap="square">
            <a:spAutoFit/>
          </a:bodyPr>
          <a:lstStyle/>
          <a:p>
            <a:pPr algn="ctr"/>
            <a:r>
              <a:rPr lang="as-IN" sz="7200" b="1" dirty="0">
                <a:highlight>
                  <a:srgbClr val="0000FF"/>
                </a:highlight>
                <a:latin typeface="Kalpurush" panose="02000600000000000000" pitchFamily="2" charset="0"/>
                <a:cs typeface="Kalpurush" panose="02000600000000000000" pitchFamily="2" charset="0"/>
              </a:rPr>
              <a:t>হাদিস সংকলনের ইতিহাস: </a:t>
            </a:r>
            <a:endParaRPr lang="bn-IN" sz="7200" b="1" dirty="0">
              <a:highlight>
                <a:srgbClr val="0000FF"/>
              </a:highlight>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8670D293-6195-144B-D964-49C814434DCF}"/>
              </a:ext>
            </a:extLst>
          </p:cNvPr>
          <p:cNvSpPr txBox="1"/>
          <p:nvPr/>
        </p:nvSpPr>
        <p:spPr>
          <a:xfrm>
            <a:off x="190500" y="3000663"/>
            <a:ext cx="14299332" cy="3012363"/>
          </a:xfrm>
          <a:prstGeom prst="rect">
            <a:avLst/>
          </a:prstGeom>
          <a:noFill/>
        </p:spPr>
        <p:txBody>
          <a:bodyPr wrap="square">
            <a:spAutoFit/>
          </a:bodyPr>
          <a:lstStyle/>
          <a:p>
            <a:pPr algn="ctr">
              <a:lnSpc>
                <a:spcPct val="150000"/>
              </a:lnSpc>
            </a:pPr>
            <a:r>
              <a:rPr lang="as-IN" sz="6600" b="1" dirty="0">
                <a:solidFill>
                  <a:srgbClr val="FFFF00"/>
                </a:solidFill>
                <a:latin typeface="Kalpurush" panose="02000600000000000000" pitchFamily="2" charset="0"/>
                <a:cs typeface="Kalpurush" panose="02000600000000000000" pitchFamily="2" charset="0"/>
              </a:rPr>
              <a:t>ক. </a:t>
            </a:r>
            <a:r>
              <a:rPr lang="as-IN" sz="6600" b="1" dirty="0">
                <a:solidFill>
                  <a:srgbClr val="FFFF00"/>
                </a:solidFill>
                <a:highlight>
                  <a:srgbClr val="0000FF"/>
                </a:highlight>
                <a:latin typeface="Kalpurush" panose="02000600000000000000" pitchFamily="2" charset="0"/>
                <a:cs typeface="Kalpurush" panose="02000600000000000000" pitchFamily="2" charset="0"/>
              </a:rPr>
              <a:t>রাসুল সাল্লাল্লাহু আলাইহি ওয়াসাল্লামের যুগে হাদীস সংকলন। </a:t>
            </a:r>
            <a:endParaRPr lang="bn-IN" sz="6600" b="1" dirty="0">
              <a:solidFill>
                <a:srgbClr val="FFFF00"/>
              </a:solidFill>
              <a:highlight>
                <a:srgbClr val="0000FF"/>
              </a:highlight>
              <a:latin typeface="Kalpurush" panose="02000600000000000000" pitchFamily="2" charset="0"/>
              <a:cs typeface="Kalpurush" panose="02000600000000000000" pitchFamily="2" charset="0"/>
            </a:endParaRPr>
          </a:p>
        </p:txBody>
      </p:sp>
      <p:sp>
        <p:nvSpPr>
          <p:cNvPr id="12" name="TextBox 11">
            <a:extLst>
              <a:ext uri="{FF2B5EF4-FFF2-40B4-BE49-F238E27FC236}">
                <a16:creationId xmlns:a16="http://schemas.microsoft.com/office/drawing/2014/main" id="{B22655F3-A9DB-A1D6-D137-8AE1543D6AF5}"/>
              </a:ext>
            </a:extLst>
          </p:cNvPr>
          <p:cNvSpPr txBox="1"/>
          <p:nvPr/>
        </p:nvSpPr>
        <p:spPr>
          <a:xfrm>
            <a:off x="463116" y="5826657"/>
            <a:ext cx="13754100" cy="1925527"/>
          </a:xfrm>
          <a:prstGeom prst="rect">
            <a:avLst/>
          </a:prstGeom>
          <a:noFill/>
        </p:spPr>
        <p:txBody>
          <a:bodyPr wrap="square">
            <a:spAutoFit/>
          </a:bodyPr>
          <a:lstStyle/>
          <a:p>
            <a:pPr>
              <a:lnSpc>
                <a:spcPct val="150000"/>
              </a:lnSpc>
            </a:pPr>
            <a:r>
              <a:rPr lang="as-IN" sz="6600" b="1" dirty="0">
                <a:solidFill>
                  <a:srgbClr val="FFFF00"/>
                </a:solidFill>
                <a:highlight>
                  <a:srgbClr val="0000FF"/>
                </a:highlight>
                <a:latin typeface="Kalpurush" panose="02000600000000000000" pitchFamily="2" charset="0"/>
                <a:cs typeface="Kalpurush" panose="02000600000000000000" pitchFamily="2" charset="0"/>
              </a:rPr>
              <a:t>খ. সাহাবায়ে</a:t>
            </a:r>
            <a:r>
              <a:rPr lang="bn-IN" sz="6600" b="1" dirty="0">
                <a:solidFill>
                  <a:srgbClr val="FFFF00"/>
                </a:solidFill>
                <a:highlight>
                  <a:srgbClr val="0000FF"/>
                </a:highlight>
                <a:latin typeface="Kalpurush" panose="02000600000000000000" pitchFamily="2" charset="0"/>
                <a:cs typeface="Kalpurush" panose="02000600000000000000" pitchFamily="2" charset="0"/>
              </a:rPr>
              <a:t> </a:t>
            </a:r>
            <a:r>
              <a:rPr lang="as-IN" sz="6600" b="1" dirty="0">
                <a:solidFill>
                  <a:srgbClr val="FFFF00"/>
                </a:solidFill>
                <a:highlight>
                  <a:srgbClr val="0000FF"/>
                </a:highlight>
                <a:latin typeface="Kalpurush" panose="02000600000000000000" pitchFamily="2" charset="0"/>
                <a:cs typeface="Kalpurush" panose="02000600000000000000" pitchFamily="2" charset="0"/>
              </a:rPr>
              <a:t>কেরামের যুগে হাদীস সংকলন। </a:t>
            </a:r>
            <a:endParaRPr lang="bn-IN" sz="6600" b="1" dirty="0">
              <a:solidFill>
                <a:srgbClr val="FFFF00"/>
              </a:solidFill>
              <a:highlight>
                <a:srgbClr val="0000FF"/>
              </a:highlight>
              <a:latin typeface="Kalpurush" panose="02000600000000000000" pitchFamily="2" charset="0"/>
              <a:cs typeface="Kalpurush" panose="02000600000000000000" pitchFamily="2" charset="0"/>
            </a:endParaRPr>
          </a:p>
          <a:p>
            <a:pPr>
              <a:lnSpc>
                <a:spcPct val="150000"/>
              </a:lnSpc>
            </a:pPr>
            <a:br>
              <a:rPr lang="as-IN" sz="700" dirty="0">
                <a:latin typeface="Kalpurush" panose="02000600000000000000" pitchFamily="2" charset="0"/>
                <a:cs typeface="Kalpurush" panose="02000600000000000000" pitchFamily="2" charset="0"/>
              </a:rPr>
            </a:br>
            <a:endParaRPr lang="en-US" sz="700" dirty="0">
              <a:latin typeface="Kalpurush" panose="02000600000000000000" pitchFamily="2" charset="0"/>
              <a:cs typeface="Kalpurush" panose="02000600000000000000" pitchFamily="2" charset="0"/>
            </a:endParaRPr>
          </a:p>
        </p:txBody>
      </p:sp>
      <p:sp>
        <p:nvSpPr>
          <p:cNvPr id="14" name="TextBox 13">
            <a:extLst>
              <a:ext uri="{FF2B5EF4-FFF2-40B4-BE49-F238E27FC236}">
                <a16:creationId xmlns:a16="http://schemas.microsoft.com/office/drawing/2014/main" id="{6ECC2FD1-6A87-0621-8C3E-B8AB310E183C}"/>
              </a:ext>
            </a:extLst>
          </p:cNvPr>
          <p:cNvSpPr txBox="1"/>
          <p:nvPr/>
        </p:nvSpPr>
        <p:spPr>
          <a:xfrm>
            <a:off x="259773" y="7250812"/>
            <a:ext cx="14160786" cy="3012363"/>
          </a:xfrm>
          <a:prstGeom prst="rect">
            <a:avLst/>
          </a:prstGeom>
          <a:noFill/>
        </p:spPr>
        <p:txBody>
          <a:bodyPr wrap="square">
            <a:spAutoFit/>
          </a:bodyPr>
          <a:lstStyle/>
          <a:p>
            <a:pPr algn="ctr">
              <a:lnSpc>
                <a:spcPct val="150000"/>
              </a:lnSpc>
            </a:pPr>
            <a:r>
              <a:rPr lang="as-IN" sz="6600" b="1" dirty="0">
                <a:solidFill>
                  <a:srgbClr val="FFFF00"/>
                </a:solidFill>
                <a:highlight>
                  <a:srgbClr val="0000FF"/>
                </a:highlight>
                <a:latin typeface="Kalpurush" panose="02000600000000000000" pitchFamily="2" charset="0"/>
                <a:cs typeface="Kalpurush" panose="02000600000000000000" pitchFamily="2" charset="0"/>
              </a:rPr>
              <a:t>গ. ওমর ইবনে আবদুল আযীয (রহ.) -এর যুগে হাদীস সংকলন। </a:t>
            </a:r>
            <a:endParaRPr lang="bn-IN" sz="6600" b="1" dirty="0">
              <a:solidFill>
                <a:srgbClr val="FFFF00"/>
              </a:solidFill>
              <a:highlight>
                <a:srgbClr val="0000FF"/>
              </a:highligh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4435738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1B014-6FC9-2B77-03BB-6C625A6EA264}"/>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58EEC449-4AA8-615A-6AB3-A7776A379E13}"/>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56882460-3373-2EC0-B235-F92C16B5284F}"/>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E85EAE07-D5A9-0263-E5C0-58538826FEA0}"/>
              </a:ext>
            </a:extLst>
          </p:cNvPr>
          <p:cNvSpPr txBox="1"/>
          <p:nvPr/>
        </p:nvSpPr>
        <p:spPr>
          <a:xfrm>
            <a:off x="401781" y="1789693"/>
            <a:ext cx="14311745" cy="1023357"/>
          </a:xfrm>
          <a:prstGeom prst="rect">
            <a:avLst/>
          </a:prstGeom>
          <a:noFill/>
        </p:spPr>
        <p:txBody>
          <a:bodyPr wrap="square" rtlCol="0">
            <a:spAutoFit/>
          </a:bodyPr>
          <a:lstStyle/>
          <a:p>
            <a:pPr algn="r" rtl="1">
              <a:lnSpc>
                <a:spcPct val="150000"/>
              </a:lnSpc>
            </a:pPr>
            <a:endParaRPr lang="as-IN" sz="4400" dirty="0">
              <a:highlight>
                <a:srgbClr val="0000FF"/>
              </a:highlight>
              <a:latin typeface="Kalpurush" panose="02000600000000000000" pitchFamily="2" charset="0"/>
              <a:cs typeface="Kalpurush" panose="02000600000000000000" pitchFamily="2" charset="0"/>
            </a:endParaRPr>
          </a:p>
        </p:txBody>
      </p:sp>
      <p:sp>
        <p:nvSpPr>
          <p:cNvPr id="4" name="TextBox 3">
            <a:extLst>
              <a:ext uri="{FF2B5EF4-FFF2-40B4-BE49-F238E27FC236}">
                <a16:creationId xmlns:a16="http://schemas.microsoft.com/office/drawing/2014/main" id="{4ACFE062-FDC2-6720-8CAC-C0D243E38A93}"/>
              </a:ext>
            </a:extLst>
          </p:cNvPr>
          <p:cNvSpPr txBox="1"/>
          <p:nvPr/>
        </p:nvSpPr>
        <p:spPr>
          <a:xfrm>
            <a:off x="699653" y="1315229"/>
            <a:ext cx="13716000" cy="1615827"/>
          </a:xfrm>
          <a:prstGeom prst="rect">
            <a:avLst/>
          </a:prstGeom>
          <a:noFill/>
        </p:spPr>
        <p:txBody>
          <a:bodyPr wrap="square">
            <a:spAutoFit/>
          </a:bodyPr>
          <a:lstStyle/>
          <a:p>
            <a:pPr>
              <a:lnSpc>
                <a:spcPct val="150000"/>
              </a:lnSpc>
            </a:pPr>
            <a:r>
              <a:rPr lang="as-IN" sz="6600" b="1" dirty="0">
                <a:solidFill>
                  <a:srgbClr val="FFFF00"/>
                </a:solidFill>
                <a:highlight>
                  <a:srgbClr val="FF0000"/>
                </a:highlight>
                <a:latin typeface="Kalpurush" panose="02000600000000000000" pitchFamily="2" charset="0"/>
                <a:cs typeface="Kalpurush" panose="02000600000000000000" pitchFamily="2" charset="0"/>
              </a:rPr>
              <a:t>ঘ. </a:t>
            </a:r>
            <a:r>
              <a:rPr lang="bn-IN" sz="6600" b="1" dirty="0">
                <a:solidFill>
                  <a:srgbClr val="FFFF00"/>
                </a:solidFill>
                <a:highlight>
                  <a:srgbClr val="FF0000"/>
                </a:highlight>
                <a:latin typeface="Kalpurush" panose="02000600000000000000" pitchFamily="2" charset="0"/>
                <a:cs typeface="Kalpurush" panose="02000600000000000000" pitchFamily="2" charset="0"/>
              </a:rPr>
              <a:t> </a:t>
            </a:r>
            <a:r>
              <a:rPr lang="as-IN" sz="6600" b="1" dirty="0">
                <a:solidFill>
                  <a:srgbClr val="FFFF00"/>
                </a:solidFill>
                <a:highlight>
                  <a:srgbClr val="FF0000"/>
                </a:highlight>
                <a:latin typeface="Kalpurush" panose="02000600000000000000" pitchFamily="2" charset="0"/>
                <a:cs typeface="Kalpurush" panose="02000600000000000000" pitchFamily="2" charset="0"/>
              </a:rPr>
              <a:t>হিজরী প্রথম শতকে হাদীস সংকলন।</a:t>
            </a:r>
            <a:r>
              <a:rPr lang="as-IN" sz="7200" b="1" dirty="0">
                <a:solidFill>
                  <a:srgbClr val="FFFF00"/>
                </a:solidFill>
                <a:highlight>
                  <a:srgbClr val="FF0000"/>
                </a:highlight>
                <a:latin typeface="Kalpurush" panose="02000600000000000000" pitchFamily="2" charset="0"/>
                <a:cs typeface="Kalpurush" panose="02000600000000000000" pitchFamily="2" charset="0"/>
              </a:rPr>
              <a:t> </a:t>
            </a:r>
            <a:endParaRPr lang="bn-IN" sz="7200" b="1" dirty="0">
              <a:solidFill>
                <a:srgbClr val="FFFF00"/>
              </a:solidFill>
              <a:highlight>
                <a:srgbClr val="FF0000"/>
              </a:highlight>
              <a:latin typeface="Kalpurush" panose="02000600000000000000" pitchFamily="2" charset="0"/>
              <a:cs typeface="Kalpurush" panose="02000600000000000000" pitchFamily="2" charset="0"/>
            </a:endParaRPr>
          </a:p>
        </p:txBody>
      </p:sp>
      <p:sp>
        <p:nvSpPr>
          <p:cNvPr id="5" name="TextBox 4">
            <a:extLst>
              <a:ext uri="{FF2B5EF4-FFF2-40B4-BE49-F238E27FC236}">
                <a16:creationId xmlns:a16="http://schemas.microsoft.com/office/drawing/2014/main" id="{43CFCC7F-9A15-E832-7FD9-A987F74EB8FB}"/>
              </a:ext>
            </a:extLst>
          </p:cNvPr>
          <p:cNvSpPr txBox="1"/>
          <p:nvPr/>
        </p:nvSpPr>
        <p:spPr>
          <a:xfrm>
            <a:off x="618978" y="3688010"/>
            <a:ext cx="13877350" cy="1615827"/>
          </a:xfrm>
          <a:prstGeom prst="rect">
            <a:avLst/>
          </a:prstGeom>
          <a:noFill/>
        </p:spPr>
        <p:txBody>
          <a:bodyPr wrap="square">
            <a:spAutoFit/>
          </a:bodyPr>
          <a:lstStyle/>
          <a:p>
            <a:pPr>
              <a:lnSpc>
                <a:spcPct val="150000"/>
              </a:lnSpc>
            </a:pPr>
            <a:r>
              <a:rPr lang="as-IN" sz="6600" b="1" dirty="0">
                <a:solidFill>
                  <a:srgbClr val="FFFF00"/>
                </a:solidFill>
                <a:highlight>
                  <a:srgbClr val="0000FF"/>
                </a:highlight>
                <a:latin typeface="Kalpurush" panose="02000600000000000000" pitchFamily="2" charset="0"/>
                <a:cs typeface="Kalpurush" panose="02000600000000000000" pitchFamily="2" charset="0"/>
              </a:rPr>
              <a:t>ঙ. </a:t>
            </a:r>
            <a:r>
              <a:rPr lang="as-IN" sz="7200" b="1" dirty="0">
                <a:solidFill>
                  <a:srgbClr val="FFFF00"/>
                </a:solidFill>
                <a:highlight>
                  <a:srgbClr val="0000FF"/>
                </a:highlight>
                <a:latin typeface="Kalpurush" panose="02000600000000000000" pitchFamily="2" charset="0"/>
                <a:cs typeface="Kalpurush" panose="02000600000000000000" pitchFamily="2" charset="0"/>
              </a:rPr>
              <a:t> হিজরী দ্বিতীয় শতকে হাদীস সংকলন</a:t>
            </a:r>
            <a:r>
              <a:rPr lang="as-IN" sz="6600" b="1" dirty="0">
                <a:solidFill>
                  <a:srgbClr val="FFFF00"/>
                </a:solidFill>
                <a:highlight>
                  <a:srgbClr val="0000FF"/>
                </a:highlight>
                <a:latin typeface="Kalpurush" panose="02000600000000000000" pitchFamily="2" charset="0"/>
                <a:cs typeface="Kalpurush" panose="02000600000000000000" pitchFamily="2" charset="0"/>
              </a:rPr>
              <a:t>।</a:t>
            </a:r>
            <a:endParaRPr lang="en-US" sz="6600" b="1" dirty="0">
              <a:solidFill>
                <a:srgbClr val="FFFF00"/>
              </a:solidFill>
              <a:highlight>
                <a:srgbClr val="0000FF"/>
              </a:highlight>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92560991-AD5E-2868-D8AE-64A240AD7F98}"/>
              </a:ext>
            </a:extLst>
          </p:cNvPr>
          <p:cNvSpPr txBox="1"/>
          <p:nvPr/>
        </p:nvSpPr>
        <p:spPr>
          <a:xfrm>
            <a:off x="576985" y="6594296"/>
            <a:ext cx="14136541" cy="1200329"/>
          </a:xfrm>
          <a:prstGeom prst="rect">
            <a:avLst/>
          </a:prstGeom>
          <a:noFill/>
        </p:spPr>
        <p:txBody>
          <a:bodyPr wrap="square">
            <a:spAutoFit/>
          </a:bodyPr>
          <a:lstStyle/>
          <a:p>
            <a:r>
              <a:rPr lang="bn-IN" sz="7200" b="1" dirty="0">
                <a:solidFill>
                  <a:srgbClr val="FFFF00"/>
                </a:solidFill>
                <a:highlight>
                  <a:srgbClr val="800080"/>
                </a:highlight>
                <a:latin typeface="Kalpurush" panose="02000600000000000000" pitchFamily="2" charset="0"/>
                <a:cs typeface="Kalpurush" panose="02000600000000000000" pitchFamily="2" charset="0"/>
              </a:rPr>
              <a:t>চ</a:t>
            </a:r>
            <a:r>
              <a:rPr lang="as-IN" sz="7200" b="1" dirty="0">
                <a:solidFill>
                  <a:srgbClr val="FFFF00"/>
                </a:solidFill>
                <a:highlight>
                  <a:srgbClr val="800080"/>
                </a:highlight>
                <a:latin typeface="Kalpurush" panose="02000600000000000000" pitchFamily="2" charset="0"/>
                <a:cs typeface="Kalpurush" panose="02000600000000000000" pitchFamily="2" charset="0"/>
              </a:rPr>
              <a:t>. </a:t>
            </a:r>
            <a:r>
              <a:rPr lang="bn-IN" sz="7200" b="1" dirty="0">
                <a:solidFill>
                  <a:srgbClr val="FFFF00"/>
                </a:solidFill>
                <a:highlight>
                  <a:srgbClr val="800080"/>
                </a:highlight>
                <a:latin typeface="Kalpurush" panose="02000600000000000000" pitchFamily="2" charset="0"/>
                <a:cs typeface="Kalpurush" panose="02000600000000000000" pitchFamily="2" charset="0"/>
              </a:rPr>
              <a:t> </a:t>
            </a:r>
            <a:r>
              <a:rPr lang="en-US" sz="7200" b="1" dirty="0" err="1">
                <a:solidFill>
                  <a:srgbClr val="FFFF00"/>
                </a:solidFill>
                <a:highlight>
                  <a:srgbClr val="800080"/>
                </a:highlight>
                <a:latin typeface="Kalpurush" panose="02000600000000000000" pitchFamily="2" charset="0"/>
                <a:cs typeface="Kalpurush" panose="02000600000000000000" pitchFamily="2" charset="0"/>
              </a:rPr>
              <a:t>হিজরী</a:t>
            </a:r>
            <a:r>
              <a:rPr lang="en-US" sz="7200" b="1" dirty="0">
                <a:solidFill>
                  <a:srgbClr val="FFFF00"/>
                </a:solidFill>
                <a:highlight>
                  <a:srgbClr val="800080"/>
                </a:highlight>
                <a:latin typeface="Kalpurush" panose="02000600000000000000" pitchFamily="2" charset="0"/>
                <a:cs typeface="Kalpurush" panose="02000600000000000000" pitchFamily="2" charset="0"/>
              </a:rPr>
              <a:t> </a:t>
            </a:r>
            <a:r>
              <a:rPr lang="en-US" sz="7200" b="1" dirty="0" err="1">
                <a:solidFill>
                  <a:srgbClr val="FFFF00"/>
                </a:solidFill>
                <a:highlight>
                  <a:srgbClr val="800080"/>
                </a:highlight>
                <a:latin typeface="Kalpurush" panose="02000600000000000000" pitchFamily="2" charset="0"/>
                <a:cs typeface="Kalpurush" panose="02000600000000000000" pitchFamily="2" charset="0"/>
              </a:rPr>
              <a:t>তৃতীয়</a:t>
            </a:r>
            <a:r>
              <a:rPr lang="en-US" sz="7200" b="1" dirty="0">
                <a:solidFill>
                  <a:srgbClr val="FFFF00"/>
                </a:solidFill>
                <a:highlight>
                  <a:srgbClr val="800080"/>
                </a:highlight>
                <a:latin typeface="Kalpurush" panose="02000600000000000000" pitchFamily="2" charset="0"/>
                <a:cs typeface="Kalpurush" panose="02000600000000000000" pitchFamily="2" charset="0"/>
              </a:rPr>
              <a:t> </a:t>
            </a:r>
            <a:r>
              <a:rPr lang="en-US" sz="7200" b="1" dirty="0" err="1">
                <a:solidFill>
                  <a:srgbClr val="FFFF00"/>
                </a:solidFill>
                <a:highlight>
                  <a:srgbClr val="800080"/>
                </a:highlight>
                <a:latin typeface="Kalpurush" panose="02000600000000000000" pitchFamily="2" charset="0"/>
                <a:cs typeface="Kalpurush" panose="02000600000000000000" pitchFamily="2" charset="0"/>
              </a:rPr>
              <a:t>শতকে</a:t>
            </a:r>
            <a:r>
              <a:rPr lang="en-US" sz="7200" b="1" dirty="0">
                <a:solidFill>
                  <a:srgbClr val="FFFF00"/>
                </a:solidFill>
                <a:highlight>
                  <a:srgbClr val="800080"/>
                </a:highlight>
                <a:latin typeface="Kalpurush" panose="02000600000000000000" pitchFamily="2" charset="0"/>
                <a:cs typeface="Kalpurush" panose="02000600000000000000" pitchFamily="2" charset="0"/>
              </a:rPr>
              <a:t> </a:t>
            </a:r>
            <a:r>
              <a:rPr lang="en-US" sz="7200" b="1" dirty="0" err="1">
                <a:solidFill>
                  <a:srgbClr val="FFFF00"/>
                </a:solidFill>
                <a:highlight>
                  <a:srgbClr val="800080"/>
                </a:highlight>
                <a:latin typeface="Kalpurush" panose="02000600000000000000" pitchFamily="2" charset="0"/>
                <a:cs typeface="Kalpurush" panose="02000600000000000000" pitchFamily="2" charset="0"/>
              </a:rPr>
              <a:t>হাদীস</a:t>
            </a:r>
            <a:r>
              <a:rPr lang="en-US" sz="7200" b="1" dirty="0">
                <a:solidFill>
                  <a:srgbClr val="FFFF00"/>
                </a:solidFill>
                <a:highlight>
                  <a:srgbClr val="800080"/>
                </a:highlight>
                <a:latin typeface="Kalpurush" panose="02000600000000000000" pitchFamily="2" charset="0"/>
                <a:cs typeface="Kalpurush" panose="02000600000000000000" pitchFamily="2" charset="0"/>
              </a:rPr>
              <a:t> </a:t>
            </a:r>
            <a:r>
              <a:rPr lang="en-US" sz="7200" b="1" dirty="0" err="1">
                <a:solidFill>
                  <a:srgbClr val="FFFF00"/>
                </a:solidFill>
                <a:highlight>
                  <a:srgbClr val="800080"/>
                </a:highlight>
                <a:latin typeface="Kalpurush" panose="02000600000000000000" pitchFamily="2" charset="0"/>
                <a:cs typeface="Kalpurush" panose="02000600000000000000" pitchFamily="2" charset="0"/>
              </a:rPr>
              <a:t>সংকলন</a:t>
            </a:r>
            <a:r>
              <a:rPr lang="bn-IN" sz="7200" b="1" dirty="0">
                <a:solidFill>
                  <a:srgbClr val="FFFF00"/>
                </a:solidFill>
                <a:highlight>
                  <a:srgbClr val="800080"/>
                </a:highlight>
                <a:latin typeface="Kalpurush" panose="02000600000000000000" pitchFamily="2" charset="0"/>
                <a:cs typeface="Kalpurush" panose="02000600000000000000" pitchFamily="2" charset="0"/>
              </a:rPr>
              <a:t>। </a:t>
            </a:r>
            <a:endParaRPr lang="en-US" sz="7200" b="1" dirty="0">
              <a:solidFill>
                <a:srgbClr val="FFFF00"/>
              </a:solidFill>
              <a:highlight>
                <a:srgbClr val="800080"/>
              </a:highligh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045791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ABD8D-2F13-F6B7-C69F-1B1CAECAC93C}"/>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EC0F7640-682C-B65D-A18B-56914C13186E}"/>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E6B41F2E-14ED-F6C5-DF18-62093CD24C0E}"/>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3C17F024-36B3-FB1B-E790-55F285F51F3F}"/>
              </a:ext>
            </a:extLst>
          </p:cNvPr>
          <p:cNvSpPr txBox="1"/>
          <p:nvPr/>
        </p:nvSpPr>
        <p:spPr>
          <a:xfrm>
            <a:off x="604694" y="579549"/>
            <a:ext cx="14108832" cy="830997"/>
          </a:xfrm>
          <a:prstGeom prst="rect">
            <a:avLst/>
          </a:prstGeom>
          <a:noFill/>
        </p:spPr>
        <p:txBody>
          <a:bodyPr wrap="square">
            <a:spAutoFit/>
          </a:bodyPr>
          <a:lstStyle/>
          <a:p>
            <a:pPr algn="just"/>
            <a:r>
              <a:rPr lang="as-IN" sz="4800" b="1" dirty="0">
                <a:solidFill>
                  <a:srgbClr val="FFFF00"/>
                </a:solidFill>
                <a:latin typeface="Kalpurush" panose="02000600000000000000" pitchFamily="2" charset="0"/>
                <a:cs typeface="Kalpurush" panose="02000600000000000000" pitchFamily="2" charset="0"/>
              </a:rPr>
              <a:t>ক. মহানবী সাল্লাল্লাহু আলাইহি ওয়াসাল্লামের যুগে হাদীস সংকলন:</a:t>
            </a:r>
            <a:endParaRPr lang="bn-IN" sz="6600" b="1" dirty="0">
              <a:solidFill>
                <a:srgbClr val="FFFF00"/>
              </a:solidFill>
              <a:latin typeface="Bahij Uthman Taha" panose="02040503050201020203" pitchFamily="18" charset="-78"/>
            </a:endParaRPr>
          </a:p>
        </p:txBody>
      </p:sp>
      <p:sp>
        <p:nvSpPr>
          <p:cNvPr id="5" name="TextBox 4">
            <a:extLst>
              <a:ext uri="{FF2B5EF4-FFF2-40B4-BE49-F238E27FC236}">
                <a16:creationId xmlns:a16="http://schemas.microsoft.com/office/drawing/2014/main" id="{A63491F3-4401-A796-1977-6FEF390E5850}"/>
              </a:ext>
            </a:extLst>
          </p:cNvPr>
          <p:cNvSpPr txBox="1"/>
          <p:nvPr/>
        </p:nvSpPr>
        <p:spPr>
          <a:xfrm>
            <a:off x="604694" y="1761496"/>
            <a:ext cx="13554650" cy="8217634"/>
          </a:xfrm>
          <a:prstGeom prst="rect">
            <a:avLst/>
          </a:prstGeom>
          <a:noFill/>
        </p:spPr>
        <p:txBody>
          <a:bodyPr wrap="square">
            <a:spAutoFit/>
          </a:bodyPr>
          <a:lstStyle/>
          <a:p>
            <a:pPr algn="just"/>
            <a:r>
              <a:rPr lang="as-IN" sz="4800" b="1" dirty="0">
                <a:solidFill>
                  <a:srgbClr val="FFFF00"/>
                </a:solidFill>
                <a:latin typeface="Kalpurush" panose="02000600000000000000" pitchFamily="2" charset="0"/>
                <a:cs typeface="Kalpurush" panose="02000600000000000000" pitchFamily="2" charset="0"/>
              </a:rPr>
              <a:t>ইসলামের প্রাথমিক যুগে কুরআনের সাথে হাদীসের সংমিশ্রণের আশঙ্কা থাকায় সর্বকালের সর্বশ্রেষ্ঠ মনীষী মহানবী সাল্লাল্লাহু আলাইহি ওয়াসাল্লাম সাহাবীগণকে হাদীস লিপিবদ্ধ করতে নিষেধ করেছিলেন। রাসূল সাল্লাল্লাহু আলাইহি ওয়াসাল্লাম বলেছেন,</a:t>
            </a:r>
            <a:endParaRPr lang="bn-IN" sz="4800" b="1" dirty="0">
              <a:solidFill>
                <a:srgbClr val="FFFF00"/>
              </a:solidFill>
              <a:latin typeface="Kalpurush" panose="02000600000000000000" pitchFamily="2" charset="0"/>
              <a:cs typeface="Kalpurush" panose="02000600000000000000" pitchFamily="2" charset="0"/>
            </a:endParaRPr>
          </a:p>
          <a:p>
            <a:pPr algn="r" rtl="1"/>
            <a:r>
              <a:rPr lang="ar-SA" sz="6000" b="1" dirty="0">
                <a:latin typeface="Bahij Uthman Taha" panose="02040503050201020203" pitchFamily="18" charset="-78"/>
                <a:cs typeface="Bahij Uthman Taha" panose="02040503050201020203" pitchFamily="18" charset="-78"/>
              </a:rPr>
              <a:t>عَنْ أَبِي سَعِيدٍ الْخُدْرِيِّ أَنَّ رَسُولَ اللَّهِ صَلَّى اللَّهُ عَلَيْهِ وَسَلَّمَ قَالَ: لا تَكْتُبُوا عَنِّي وَمَنْ كَتَبَ عَنِّي غَيْرَ الْقُرْآنِ فَلْيَمْحُهُ وَحَدِّثُوا عَنِّي وَلا حَرَجَ</a:t>
            </a:r>
            <a:r>
              <a:rPr lang="bn-IN" sz="6000" b="1" dirty="0">
                <a:latin typeface="Bahij Uthman Taha" panose="02040503050201020203" pitchFamily="18" charset="-78"/>
                <a:cs typeface="Bahij Uthman Taha" panose="02040503050201020203" pitchFamily="18" charset="-78"/>
              </a:rPr>
              <a:t> </a:t>
            </a:r>
            <a:r>
              <a:rPr lang="ar-SA" sz="6000" b="1" dirty="0">
                <a:latin typeface="Bahij Uthman Taha" panose="02040503050201020203" pitchFamily="18" charset="-78"/>
                <a:cs typeface="Bahij Uthman Taha" panose="02040503050201020203" pitchFamily="18" charset="-78"/>
              </a:rPr>
              <a:t>ومن كذبَ عليَّ متعمِّدًا، فلْيتبوأْ مقعدَه من النارِ»</a:t>
            </a:r>
            <a:endParaRPr lang="bn-IN" sz="6000" b="1" dirty="0">
              <a:latin typeface="Bahij Uthman Taha" panose="02040503050201020203" pitchFamily="18" charset="-78"/>
              <a:cs typeface="Bahij Uthman Taha" panose="02040503050201020203" pitchFamily="18" charset="-78"/>
            </a:endParaRPr>
          </a:p>
          <a:p>
            <a:pPr algn="ctr"/>
            <a:r>
              <a:rPr lang="ar-SA" sz="5400" b="1" dirty="0">
                <a:solidFill>
                  <a:srgbClr val="FFFF00"/>
                </a:solidFill>
                <a:latin typeface="Bahij Uthman Taha" panose="02040503050201020203" pitchFamily="18" charset="-78"/>
                <a:cs typeface="Bahij Uthman Taha" panose="02040503050201020203" pitchFamily="18" charset="-78"/>
              </a:rPr>
              <a:t> [رواه الإمام مسلم في صحيحه كتاب الزهد والرقائق، باب التثبت في الحديث وحكم كتابة العلم].</a:t>
            </a:r>
            <a:endParaRPr lang="bn-IN" sz="5400" b="1" dirty="0">
              <a:solidFill>
                <a:srgbClr val="FFFF00"/>
              </a:solidFill>
              <a:latin typeface="Bahij Uthman Taha" panose="02040503050201020203" pitchFamily="18" charset="-78"/>
            </a:endParaRPr>
          </a:p>
        </p:txBody>
      </p:sp>
    </p:spTree>
    <p:extLst>
      <p:ext uri="{BB962C8B-B14F-4D97-AF65-F5344CB8AC3E}">
        <p14:creationId xmlns:p14="http://schemas.microsoft.com/office/powerpoint/2010/main" val="855905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a:extLst>
            <a:ext uri="{FF2B5EF4-FFF2-40B4-BE49-F238E27FC236}">
              <a16:creationId xmlns:a16="http://schemas.microsoft.com/office/drawing/2014/main" id="{062A7C8E-1254-84C9-6D61-7469767722CD}"/>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2001A3BA-E611-9409-EB80-02996A73A04D}"/>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D26F3C86-FE74-DC84-956B-C59B7AF9D229}"/>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A12FED44-413B-1BC2-6CA3-539C99B7B53F}"/>
              </a:ext>
            </a:extLst>
          </p:cNvPr>
          <p:cNvSpPr txBox="1"/>
          <p:nvPr/>
        </p:nvSpPr>
        <p:spPr>
          <a:xfrm>
            <a:off x="401781" y="1789693"/>
            <a:ext cx="14311745" cy="1023357"/>
          </a:xfrm>
          <a:prstGeom prst="rect">
            <a:avLst/>
          </a:prstGeom>
          <a:noFill/>
        </p:spPr>
        <p:txBody>
          <a:bodyPr wrap="square" rtlCol="0">
            <a:spAutoFit/>
          </a:bodyPr>
          <a:lstStyle/>
          <a:p>
            <a:pPr algn="r" rtl="1">
              <a:lnSpc>
                <a:spcPct val="150000"/>
              </a:lnSpc>
            </a:pPr>
            <a:endParaRPr lang="as-IN" sz="4400" dirty="0">
              <a:highlight>
                <a:srgbClr val="0000FF"/>
              </a:highlight>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B9DCC767-068A-4A59-8AEE-749E7695475B}"/>
              </a:ext>
            </a:extLst>
          </p:cNvPr>
          <p:cNvSpPr txBox="1"/>
          <p:nvPr/>
        </p:nvSpPr>
        <p:spPr>
          <a:xfrm>
            <a:off x="604694" y="579549"/>
            <a:ext cx="14108832" cy="9233297"/>
          </a:xfrm>
          <a:prstGeom prst="rect">
            <a:avLst/>
          </a:prstGeom>
          <a:noFill/>
        </p:spPr>
        <p:txBody>
          <a:bodyPr wrap="square">
            <a:spAutoFit/>
          </a:bodyPr>
          <a:lstStyle/>
          <a:p>
            <a:pPr algn="just"/>
            <a:r>
              <a:rPr lang="as-IN" sz="6600" b="1" dirty="0">
                <a:solidFill>
                  <a:srgbClr val="FFFF00"/>
                </a:solidFill>
                <a:latin typeface="Kalpurush" panose="02000600000000000000" pitchFamily="2" charset="0"/>
                <a:cs typeface="Kalpurush" panose="02000600000000000000" pitchFamily="2" charset="0"/>
              </a:rPr>
              <a:t>কুরআন ব্যতীত তোমরা আমার কোন কিছু লিপিবদ্ধ করো না! আর যে ব্যক্তি লিখেছে, সে যেন তা মুছে ফেলে”। </a:t>
            </a:r>
            <a:endParaRPr lang="bn-IN" sz="6600" b="1" dirty="0">
              <a:solidFill>
                <a:srgbClr val="FFFF00"/>
              </a:solidFill>
              <a:latin typeface="Kalpurush" panose="02000600000000000000" pitchFamily="2" charset="0"/>
              <a:cs typeface="Kalpurush" panose="02000600000000000000" pitchFamily="2" charset="0"/>
            </a:endParaRPr>
          </a:p>
          <a:p>
            <a:pPr algn="just"/>
            <a:endParaRPr lang="bn-IN" sz="6600" b="1" dirty="0">
              <a:solidFill>
                <a:srgbClr val="FFFF00"/>
              </a:solidFill>
              <a:latin typeface="Kalpurush" panose="02000600000000000000" pitchFamily="2" charset="0"/>
              <a:cs typeface="Kalpurush" panose="02000600000000000000" pitchFamily="2" charset="0"/>
            </a:endParaRPr>
          </a:p>
          <a:p>
            <a:pPr algn="just"/>
            <a:r>
              <a:rPr lang="as-IN" sz="6600" b="1" dirty="0">
                <a:solidFill>
                  <a:srgbClr val="FFFF00"/>
                </a:solidFill>
                <a:latin typeface="Kalpurush" panose="02000600000000000000" pitchFamily="2" charset="0"/>
                <a:cs typeface="Kalpurush" panose="02000600000000000000" pitchFamily="2" charset="0"/>
              </a:rPr>
              <a:t>কিন্তু পরবর্তীতে মহানবী সাল্লাল্লাহু আলাইহি ওয়াসাল্লাম লেখার মাধ্যমে হাদীস সংরক্ষণের অনুমতি প্রদান করলে সাহাবীগণ অক্লান্ত পরিশ্রমের মাধ্যমে হাদীস সংগ্রহ ও সংকলন করেন।</a:t>
            </a:r>
            <a:endParaRPr lang="en-US" sz="32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6132306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AF614-0575-6F1D-BD8A-A96B62C81F82}"/>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DFF2DCDB-1B9B-3405-10F2-6D00569D4627}"/>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1083ECC1-E3AD-EC7C-F478-2017321A9C57}"/>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5937E65B-214C-F2D6-63DD-E31158B78814}"/>
              </a:ext>
            </a:extLst>
          </p:cNvPr>
          <p:cNvSpPr txBox="1"/>
          <p:nvPr/>
        </p:nvSpPr>
        <p:spPr>
          <a:xfrm>
            <a:off x="401781" y="1789693"/>
            <a:ext cx="14311745" cy="1023357"/>
          </a:xfrm>
          <a:prstGeom prst="rect">
            <a:avLst/>
          </a:prstGeom>
          <a:noFill/>
        </p:spPr>
        <p:txBody>
          <a:bodyPr wrap="square" rtlCol="0">
            <a:spAutoFit/>
          </a:bodyPr>
          <a:lstStyle/>
          <a:p>
            <a:pPr algn="r" rtl="1">
              <a:lnSpc>
                <a:spcPct val="150000"/>
              </a:lnSpc>
            </a:pPr>
            <a:endParaRPr lang="as-IN" sz="4400" dirty="0">
              <a:highlight>
                <a:srgbClr val="0000FF"/>
              </a:highlight>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182637A3-3C44-7147-7BD6-E3E4739272E5}"/>
              </a:ext>
            </a:extLst>
          </p:cNvPr>
          <p:cNvSpPr txBox="1"/>
          <p:nvPr/>
        </p:nvSpPr>
        <p:spPr>
          <a:xfrm>
            <a:off x="604694" y="579549"/>
            <a:ext cx="13845597" cy="9417963"/>
          </a:xfrm>
          <a:prstGeom prst="rect">
            <a:avLst/>
          </a:prstGeom>
          <a:noFill/>
        </p:spPr>
        <p:txBody>
          <a:bodyPr wrap="square">
            <a:spAutoFit/>
          </a:bodyPr>
          <a:lstStyle/>
          <a:p>
            <a:pPr algn="ctr"/>
            <a:r>
              <a:rPr lang="as-IN" sz="6600" b="1" dirty="0">
                <a:solidFill>
                  <a:srgbClr val="FFFF00"/>
                </a:solidFill>
                <a:latin typeface="Kalpurush" panose="02000600000000000000" pitchFamily="2" charset="0"/>
                <a:cs typeface="Kalpurush" panose="02000600000000000000" pitchFamily="2" charset="0"/>
              </a:rPr>
              <a:t>যেমন: </a:t>
            </a:r>
            <a:r>
              <a:rPr lang="as-IN" sz="7200" b="1" dirty="0">
                <a:solidFill>
                  <a:srgbClr val="FFFF00"/>
                </a:solidFill>
                <a:latin typeface="Kalpurush" panose="02000600000000000000" pitchFamily="2" charset="0"/>
                <a:cs typeface="Kalpurush" panose="02000600000000000000" pitchFamily="2" charset="0"/>
              </a:rPr>
              <a:t>০১— মদীনা সনদ: </a:t>
            </a:r>
            <a:endParaRPr lang="bn-IN" sz="7200" b="1" dirty="0">
              <a:solidFill>
                <a:srgbClr val="FFFF00"/>
              </a:solidFill>
              <a:latin typeface="Kalpurush" panose="02000600000000000000" pitchFamily="2" charset="0"/>
              <a:cs typeface="Kalpurush" panose="02000600000000000000" pitchFamily="2" charset="0"/>
            </a:endParaRPr>
          </a:p>
          <a:p>
            <a:pPr algn="ctr"/>
            <a:endParaRPr lang="bn-IN" sz="7200" b="1" dirty="0">
              <a:solidFill>
                <a:srgbClr val="FFFF00"/>
              </a:solidFill>
              <a:latin typeface="Kalpurush" panose="02000600000000000000" pitchFamily="2" charset="0"/>
              <a:cs typeface="Kalpurush" panose="02000600000000000000" pitchFamily="2" charset="0"/>
            </a:endParaRPr>
          </a:p>
          <a:p>
            <a:pPr algn="just"/>
            <a:r>
              <a:rPr lang="as-IN" sz="6600" b="1" dirty="0">
                <a:solidFill>
                  <a:srgbClr val="FFFF00"/>
                </a:solidFill>
                <a:latin typeface="Kalpurush" panose="02000600000000000000" pitchFamily="2" charset="0"/>
                <a:cs typeface="Kalpurush" panose="02000600000000000000" pitchFamily="2" charset="0"/>
              </a:rPr>
              <a:t>মুফতী আমীমুল ইহসান (রহ.) বলেন, মহানবী সাল্লাল্লাহু আলাইহি ওয়াসাল্লাম হিজরত করে মদিনায় গমন করার পর সেখানে সকল ধর্মের লোকদের সাথে সহাবস্থানের জন্য একটি চুক্তি সম্পাদন করেন, যা মদীনা সনদ নামে পরিচিত। এটাই পৃথিবীর ইতিহাসে প্রথম লিখিত শাসনতন্ত্র।</a:t>
            </a:r>
            <a:endParaRPr lang="en-US" sz="6600" b="1" dirty="0">
              <a:solidFill>
                <a:srgbClr val="FFFF00"/>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5100023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BA330-5826-C13B-1BA8-BFC5426D63B8}"/>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AF170389-5A95-9FB5-8FAA-4158C6B44CCF}"/>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AA073899-CFE2-B5E9-70BD-3CD4E8F0DB62}"/>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808B6BD4-0CB3-B456-B5F1-93BABB21417A}"/>
              </a:ext>
            </a:extLst>
          </p:cNvPr>
          <p:cNvSpPr txBox="1"/>
          <p:nvPr/>
        </p:nvSpPr>
        <p:spPr>
          <a:xfrm>
            <a:off x="401781" y="1789693"/>
            <a:ext cx="14311745" cy="1023357"/>
          </a:xfrm>
          <a:prstGeom prst="rect">
            <a:avLst/>
          </a:prstGeom>
          <a:noFill/>
        </p:spPr>
        <p:txBody>
          <a:bodyPr wrap="square" rtlCol="0">
            <a:spAutoFit/>
          </a:bodyPr>
          <a:lstStyle/>
          <a:p>
            <a:pPr algn="r" rtl="1">
              <a:lnSpc>
                <a:spcPct val="150000"/>
              </a:lnSpc>
            </a:pPr>
            <a:endParaRPr lang="as-IN" sz="4400" dirty="0">
              <a:highlight>
                <a:srgbClr val="0000FF"/>
              </a:highlight>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A8447DF8-F20E-1E9D-B76D-F878482D6450}"/>
              </a:ext>
            </a:extLst>
          </p:cNvPr>
          <p:cNvSpPr txBox="1"/>
          <p:nvPr/>
        </p:nvSpPr>
        <p:spPr>
          <a:xfrm>
            <a:off x="401781" y="481826"/>
            <a:ext cx="14108832" cy="10125849"/>
          </a:xfrm>
          <a:prstGeom prst="rect">
            <a:avLst/>
          </a:prstGeom>
          <a:noFill/>
        </p:spPr>
        <p:txBody>
          <a:bodyPr wrap="square">
            <a:spAutoFit/>
          </a:bodyPr>
          <a:lstStyle/>
          <a:p>
            <a:pPr algn="ctr"/>
            <a:r>
              <a:rPr lang="as-IN" sz="7200" b="1" dirty="0">
                <a:solidFill>
                  <a:srgbClr val="FFFF00"/>
                </a:solidFill>
                <a:latin typeface="Kalpurush" panose="02000600000000000000" pitchFamily="2" charset="0"/>
                <a:cs typeface="Kalpurush" panose="02000600000000000000" pitchFamily="2" charset="0"/>
              </a:rPr>
              <a:t>০২—ইসলাম গ্রহণকারীদের তালিকা:</a:t>
            </a:r>
            <a:endParaRPr lang="bn-IN" sz="7200" b="1" dirty="0">
              <a:solidFill>
                <a:srgbClr val="FFFF00"/>
              </a:solidFill>
              <a:latin typeface="Kalpurush" panose="02000600000000000000" pitchFamily="2" charset="0"/>
              <a:cs typeface="Kalpurush" panose="02000600000000000000" pitchFamily="2" charset="0"/>
            </a:endParaRPr>
          </a:p>
          <a:p>
            <a:pPr algn="ctr"/>
            <a:endParaRPr lang="bn-IN" sz="7200" b="1" dirty="0">
              <a:solidFill>
                <a:srgbClr val="FFFF00"/>
              </a:solidFill>
              <a:latin typeface="Kalpurush" panose="02000600000000000000" pitchFamily="2" charset="0"/>
              <a:cs typeface="Kalpurush" panose="02000600000000000000" pitchFamily="2" charset="0"/>
            </a:endParaRPr>
          </a:p>
          <a:p>
            <a:pPr algn="just"/>
            <a:r>
              <a:rPr lang="as-IN" sz="7200" b="1" dirty="0">
                <a:solidFill>
                  <a:srgbClr val="FFFF00"/>
                </a:solidFill>
                <a:latin typeface="Kalpurush" panose="02000600000000000000" pitchFamily="2" charset="0"/>
                <a:cs typeface="Kalpurush" panose="02000600000000000000" pitchFamily="2" charset="0"/>
              </a:rPr>
              <a:t>মদীনায় ইসলামী রাষ্ট্র প্রতিষ্ঠিত হওয়ার পর রাসূল সাল্লাল্লাহু আলাইহি ওয়াসাল্লাম নবমুসলিমদের নামের তালিকা করতে নির্দেশ প্রদান করেন। এ ব্যাপারে আবু হুরায়রা (রা.) বলেন,</a:t>
            </a:r>
            <a:endParaRPr lang="bn-IN" sz="7200" b="1" dirty="0">
              <a:solidFill>
                <a:srgbClr val="FFFF00"/>
              </a:solidFill>
              <a:latin typeface="Kalpurush" panose="02000600000000000000" pitchFamily="2" charset="0"/>
              <a:cs typeface="Kalpurush" panose="02000600000000000000" pitchFamily="2" charset="0"/>
            </a:endParaRPr>
          </a:p>
          <a:p>
            <a:pPr algn="r"/>
            <a:r>
              <a:rPr lang="as-IN" sz="7200" b="1" dirty="0">
                <a:solidFill>
                  <a:srgbClr val="FFFF00"/>
                </a:solidFill>
                <a:latin typeface="Kalpurush" panose="02000600000000000000" pitchFamily="2" charset="0"/>
                <a:cs typeface="Kalpurush" panose="02000600000000000000" pitchFamily="2" charset="0"/>
              </a:rPr>
              <a:t> </a:t>
            </a:r>
            <a:r>
              <a:rPr lang="ar-SA" sz="8800" b="1" dirty="0">
                <a:latin typeface="Bahij Uthman Taha" panose="02040503050201020203" pitchFamily="18" charset="-78"/>
                <a:cs typeface="Bahij Uthman Taha" panose="02040503050201020203" pitchFamily="18" charset="-78"/>
              </a:rPr>
              <a:t>فَكَتَبْنَا لَهُ أَلْفًا وَخَمْسَ مِائَةِ رَجُلٍ</a:t>
            </a:r>
            <a:endParaRPr lang="bn-IN" sz="8800" b="1" dirty="0">
              <a:latin typeface="Bahij Uthman Taha" panose="02040503050201020203" pitchFamily="18" charset="-78"/>
              <a:cs typeface="Bahij Uthman Taha" panose="02040503050201020203" pitchFamily="18" charset="-78"/>
            </a:endParaRPr>
          </a:p>
          <a:p>
            <a:pPr algn="just"/>
            <a:endParaRPr lang="en-US" sz="6000" b="1" dirty="0">
              <a:latin typeface="Bahij Uthman Taha" panose="02040503050201020203" pitchFamily="18" charset="-78"/>
              <a:cs typeface="Bahij Uthman Taha" panose="02040503050201020203" pitchFamily="18" charset="-78"/>
            </a:endParaRPr>
          </a:p>
        </p:txBody>
      </p:sp>
    </p:spTree>
    <p:extLst>
      <p:ext uri="{BB962C8B-B14F-4D97-AF65-F5344CB8AC3E}">
        <p14:creationId xmlns:p14="http://schemas.microsoft.com/office/powerpoint/2010/main" val="41247200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DB18F5C-8C1D-77C6-3F78-06665E45A60A}"/>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D03FBE87-FD58-FA7B-88E1-7310E2D14378}"/>
              </a:ext>
            </a:extLst>
          </p:cNvPr>
          <p:cNvGrpSpPr/>
          <p:nvPr/>
        </p:nvGrpSpPr>
        <p:grpSpPr>
          <a:xfrm>
            <a:off x="0" y="0"/>
            <a:ext cx="15179675" cy="10607675"/>
            <a:chOff x="0" y="0"/>
            <a:chExt cx="15179675" cy="10607675"/>
          </a:xfrm>
        </p:grpSpPr>
        <p:sp>
          <p:nvSpPr>
            <p:cNvPr id="7" name="Frame 6">
              <a:extLst>
                <a:ext uri="{FF2B5EF4-FFF2-40B4-BE49-F238E27FC236}">
                  <a16:creationId xmlns:a16="http://schemas.microsoft.com/office/drawing/2014/main" id="{F4F9909E-4AC6-7DFB-27D8-BA7AF226E371}"/>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FC2CC40F-EC0E-35B4-2614-09B7AB18CE9B}"/>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4" name="AutoShape 6" descr="معنى السلام عليكم - التطبيقات على Google Play">
            <a:extLst>
              <a:ext uri="{FF2B5EF4-FFF2-40B4-BE49-F238E27FC236}">
                <a16:creationId xmlns:a16="http://schemas.microsoft.com/office/drawing/2014/main" id="{B4235858-2523-FA9D-8C9E-E1C616EF7A19}"/>
              </a:ext>
            </a:extLst>
          </p:cNvPr>
          <p:cNvSpPr>
            <a:spLocks noChangeAspect="1" noChangeArrowheads="1"/>
          </p:cNvSpPr>
          <p:nvPr/>
        </p:nvSpPr>
        <p:spPr bwMode="auto">
          <a:xfrm>
            <a:off x="7437437" y="5151437"/>
            <a:ext cx="2853191" cy="28531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A903DB4E-B814-EBEE-52F9-A20F1D8AC9AE}"/>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918567" y="444444"/>
            <a:ext cx="13326664" cy="1103984"/>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4" name="TextBox 3">
            <a:extLst>
              <a:ext uri="{FF2B5EF4-FFF2-40B4-BE49-F238E27FC236}">
                <a16:creationId xmlns:a16="http://schemas.microsoft.com/office/drawing/2014/main" id="{D22DA89F-0D75-6CFB-BA74-243ECA41DB46}"/>
              </a:ext>
            </a:extLst>
          </p:cNvPr>
          <p:cNvSpPr txBox="1"/>
          <p:nvPr/>
        </p:nvSpPr>
        <p:spPr>
          <a:xfrm>
            <a:off x="3052738" y="3237536"/>
            <a:ext cx="616280" cy="536220"/>
          </a:xfrm>
          <a:prstGeom prst="rect">
            <a:avLst/>
          </a:prstGeom>
          <a:noFill/>
        </p:spPr>
        <p:txBody>
          <a:bodyPr wrap="square" rtlCol="0">
            <a:spAutoFit/>
          </a:bodyPr>
          <a:lstStyle/>
          <a:p>
            <a:pPr algn="ctr"/>
            <a:endParaRPr lang="en-US" dirty="0">
              <a:latin typeface="NikoshBAN" pitchFamily="2" charset="0"/>
              <a:cs typeface="NikoshBAN" pitchFamily="2" charset="0"/>
            </a:endParaRPr>
          </a:p>
        </p:txBody>
      </p:sp>
      <p:sp>
        <p:nvSpPr>
          <p:cNvPr id="6" name="TextBox 5">
            <a:extLst>
              <a:ext uri="{FF2B5EF4-FFF2-40B4-BE49-F238E27FC236}">
                <a16:creationId xmlns:a16="http://schemas.microsoft.com/office/drawing/2014/main" id="{2A0F6B57-49D1-6FCF-C70D-A12BCA972737}"/>
              </a:ext>
            </a:extLst>
          </p:cNvPr>
          <p:cNvSpPr txBox="1"/>
          <p:nvPr/>
        </p:nvSpPr>
        <p:spPr>
          <a:xfrm>
            <a:off x="3357537" y="2780336"/>
            <a:ext cx="205427" cy="536220"/>
          </a:xfrm>
          <a:prstGeom prst="rect">
            <a:avLst/>
          </a:prstGeom>
          <a:noFill/>
        </p:spPr>
        <p:txBody>
          <a:bodyPr wrap="square" rtlCol="0">
            <a:spAutoFit/>
          </a:bodyPr>
          <a:lstStyle/>
          <a:p>
            <a:pPr algn="ctr"/>
            <a:endParaRPr lang="en-US" dirty="0">
              <a:latin typeface="NikoshBAN" pitchFamily="2" charset="0"/>
              <a:cs typeface="NikoshBAN" pitchFamily="2" charset="0"/>
            </a:endParaRPr>
          </a:p>
        </p:txBody>
      </p:sp>
      <p:sp>
        <p:nvSpPr>
          <p:cNvPr id="8" name="Pie 6">
            <a:extLst>
              <a:ext uri="{FF2B5EF4-FFF2-40B4-BE49-F238E27FC236}">
                <a16:creationId xmlns:a16="http://schemas.microsoft.com/office/drawing/2014/main" id="{61B47765-7406-3D5D-6760-B4D38DE93C73}"/>
              </a:ext>
            </a:extLst>
          </p:cNvPr>
          <p:cNvSpPr/>
          <p:nvPr/>
        </p:nvSpPr>
        <p:spPr>
          <a:xfrm>
            <a:off x="2561208" y="1676567"/>
            <a:ext cx="4643784" cy="4167621"/>
          </a:xfrm>
          <a:prstGeom prst="pieWedge">
            <a:avLst/>
          </a:prstGeom>
          <a:blipFill rotWithShape="0">
            <a:blip r:embed="rId4" cstate="prin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Pie 7">
            <a:extLst>
              <a:ext uri="{FF2B5EF4-FFF2-40B4-BE49-F238E27FC236}">
                <a16:creationId xmlns:a16="http://schemas.microsoft.com/office/drawing/2014/main" id="{33591D44-033D-2095-9856-A9C5B2669F50}"/>
              </a:ext>
            </a:extLst>
          </p:cNvPr>
          <p:cNvSpPr/>
          <p:nvPr/>
        </p:nvSpPr>
        <p:spPr>
          <a:xfrm rot="5400000">
            <a:off x="7566763" y="1501467"/>
            <a:ext cx="4069952" cy="4635456"/>
          </a:xfrm>
          <a:prstGeom prst="pieWedge">
            <a:avLst/>
          </a:prstGeom>
          <a:blipFill rotWithShape="0">
            <a:blip r:embed="rId5" cstate="prin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Pie 8">
            <a:extLst>
              <a:ext uri="{FF2B5EF4-FFF2-40B4-BE49-F238E27FC236}">
                <a16:creationId xmlns:a16="http://schemas.microsoft.com/office/drawing/2014/main" id="{497E79F7-8C07-713A-58D0-C8E4CC1CE263}"/>
              </a:ext>
            </a:extLst>
          </p:cNvPr>
          <p:cNvSpPr/>
          <p:nvPr/>
        </p:nvSpPr>
        <p:spPr>
          <a:xfrm rot="10800000">
            <a:off x="7269132" y="5860988"/>
            <a:ext cx="4635456" cy="4167621"/>
          </a:xfrm>
          <a:prstGeom prst="pieWedge">
            <a:avLst/>
          </a:prstGeom>
          <a:blipFill rotWithShape="0">
            <a:blip r:embed="rId6" cstate="prin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Pie 9">
            <a:extLst>
              <a:ext uri="{FF2B5EF4-FFF2-40B4-BE49-F238E27FC236}">
                <a16:creationId xmlns:a16="http://schemas.microsoft.com/office/drawing/2014/main" id="{FE558A93-D4EE-B935-8A39-8D20A5E03D45}"/>
              </a:ext>
            </a:extLst>
          </p:cNvPr>
          <p:cNvSpPr/>
          <p:nvPr/>
        </p:nvSpPr>
        <p:spPr>
          <a:xfrm rot="16200000">
            <a:off x="2783317" y="5610271"/>
            <a:ext cx="4167623" cy="4635457"/>
          </a:xfrm>
          <a:prstGeom prst="pieWedge">
            <a:avLst/>
          </a:prstGeom>
          <a:blipFill rotWithShape="0">
            <a:blip r:embed="rId7" cstate="prin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Circular Arrow 10">
            <a:extLst>
              <a:ext uri="{FF2B5EF4-FFF2-40B4-BE49-F238E27FC236}">
                <a16:creationId xmlns:a16="http://schemas.microsoft.com/office/drawing/2014/main" id="{E88B166F-3552-99CB-4F6D-425DBD0EDAF8}"/>
              </a:ext>
            </a:extLst>
          </p:cNvPr>
          <p:cNvSpPr/>
          <p:nvPr/>
        </p:nvSpPr>
        <p:spPr>
          <a:xfrm>
            <a:off x="6550936" y="5238160"/>
            <a:ext cx="1335942" cy="1251249"/>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sp>
      <p:sp>
        <p:nvSpPr>
          <p:cNvPr id="15" name="Circular Arrow 11">
            <a:extLst>
              <a:ext uri="{FF2B5EF4-FFF2-40B4-BE49-F238E27FC236}">
                <a16:creationId xmlns:a16="http://schemas.microsoft.com/office/drawing/2014/main" id="{3F24EE74-E663-FBD6-64B3-658B95772631}"/>
              </a:ext>
            </a:extLst>
          </p:cNvPr>
          <p:cNvSpPr/>
          <p:nvPr/>
        </p:nvSpPr>
        <p:spPr>
          <a:xfrm rot="10800000">
            <a:off x="6572367" y="5221361"/>
            <a:ext cx="1335942" cy="1251249"/>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sp>
      <p:sp>
        <p:nvSpPr>
          <p:cNvPr id="16" name="24-Point Star 12">
            <a:extLst>
              <a:ext uri="{FF2B5EF4-FFF2-40B4-BE49-F238E27FC236}">
                <a16:creationId xmlns:a16="http://schemas.microsoft.com/office/drawing/2014/main" id="{C4C003F9-E5B2-9DFA-93B4-9C5EEDF15DAE}"/>
              </a:ext>
            </a:extLst>
          </p:cNvPr>
          <p:cNvSpPr/>
          <p:nvPr/>
        </p:nvSpPr>
        <p:spPr>
          <a:xfrm>
            <a:off x="469221" y="6503395"/>
            <a:ext cx="3266119" cy="3443120"/>
          </a:xfrm>
          <a:prstGeom prst="star24">
            <a:avLst/>
          </a:prstGeom>
          <a:blipFill>
            <a:blip r:embed="rId8" cstate="print"/>
            <a:tile tx="0" ty="0" sx="100000" sy="100000" flip="none" algn="tl"/>
          </a:blipFill>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92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স্বা</a:t>
            </a:r>
            <a:endParaRPr lang="en-US" sz="192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7" name="32-Point Star 13">
            <a:extLst>
              <a:ext uri="{FF2B5EF4-FFF2-40B4-BE49-F238E27FC236}">
                <a16:creationId xmlns:a16="http://schemas.microsoft.com/office/drawing/2014/main" id="{A60E8F3B-B55C-2FB9-2AD8-8CD86F021635}"/>
              </a:ext>
            </a:extLst>
          </p:cNvPr>
          <p:cNvSpPr/>
          <p:nvPr/>
        </p:nvSpPr>
        <p:spPr>
          <a:xfrm>
            <a:off x="484597" y="1804165"/>
            <a:ext cx="3078367" cy="3265859"/>
          </a:xfrm>
          <a:prstGeom prst="star32">
            <a:avLst/>
          </a:prstGeom>
          <a:blipFill>
            <a:blip r:embed="rId8" cstate="print"/>
            <a:tile tx="0" ty="0" sx="100000" sy="100000" flip="none" algn="tl"/>
          </a:blipFill>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9200" b="1" dirty="0">
                <a:solidFill>
                  <a:srgbClr val="00B0F0"/>
                </a:solidFill>
                <a:effectLst>
                  <a:outerShdw blurRad="38100" dist="38100" dir="2700000" algn="tl">
                    <a:srgbClr val="000000">
                      <a:alpha val="43137"/>
                    </a:srgbClr>
                  </a:outerShdw>
                </a:effectLst>
                <a:latin typeface="NikoshBAN" pitchFamily="2" charset="0"/>
                <a:cs typeface="NikoshBAN" pitchFamily="2" charset="0"/>
              </a:rPr>
              <a:t>গ</a:t>
            </a:r>
            <a:endParaRPr lang="en-US" sz="19200" b="1" dirty="0">
              <a:solidFill>
                <a:srgbClr val="00B0F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8" name="32-Point Star 14">
            <a:extLst>
              <a:ext uri="{FF2B5EF4-FFF2-40B4-BE49-F238E27FC236}">
                <a16:creationId xmlns:a16="http://schemas.microsoft.com/office/drawing/2014/main" id="{E9A4A684-63B8-1FD8-F31E-EA1DC6213616}"/>
              </a:ext>
            </a:extLst>
          </p:cNvPr>
          <p:cNvSpPr/>
          <p:nvPr/>
        </p:nvSpPr>
        <p:spPr>
          <a:xfrm>
            <a:off x="11391766" y="1777402"/>
            <a:ext cx="3303312" cy="3265858"/>
          </a:xfrm>
          <a:prstGeom prst="star32">
            <a:avLst/>
          </a:prstGeom>
          <a:blipFill>
            <a:blip r:embed="rId8" cstate="print"/>
            <a:tile tx="0" ty="0" sx="100000" sy="100000" flip="none" algn="tl"/>
          </a:blipFill>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92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ত</a:t>
            </a:r>
            <a:endParaRPr lang="en-US" sz="192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9" name="32-Point Star 15">
            <a:extLst>
              <a:ext uri="{FF2B5EF4-FFF2-40B4-BE49-F238E27FC236}">
                <a16:creationId xmlns:a16="http://schemas.microsoft.com/office/drawing/2014/main" id="{355591D2-92C9-3A40-E15E-2CA210017B47}"/>
              </a:ext>
            </a:extLst>
          </p:cNvPr>
          <p:cNvSpPr/>
          <p:nvPr/>
        </p:nvSpPr>
        <p:spPr>
          <a:xfrm>
            <a:off x="11184867" y="6489409"/>
            <a:ext cx="3555427" cy="3474787"/>
          </a:xfrm>
          <a:prstGeom prst="star32">
            <a:avLst/>
          </a:prstGeom>
          <a:blipFill>
            <a:blip r:embed="rId8" cstate="print"/>
            <a:tile tx="0" ty="0" sx="100000" sy="100000" flip="none" algn="tl"/>
          </a:blipFill>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9200" b="1" dirty="0">
                <a:solidFill>
                  <a:srgbClr val="00B0F0"/>
                </a:solidFill>
                <a:effectLst>
                  <a:outerShdw blurRad="38100" dist="38100" dir="2700000" algn="tl">
                    <a:srgbClr val="000000">
                      <a:alpha val="43137"/>
                    </a:srgbClr>
                  </a:outerShdw>
                </a:effectLst>
                <a:latin typeface="NikoshBAN" pitchFamily="2" charset="0"/>
                <a:cs typeface="NikoshBAN" pitchFamily="2" charset="0"/>
              </a:rPr>
              <a:t>ম</a:t>
            </a:r>
            <a:endParaRPr lang="en-US" sz="19200" b="1" dirty="0">
              <a:solidFill>
                <a:srgbClr val="00B0F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602717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indefinite" accel="50000" decel="50000" fill="hold" grpId="0" nodeType="clickEffect">
                                  <p:stCondLst>
                                    <p:cond delay="500"/>
                                  </p:stCondLst>
                                  <p:endCondLst>
                                    <p:cond evt="onNext" delay="0">
                                      <p:tgtEl>
                                        <p:sldTgt/>
                                      </p:tgtEl>
                                    </p:cond>
                                  </p:endCondLst>
                                  <p:childTnLst>
                                    <p:animMotion origin="layout" path="M 0.26571 -0.50208 C 0.41206 -0.50208 0.53081 -0.36411 0.53081 -0.19398 C 0.53081 -0.0243 0.41206 0.11413 0.26571 0.11413 C 0.11935 0.11413 0.00112 -0.0243 0.00112 -0.19398 C 0.00112 -0.36411 0.11935 -0.50208 0.26571 -0.50208 Z " pathEditMode="fixed" rAng="0" ptsTypes="AAAAA">
                                      <p:cBhvr>
                                        <p:cTn id="6" dur="5000" fill="hold"/>
                                        <p:tgtEl>
                                          <p:spTgt spid="16"/>
                                        </p:tgtEl>
                                        <p:attrNameLst>
                                          <p:attrName>ppt_x</p:attrName>
                                          <p:attrName>ppt_y</p:attrName>
                                        </p:attrNameLst>
                                      </p:cBhvr>
                                      <p:rCtr x="26" y="30810"/>
                                    </p:animMotion>
                                  </p:childTnLst>
                                </p:cTn>
                              </p:par>
                              <p:par>
                                <p:cTn id="7" presetID="1" presetClass="path" presetSubtype="0" repeatCount="indefinite" accel="50000" decel="50000" fill="hold" grpId="0" nodeType="withEffect">
                                  <p:stCondLst>
                                    <p:cond delay="1000"/>
                                  </p:stCondLst>
                                  <p:childTnLst>
                                    <p:animMotion origin="layout" path="M 0.32235 0.03264 C 0.4622 0.03264 0.57639 0.17037 0.57639 0.34051 C 0.57639 0.51042 0.4622 0.64885 0.32235 0.64885 C 0.18225 0.64885 0.0691 0.51042 0.0691 0.34051 C 0.0691 0.17037 0.18225 0.03264 0.32235 0.03264 Z " pathEditMode="fixed" rAng="0" ptsTypes="AAAAA">
                                      <p:cBhvr>
                                        <p:cTn id="8" dur="5000" fill="hold"/>
                                        <p:tgtEl>
                                          <p:spTgt spid="17"/>
                                        </p:tgtEl>
                                        <p:attrNameLst>
                                          <p:attrName>ppt_x</p:attrName>
                                          <p:attrName>ppt_y</p:attrName>
                                        </p:attrNameLst>
                                      </p:cBhvr>
                                      <p:rCtr x="39" y="30810"/>
                                    </p:animMotion>
                                  </p:childTnLst>
                                </p:cTn>
                              </p:par>
                              <p:par>
                                <p:cTn id="9" presetID="1" presetClass="path" presetSubtype="0" repeatCount="indefinite" accel="50000" decel="50000" fill="hold" grpId="0" nodeType="withEffect">
                                  <p:stCondLst>
                                    <p:cond delay="1500"/>
                                  </p:stCondLst>
                                  <p:childTnLst>
                                    <p:animMotion origin="layout" path="M -0.27899 0.01296 C -0.1351 0.01296 -0.01831 0.15046 -0.01831 0.32014 C -0.01831 0.48935 -0.1351 0.62755 -0.27899 0.62755 C -0.42301 0.62755 -0.53954 0.48935 -0.53954 0.32014 C -0.53954 0.15046 -0.42301 0.01296 -0.27899 0.01296 Z " pathEditMode="fixed" rAng="0" ptsTypes="AAAAA">
                                      <p:cBhvr>
                                        <p:cTn id="10" dur="5000" fill="hold"/>
                                        <p:tgtEl>
                                          <p:spTgt spid="18"/>
                                        </p:tgtEl>
                                        <p:attrNameLst>
                                          <p:attrName>ppt_x</p:attrName>
                                          <p:attrName>ppt_y</p:attrName>
                                        </p:attrNameLst>
                                      </p:cBhvr>
                                      <p:rCtr x="0" y="30718"/>
                                    </p:animMotion>
                                  </p:childTnLst>
                                </p:cTn>
                              </p:par>
                              <p:par>
                                <p:cTn id="11" presetID="1" presetClass="path" presetSubtype="0" repeatCount="indefinite" accel="50000" decel="50000" fill="hold" grpId="0" nodeType="withEffect">
                                  <p:stCondLst>
                                    <p:cond delay="2000"/>
                                  </p:stCondLst>
                                  <p:childTnLst>
                                    <p:animMotion origin="layout" path="M -0.29385 -0.53425 C -0.14788 -0.53425 -0.029 -0.39675 -0.029 -0.22707 C -0.029 -0.05763 -0.14788 0.08033 -0.29385 0.08033 C -0.4402 0.08033 -0.55869 -0.05763 -0.55869 -0.22707 C -0.55869 -0.39675 -0.4402 -0.53425 -0.29385 -0.53425 Z " pathEditMode="fixed" rAng="0" ptsTypes="AAAAA">
                                      <p:cBhvr>
                                        <p:cTn id="12" dur="5000" fill="hold"/>
                                        <p:tgtEl>
                                          <p:spTgt spid="19"/>
                                        </p:tgtEl>
                                        <p:attrNameLst>
                                          <p:attrName>ppt_x</p:attrName>
                                          <p:attrName>ppt_y</p:attrName>
                                        </p:attrNameLst>
                                      </p:cBhvr>
                                      <p:rCtr x="0" y="30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C7A2D-16A4-FCDF-F42B-D61D27F22959}"/>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F1290FE2-0B51-4CB8-C9B1-B00472251BF0}"/>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5E879B78-2A3D-3BBA-BCDD-B3B8A4395602}"/>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A2E8256A-D1EF-84C7-F7DE-20C274D83AC3}"/>
              </a:ext>
            </a:extLst>
          </p:cNvPr>
          <p:cNvSpPr txBox="1"/>
          <p:nvPr/>
        </p:nvSpPr>
        <p:spPr>
          <a:xfrm>
            <a:off x="401781" y="1789693"/>
            <a:ext cx="14311745" cy="1023357"/>
          </a:xfrm>
          <a:prstGeom prst="rect">
            <a:avLst/>
          </a:prstGeom>
          <a:noFill/>
        </p:spPr>
        <p:txBody>
          <a:bodyPr wrap="square" rtlCol="0">
            <a:spAutoFit/>
          </a:bodyPr>
          <a:lstStyle/>
          <a:p>
            <a:pPr algn="r" rtl="1">
              <a:lnSpc>
                <a:spcPct val="150000"/>
              </a:lnSpc>
            </a:pPr>
            <a:endParaRPr lang="as-IN" sz="4400" dirty="0">
              <a:highlight>
                <a:srgbClr val="0000FF"/>
              </a:highlight>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DCA8CAC5-F04A-5465-D54D-44C07805017E}"/>
              </a:ext>
            </a:extLst>
          </p:cNvPr>
          <p:cNvSpPr txBox="1"/>
          <p:nvPr/>
        </p:nvSpPr>
        <p:spPr>
          <a:xfrm>
            <a:off x="669062" y="593403"/>
            <a:ext cx="14108832" cy="8402300"/>
          </a:xfrm>
          <a:prstGeom prst="rect">
            <a:avLst/>
          </a:prstGeom>
          <a:noFill/>
        </p:spPr>
        <p:txBody>
          <a:bodyPr wrap="square">
            <a:spAutoFit/>
          </a:bodyPr>
          <a:lstStyle/>
          <a:p>
            <a:r>
              <a:rPr lang="as-IN" sz="7200" b="1" dirty="0">
                <a:solidFill>
                  <a:srgbClr val="FFFF00"/>
                </a:solidFill>
                <a:latin typeface="Kalpurush" panose="02000600000000000000" pitchFamily="2" charset="0"/>
                <a:cs typeface="Kalpurush" panose="02000600000000000000" pitchFamily="2" charset="0"/>
              </a:rPr>
              <a:t>০৩— হযরত আবু যর (রা.)-এর লেখা: </a:t>
            </a:r>
            <a:r>
              <a:rPr lang="as-IN" sz="7200" b="1" dirty="0">
                <a:solidFill>
                  <a:srgbClr val="FF0000"/>
                </a:solidFill>
                <a:latin typeface="Kalpurush" panose="02000600000000000000" pitchFamily="2" charset="0"/>
                <a:cs typeface="Kalpurush" panose="02000600000000000000" pitchFamily="2" charset="0"/>
              </a:rPr>
              <a:t>হাফেয ইবনে আবদুল বার (রহ.) লিখেছেন,</a:t>
            </a:r>
            <a:endParaRPr lang="bn-IN" sz="7200" b="1" dirty="0">
              <a:solidFill>
                <a:srgbClr val="FF0000"/>
              </a:solidFill>
              <a:latin typeface="Kalpurush" panose="02000600000000000000" pitchFamily="2" charset="0"/>
              <a:cs typeface="Kalpurush" panose="02000600000000000000" pitchFamily="2" charset="0"/>
            </a:endParaRPr>
          </a:p>
          <a:p>
            <a:pPr algn="just" rtl="1"/>
            <a:r>
              <a:rPr lang="as-IN" sz="7200" b="1" dirty="0">
                <a:solidFill>
                  <a:srgbClr val="FFFF00"/>
                </a:solidFill>
                <a:latin typeface="Kalpurush" panose="02000600000000000000" pitchFamily="2" charset="0"/>
                <a:cs typeface="Kalpurush" panose="02000600000000000000" pitchFamily="2" charset="0"/>
              </a:rPr>
              <a:t> </a:t>
            </a:r>
            <a:r>
              <a:rPr lang="ar-SA" sz="7200" b="1" dirty="0">
                <a:solidFill>
                  <a:srgbClr val="FFFF00"/>
                </a:solidFill>
                <a:highlight>
                  <a:srgbClr val="0000FF"/>
                </a:highlight>
                <a:latin typeface="Kalpurush" panose="02000600000000000000" pitchFamily="2" charset="0"/>
              </a:rPr>
              <a:t>وكتب رسول الله صلى الله عليه وسلم كتاب الصدقات والديات والفرائض والسنن بعمرو بن حزم وغيره. “</a:t>
            </a:r>
            <a:endParaRPr lang="bn-IN" sz="7200" b="1" dirty="0">
              <a:solidFill>
                <a:srgbClr val="FFFF00"/>
              </a:solidFill>
              <a:highlight>
                <a:srgbClr val="0000FF"/>
              </a:highlight>
              <a:latin typeface="Kalpurush" panose="02000600000000000000" pitchFamily="2" charset="0"/>
            </a:endParaRPr>
          </a:p>
          <a:p>
            <a:pPr algn="just"/>
            <a:r>
              <a:rPr lang="as-IN" sz="6000" b="1" dirty="0">
                <a:solidFill>
                  <a:srgbClr val="FFFF00"/>
                </a:solidFill>
                <a:latin typeface="Kalpurush" panose="02000600000000000000" pitchFamily="2" charset="0"/>
                <a:cs typeface="Kalpurush" panose="02000600000000000000" pitchFamily="2" charset="0"/>
              </a:rPr>
              <a:t>অর্থাৎ, মহানবী সাল্লাল্লাহু আলাইহি ওয়াসাল্লাম আমর ইবনে হাযম ও অন্যান্যকে সদকা, দিয়্যত, ফরয ও সুন্নাত সম্পর্কে এক দস্তাবেজ লিখে দিয়েছিলেন।”</a:t>
            </a:r>
            <a:endParaRPr lang="en-US" sz="6000" b="1" dirty="0">
              <a:solidFill>
                <a:srgbClr val="FFFF00"/>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4689129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5E1DE-0A42-4BD3-2A6B-3042EC879899}"/>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4BA716E9-A3EF-CEF4-6816-B043E59728EE}"/>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469B7149-DB31-8CE5-A538-D71CF73E2902}"/>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8537D555-3FEC-3865-10E6-FA37810968BA}"/>
              </a:ext>
            </a:extLst>
          </p:cNvPr>
          <p:cNvSpPr txBox="1"/>
          <p:nvPr/>
        </p:nvSpPr>
        <p:spPr>
          <a:xfrm>
            <a:off x="401781" y="1789693"/>
            <a:ext cx="14311745" cy="1023357"/>
          </a:xfrm>
          <a:prstGeom prst="rect">
            <a:avLst/>
          </a:prstGeom>
          <a:noFill/>
        </p:spPr>
        <p:txBody>
          <a:bodyPr wrap="square" rtlCol="0">
            <a:spAutoFit/>
          </a:bodyPr>
          <a:lstStyle/>
          <a:p>
            <a:pPr algn="r" rtl="1">
              <a:lnSpc>
                <a:spcPct val="150000"/>
              </a:lnSpc>
            </a:pPr>
            <a:endParaRPr lang="as-IN" sz="4400" dirty="0">
              <a:highlight>
                <a:srgbClr val="0000FF"/>
              </a:highlight>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E13D22B1-677C-4A11-C206-57A4B9926AB3}"/>
              </a:ext>
            </a:extLst>
          </p:cNvPr>
          <p:cNvSpPr txBox="1"/>
          <p:nvPr/>
        </p:nvSpPr>
        <p:spPr>
          <a:xfrm>
            <a:off x="604694" y="579549"/>
            <a:ext cx="14108832" cy="9448740"/>
          </a:xfrm>
          <a:prstGeom prst="rect">
            <a:avLst/>
          </a:prstGeom>
          <a:noFill/>
        </p:spPr>
        <p:txBody>
          <a:bodyPr wrap="square">
            <a:spAutoFit/>
          </a:bodyPr>
          <a:lstStyle/>
          <a:p>
            <a:pPr algn="ctr"/>
            <a:r>
              <a:rPr lang="as-IN" sz="7200" b="1" dirty="0">
                <a:solidFill>
                  <a:srgbClr val="FFFF00"/>
                </a:solidFill>
                <a:latin typeface="Kalpurush" panose="02000600000000000000" pitchFamily="2" charset="0"/>
                <a:cs typeface="Kalpurush" panose="02000600000000000000" pitchFamily="2" charset="0"/>
              </a:rPr>
              <a:t>০৪— সন্ধিপত্র: </a:t>
            </a:r>
            <a:endParaRPr lang="bn-IN" sz="7200" b="1" dirty="0">
              <a:solidFill>
                <a:srgbClr val="FFFF00"/>
              </a:solidFill>
              <a:latin typeface="Kalpurush" panose="02000600000000000000" pitchFamily="2" charset="0"/>
              <a:cs typeface="Kalpurush" panose="02000600000000000000" pitchFamily="2" charset="0"/>
            </a:endParaRPr>
          </a:p>
          <a:p>
            <a:pPr algn="just"/>
            <a:r>
              <a:rPr lang="as-IN" sz="7200" b="1" dirty="0">
                <a:solidFill>
                  <a:srgbClr val="FFFF00"/>
                </a:solidFill>
                <a:latin typeface="Kalpurush" panose="02000600000000000000" pitchFamily="2" charset="0"/>
                <a:cs typeface="Kalpurush" panose="02000600000000000000" pitchFamily="2" charset="0"/>
              </a:rPr>
              <a:t>বনু সাকীফের সাথে নবী করীম সাল্লাল্লাহু আলাইহি ওয়াসাল্লাম এক সন্ধিপত্র সম্পাদন করেন, যা নিম্নোক্ত শি</a:t>
            </a:r>
            <a:r>
              <a:rPr lang="bn-IN" sz="7200" b="1" dirty="0">
                <a:solidFill>
                  <a:srgbClr val="FFFF00"/>
                </a:solidFill>
                <a:latin typeface="Kalpurush" panose="02000600000000000000" pitchFamily="2" charset="0"/>
                <a:cs typeface="Kalpurush" panose="02000600000000000000" pitchFamily="2" charset="0"/>
              </a:rPr>
              <a:t>রো</a:t>
            </a:r>
            <a:r>
              <a:rPr lang="as-IN" sz="7200" b="1" dirty="0">
                <a:solidFill>
                  <a:srgbClr val="FFFF00"/>
                </a:solidFill>
                <a:latin typeface="Kalpurush" panose="02000600000000000000" pitchFamily="2" charset="0"/>
                <a:cs typeface="Kalpurush" panose="02000600000000000000" pitchFamily="2" charset="0"/>
              </a:rPr>
              <a:t>নামে শুরু করেছিলেন।</a:t>
            </a:r>
            <a:r>
              <a:rPr lang="bn-IN" sz="7200" b="1" dirty="0">
                <a:solidFill>
                  <a:srgbClr val="FFFF00"/>
                </a:solidFill>
                <a:latin typeface="Kalpurush" panose="02000600000000000000" pitchFamily="2" charset="0"/>
                <a:cs typeface="Kalpurush" panose="02000600000000000000" pitchFamily="2" charset="0"/>
              </a:rPr>
              <a:t> </a:t>
            </a:r>
          </a:p>
          <a:p>
            <a:pPr algn="just"/>
            <a:endParaRPr lang="bn-IN" sz="7200" b="1" dirty="0">
              <a:solidFill>
                <a:srgbClr val="FFFF00"/>
              </a:solidFill>
              <a:latin typeface="Kalpurush" panose="02000600000000000000" pitchFamily="2" charset="0"/>
              <a:cs typeface="Kalpurush" panose="02000600000000000000" pitchFamily="2" charset="0"/>
            </a:endParaRPr>
          </a:p>
          <a:p>
            <a:pPr algn="just" rtl="1"/>
            <a:r>
              <a:rPr lang="ar-SA" sz="8800" b="1" dirty="0">
                <a:solidFill>
                  <a:srgbClr val="FFFF00"/>
                </a:solidFill>
                <a:latin typeface="Kalpurush" panose="02000600000000000000" pitchFamily="2" charset="0"/>
              </a:rPr>
              <a:t>هذا الكتاب من رسول الله صلى الله عليه وسلم لثقيفٍ.</a:t>
            </a:r>
            <a:endParaRPr lang="en-US" sz="8800" b="1" dirty="0">
              <a:solidFill>
                <a:srgbClr val="FFFF00"/>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630127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7C0EA-3B43-60C8-C18A-52057FE3BEE5}"/>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564C14AF-0177-4DC3-E596-77600A9589AD}"/>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2DCF43FD-A89B-448E-9A2E-C07ADDDDD311}"/>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D6F1F998-3C4F-970D-20D2-6FBA3983C67B}"/>
              </a:ext>
            </a:extLst>
          </p:cNvPr>
          <p:cNvSpPr txBox="1"/>
          <p:nvPr/>
        </p:nvSpPr>
        <p:spPr>
          <a:xfrm>
            <a:off x="466149" y="593648"/>
            <a:ext cx="14136541" cy="1200329"/>
          </a:xfrm>
          <a:prstGeom prst="rect">
            <a:avLst/>
          </a:prstGeom>
          <a:noFill/>
        </p:spPr>
        <p:txBody>
          <a:bodyPr wrap="square">
            <a:spAutoFit/>
          </a:bodyPr>
          <a:lstStyle/>
          <a:p>
            <a:pPr algn="just"/>
            <a:r>
              <a:rPr lang="as-IN" sz="7200" b="1" dirty="0">
                <a:solidFill>
                  <a:srgbClr val="FFFF00"/>
                </a:solidFill>
                <a:highlight>
                  <a:srgbClr val="0000FF"/>
                </a:highlight>
                <a:latin typeface="Kalpurush" panose="02000600000000000000" pitchFamily="2" charset="0"/>
                <a:cs typeface="Kalpurush" panose="02000600000000000000" pitchFamily="2" charset="0"/>
              </a:rPr>
              <a:t>খ. সাহাবায়ে কেরামের যুগে হাদীস সংকলন:</a:t>
            </a:r>
            <a:endParaRPr lang="en-US" sz="7200" b="1" dirty="0">
              <a:solidFill>
                <a:srgbClr val="FFFF00"/>
              </a:solidFill>
              <a:highlight>
                <a:srgbClr val="0000FF"/>
              </a:highlight>
              <a:latin typeface="Kalpurush" panose="02000600000000000000" pitchFamily="2" charset="0"/>
              <a:cs typeface="Kalpurush" panose="02000600000000000000" pitchFamily="2" charset="0"/>
            </a:endParaRPr>
          </a:p>
        </p:txBody>
      </p:sp>
      <p:sp>
        <p:nvSpPr>
          <p:cNvPr id="5" name="TextBox 4">
            <a:extLst>
              <a:ext uri="{FF2B5EF4-FFF2-40B4-BE49-F238E27FC236}">
                <a16:creationId xmlns:a16="http://schemas.microsoft.com/office/drawing/2014/main" id="{91378920-E2F1-47C3-E8BC-D7289F6B4B88}"/>
              </a:ext>
            </a:extLst>
          </p:cNvPr>
          <p:cNvSpPr txBox="1"/>
          <p:nvPr/>
        </p:nvSpPr>
        <p:spPr>
          <a:xfrm>
            <a:off x="712787" y="2477681"/>
            <a:ext cx="13643264" cy="6740307"/>
          </a:xfrm>
          <a:prstGeom prst="rect">
            <a:avLst/>
          </a:prstGeom>
          <a:noFill/>
        </p:spPr>
        <p:txBody>
          <a:bodyPr wrap="square">
            <a:spAutoFit/>
          </a:bodyPr>
          <a:lstStyle/>
          <a:p>
            <a:pPr algn="just"/>
            <a:r>
              <a:rPr lang="as-IN" sz="7200" b="1" dirty="0">
                <a:solidFill>
                  <a:srgbClr val="FFFF00"/>
                </a:solidFill>
                <a:latin typeface="Kalpurush" panose="02000600000000000000" pitchFamily="2" charset="0"/>
                <a:cs typeface="Kalpurush" panose="02000600000000000000" pitchFamily="2" charset="0"/>
              </a:rPr>
              <a:t>রাসূল সাল্লাল্লাহু আলাইহি ওয়াসাল্লামের ওয়াফাতের পর সাহাবীগণ হাদীস সংগ্রহ, সংরক্ষণ ও সংকলনে আত্মনি</a:t>
            </a:r>
            <a:r>
              <a:rPr lang="bn-IN" sz="7200" b="1" dirty="0">
                <a:solidFill>
                  <a:srgbClr val="FFFF00"/>
                </a:solidFill>
                <a:latin typeface="Kalpurush" panose="02000600000000000000" pitchFamily="2" charset="0"/>
                <a:cs typeface="Kalpurush" panose="02000600000000000000" pitchFamily="2" charset="0"/>
              </a:rPr>
              <a:t>য়ো</a:t>
            </a:r>
            <a:r>
              <a:rPr lang="as-IN" sz="7200" b="1" dirty="0">
                <a:solidFill>
                  <a:srgbClr val="FFFF00"/>
                </a:solidFill>
                <a:latin typeface="Kalpurush" panose="02000600000000000000" pitchFamily="2" charset="0"/>
                <a:cs typeface="Kalpurush" panose="02000600000000000000" pitchFamily="2" charset="0"/>
              </a:rPr>
              <a:t>গ করেন। বিশিষ্ট সাহাবীগণ ব্যক্তিগতভাবে কিছুসংখ্যক হাদীস সংগ্রহ করে তা গ্রন্থাকারে লিপিবদ্ধ করেন। যেমন:</a:t>
            </a:r>
          </a:p>
        </p:txBody>
      </p:sp>
    </p:spTree>
    <p:extLst>
      <p:ext uri="{BB962C8B-B14F-4D97-AF65-F5344CB8AC3E}">
        <p14:creationId xmlns:p14="http://schemas.microsoft.com/office/powerpoint/2010/main" val="36347534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9198C-5C85-C860-37E4-4734746C771B}"/>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DCC8E39A-1E6A-C174-706A-9E63B50F7C0E}"/>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18E30999-2F8D-2643-0910-F92D434D538B}"/>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9866CDCE-58A4-D0BD-5C4F-CE32332C3C17}"/>
              </a:ext>
            </a:extLst>
          </p:cNvPr>
          <p:cNvSpPr txBox="1"/>
          <p:nvPr/>
        </p:nvSpPr>
        <p:spPr>
          <a:xfrm>
            <a:off x="466150" y="593648"/>
            <a:ext cx="13665486" cy="2308324"/>
          </a:xfrm>
          <a:prstGeom prst="rect">
            <a:avLst/>
          </a:prstGeom>
          <a:noFill/>
        </p:spPr>
        <p:txBody>
          <a:bodyPr wrap="square">
            <a:spAutoFit/>
          </a:bodyPr>
          <a:lstStyle/>
          <a:p>
            <a:pPr algn="ctr"/>
            <a:r>
              <a:rPr lang="as-IN" sz="7200" b="1" dirty="0">
                <a:solidFill>
                  <a:srgbClr val="FFFF00"/>
                </a:solidFill>
                <a:latin typeface="Kalpurush" panose="02000600000000000000" pitchFamily="2" charset="0"/>
                <a:cs typeface="Kalpurush" panose="02000600000000000000" pitchFamily="2" charset="0"/>
              </a:rPr>
              <a:t>০১— </a:t>
            </a:r>
            <a:r>
              <a:rPr lang="as-IN" sz="7200" b="1" dirty="0">
                <a:solidFill>
                  <a:srgbClr val="FFFF00"/>
                </a:solidFill>
                <a:highlight>
                  <a:srgbClr val="0000FF"/>
                </a:highlight>
                <a:latin typeface="Kalpurush" panose="02000600000000000000" pitchFamily="2" charset="0"/>
                <a:cs typeface="Kalpurush" panose="02000600000000000000" pitchFamily="2" charset="0"/>
              </a:rPr>
              <a:t>হযরত আলী (রা.) কর্তৃক সংরক্ষিত হাদীস সংকলন ‘সহীফায়ে আলী’। </a:t>
            </a:r>
            <a:endParaRPr lang="bn-IN" sz="7200" b="1" dirty="0">
              <a:solidFill>
                <a:srgbClr val="FFFF00"/>
              </a:solidFill>
              <a:highlight>
                <a:srgbClr val="0000FF"/>
              </a:highlight>
              <a:latin typeface="Kalpurush" panose="02000600000000000000" pitchFamily="2" charset="0"/>
              <a:cs typeface="Kalpurush" panose="02000600000000000000" pitchFamily="2" charset="0"/>
            </a:endParaRPr>
          </a:p>
        </p:txBody>
      </p:sp>
      <p:sp>
        <p:nvSpPr>
          <p:cNvPr id="6" name="TextBox 5">
            <a:extLst>
              <a:ext uri="{FF2B5EF4-FFF2-40B4-BE49-F238E27FC236}">
                <a16:creationId xmlns:a16="http://schemas.microsoft.com/office/drawing/2014/main" id="{4A5F38B4-F6BE-1D40-9C0F-6AEC483538A9}"/>
              </a:ext>
            </a:extLst>
          </p:cNvPr>
          <p:cNvSpPr txBox="1"/>
          <p:nvPr/>
        </p:nvSpPr>
        <p:spPr>
          <a:xfrm>
            <a:off x="466151" y="3401809"/>
            <a:ext cx="13776322" cy="6186309"/>
          </a:xfrm>
          <a:prstGeom prst="rect">
            <a:avLst/>
          </a:prstGeom>
          <a:noFill/>
        </p:spPr>
        <p:txBody>
          <a:bodyPr wrap="square">
            <a:spAutoFit/>
          </a:bodyPr>
          <a:lstStyle/>
          <a:p>
            <a:pPr algn="just"/>
            <a:r>
              <a:rPr lang="as-IN" sz="6600" b="1" dirty="0">
                <a:solidFill>
                  <a:srgbClr val="FFFF00"/>
                </a:solidFill>
                <a:highlight>
                  <a:srgbClr val="800080"/>
                </a:highlight>
                <a:latin typeface="Kalpurush" panose="02000600000000000000" pitchFamily="2" charset="0"/>
                <a:cs typeface="Kalpurush" panose="02000600000000000000" pitchFamily="2" charset="0"/>
              </a:rPr>
              <a:t>ইমাম বুখারী রহ. এর ভাষ্য থেকে জানা যায়, এই সংকলনটি বেশ বড় ছিল। এর মধ্যে যাকাত, মদীনার হেরেম, বিদায় হজ্জের ভাষণ ও ইসলামী সংবিধানের ধারাসমূহ বিবৃত ছিল। (সহীহ বুখারী কিতাবুল ইতসাম বিল কিতাব ওয়াস সুন্নাহ, ১ম খন্ড পৃষ্ঠা ৪৫১)</a:t>
            </a:r>
            <a:endParaRPr lang="en-US" sz="6600" b="1" dirty="0">
              <a:solidFill>
                <a:srgbClr val="FFFF00"/>
              </a:solidFill>
              <a:highlight>
                <a:srgbClr val="800080"/>
              </a:highligh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3188949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63FA6-1F54-EB45-EE2D-3C220BAAAD94}"/>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B1BE4AA0-0023-49AE-2763-7F9D9A0BFD0F}"/>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B350D47A-1DBF-3F69-D2AB-2B439B06EBF3}"/>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0AFAFE8B-E95B-8310-FA42-F0EB1DB29799}"/>
              </a:ext>
            </a:extLst>
          </p:cNvPr>
          <p:cNvSpPr txBox="1"/>
          <p:nvPr/>
        </p:nvSpPr>
        <p:spPr>
          <a:xfrm>
            <a:off x="341460" y="628558"/>
            <a:ext cx="14247375" cy="2123658"/>
          </a:xfrm>
          <a:prstGeom prst="rect">
            <a:avLst/>
          </a:prstGeom>
          <a:noFill/>
        </p:spPr>
        <p:txBody>
          <a:bodyPr wrap="square">
            <a:spAutoFit/>
          </a:bodyPr>
          <a:lstStyle/>
          <a:p>
            <a:pPr algn="just"/>
            <a:r>
              <a:rPr lang="as-IN" sz="6600" b="1" dirty="0">
                <a:solidFill>
                  <a:srgbClr val="FFFF00"/>
                </a:solidFill>
                <a:latin typeface="Kalpurush" panose="02000600000000000000" pitchFamily="2" charset="0"/>
                <a:cs typeface="Kalpurush" panose="02000600000000000000" pitchFamily="2" charset="0"/>
              </a:rPr>
              <a:t>০২— </a:t>
            </a:r>
            <a:r>
              <a:rPr lang="as-IN" sz="6600" b="1" dirty="0">
                <a:solidFill>
                  <a:srgbClr val="FFFF00"/>
                </a:solidFill>
                <a:highlight>
                  <a:srgbClr val="FF0000"/>
                </a:highlight>
                <a:latin typeface="Kalpurush" panose="02000600000000000000" pitchFamily="2" charset="0"/>
                <a:cs typeface="Kalpurush" panose="02000600000000000000" pitchFamily="2" charset="0"/>
              </a:rPr>
              <a:t>হযরত আবদুল্লাহ ইবনে আমর ইবনুল আস (রা.)-এর সংকলন ‘সহীফায়ে সাদেকাহ’।</a:t>
            </a:r>
            <a:endParaRPr lang="bn-IN" sz="6600" b="1" dirty="0">
              <a:solidFill>
                <a:srgbClr val="FFFF00"/>
              </a:solidFill>
              <a:highlight>
                <a:srgbClr val="FF0000"/>
              </a:highlight>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id="{3D2AD728-B072-2390-749D-A6EA50563DEE}"/>
              </a:ext>
            </a:extLst>
          </p:cNvPr>
          <p:cNvSpPr txBox="1"/>
          <p:nvPr/>
        </p:nvSpPr>
        <p:spPr>
          <a:xfrm>
            <a:off x="453735" y="2980815"/>
            <a:ext cx="14135099" cy="6555641"/>
          </a:xfrm>
          <a:prstGeom prst="rect">
            <a:avLst/>
          </a:prstGeom>
          <a:noFill/>
        </p:spPr>
        <p:txBody>
          <a:bodyPr wrap="square">
            <a:spAutoFit/>
          </a:bodyPr>
          <a:lstStyle/>
          <a:p>
            <a:pPr algn="just"/>
            <a:r>
              <a:rPr lang="as-IN" sz="6000" b="0" i="0" dirty="0">
                <a:effectLst/>
                <a:highlight>
                  <a:srgbClr val="0000FF"/>
                </a:highlight>
                <a:latin typeface="Kalpurush" panose="02000600000000000000" pitchFamily="2" charset="0"/>
                <a:cs typeface="Kalpurush" panose="02000600000000000000" pitchFamily="2" charset="0"/>
              </a:rPr>
              <a:t>সহীফায়ে সাদেকা এটা হযরত আবদল্লাহ ইবনে আমর রা. ইবনুল আস কর্তৃক সংকলিত হাদীস গ্রন্থ। পুস্তক রচনার প্রতি তাঁর গভীর আগ্রহ ছিল। তিনি রাসুল (সা) এর নিকট যা কিছু শুনতেন তা লিখে রাখতেন। এজন্য</a:t>
            </a:r>
            <a:r>
              <a:rPr lang="bn-IN" sz="6000" b="0" i="0" dirty="0">
                <a:effectLst/>
                <a:highlight>
                  <a:srgbClr val="0000FF"/>
                </a:highlight>
                <a:latin typeface="Kalpurush" panose="02000600000000000000" pitchFamily="2" charset="0"/>
                <a:cs typeface="Kalpurush" panose="02000600000000000000" pitchFamily="2" charset="0"/>
              </a:rPr>
              <a:t> স্ব</a:t>
            </a:r>
            <a:r>
              <a:rPr lang="as-IN" sz="6000" b="0" i="0" dirty="0">
                <a:effectLst/>
                <a:highlight>
                  <a:srgbClr val="0000FF"/>
                </a:highlight>
                <a:latin typeface="Kalpurush" panose="02000600000000000000" pitchFamily="2" charset="0"/>
                <a:cs typeface="Kalpurush" panose="02000600000000000000" pitchFamily="2" charset="0"/>
              </a:rPr>
              <a:t>য়ং রাসূল (সা) তাঁকে অনুমতি প্রদান করেছিলেন। ৭৭ বছর বয়সে ৬৩ হিজরীতে ইন্তিকাল করেন।</a:t>
            </a:r>
            <a:endParaRPr lang="en-US" sz="6000" dirty="0">
              <a:highlight>
                <a:srgbClr val="0000FF"/>
              </a:highligh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3379172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D099D-FBD2-3F2E-29E4-BD83D71E345B}"/>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5D0B5D8F-AB58-6B71-562C-59A19D0E3E45}"/>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322A0AF4-A9B5-B634-D48F-19CA360CCED4}"/>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57F06A86-308B-559D-9293-212DE04EEDE4}"/>
              </a:ext>
            </a:extLst>
          </p:cNvPr>
          <p:cNvSpPr txBox="1"/>
          <p:nvPr/>
        </p:nvSpPr>
        <p:spPr>
          <a:xfrm>
            <a:off x="404815" y="698773"/>
            <a:ext cx="14114747" cy="2123658"/>
          </a:xfrm>
          <a:prstGeom prst="rect">
            <a:avLst/>
          </a:prstGeom>
          <a:noFill/>
        </p:spPr>
        <p:txBody>
          <a:bodyPr wrap="square">
            <a:spAutoFit/>
          </a:bodyPr>
          <a:lstStyle/>
          <a:p>
            <a:pPr algn="ctr"/>
            <a:r>
              <a:rPr lang="as-IN" sz="6600" b="1" dirty="0">
                <a:solidFill>
                  <a:srgbClr val="FFFF00"/>
                </a:solidFill>
                <a:latin typeface="Kalpurush" panose="02000600000000000000" pitchFamily="2" charset="0"/>
                <a:cs typeface="Kalpurush" panose="02000600000000000000" pitchFamily="2" charset="0"/>
              </a:rPr>
              <a:t>০৩— </a:t>
            </a:r>
            <a:r>
              <a:rPr lang="as-IN" sz="6600" b="1" dirty="0">
                <a:solidFill>
                  <a:srgbClr val="FFFF00"/>
                </a:solidFill>
                <a:highlight>
                  <a:srgbClr val="800080"/>
                </a:highlight>
                <a:latin typeface="Kalpurush" panose="02000600000000000000" pitchFamily="2" charset="0"/>
                <a:cs typeface="Kalpurush" panose="02000600000000000000" pitchFamily="2" charset="0"/>
              </a:rPr>
              <a:t>হযরত আনাস ইবনে মালেক (রা.)-এর সংকলন ‘সহীফায়ে আনাস ইবনে মালেক’।</a:t>
            </a:r>
            <a:endParaRPr lang="en-US" sz="6600" b="1" dirty="0">
              <a:solidFill>
                <a:srgbClr val="FFFF00"/>
              </a:solidFill>
              <a:highlight>
                <a:srgbClr val="800080"/>
              </a:highlight>
              <a:latin typeface="Kalpurush" panose="02000600000000000000" pitchFamily="2" charset="0"/>
              <a:cs typeface="Kalpurush" panose="02000600000000000000" pitchFamily="2" charset="0"/>
            </a:endParaRPr>
          </a:p>
        </p:txBody>
      </p:sp>
      <p:sp>
        <p:nvSpPr>
          <p:cNvPr id="6" name="TextBox 5">
            <a:extLst>
              <a:ext uri="{FF2B5EF4-FFF2-40B4-BE49-F238E27FC236}">
                <a16:creationId xmlns:a16="http://schemas.microsoft.com/office/drawing/2014/main" id="{E0FE21AD-E663-1AF3-2702-EE6C0919116A}"/>
              </a:ext>
            </a:extLst>
          </p:cNvPr>
          <p:cNvSpPr txBox="1"/>
          <p:nvPr/>
        </p:nvSpPr>
        <p:spPr>
          <a:xfrm>
            <a:off x="795915" y="3051030"/>
            <a:ext cx="13587844" cy="6555641"/>
          </a:xfrm>
          <a:prstGeom prst="rect">
            <a:avLst/>
          </a:prstGeom>
          <a:noFill/>
        </p:spPr>
        <p:txBody>
          <a:bodyPr wrap="square">
            <a:spAutoFit/>
          </a:bodyPr>
          <a:lstStyle/>
          <a:p>
            <a:pPr algn="just"/>
            <a:r>
              <a:rPr lang="as-IN" sz="6000" dirty="0">
                <a:highlight>
                  <a:srgbClr val="0000FF"/>
                </a:highlight>
                <a:latin typeface="Kalpurush" panose="02000600000000000000" pitchFamily="2" charset="0"/>
                <a:cs typeface="Kalpurush" panose="02000600000000000000" pitchFamily="2" charset="0"/>
              </a:rPr>
              <a:t>সাঈদ ইবনে হেলাল </a:t>
            </a:r>
            <a:r>
              <a:rPr lang="bn-IN" sz="6000" dirty="0">
                <a:highlight>
                  <a:srgbClr val="0000FF"/>
                </a:highlight>
                <a:latin typeface="Kalpurush" panose="02000600000000000000" pitchFamily="2" charset="0"/>
                <a:cs typeface="Kalpurush" panose="02000600000000000000" pitchFamily="2" charset="0"/>
              </a:rPr>
              <a:t>রাঃ </a:t>
            </a:r>
            <a:r>
              <a:rPr lang="as-IN" sz="6000" dirty="0">
                <a:highlight>
                  <a:srgbClr val="0000FF"/>
                </a:highlight>
                <a:latin typeface="Kalpurush" panose="02000600000000000000" pitchFamily="2" charset="0"/>
                <a:cs typeface="Kalpurush" panose="02000600000000000000" pitchFamily="2" charset="0"/>
              </a:rPr>
              <a:t>বলেন, আনাস রা. তাঁর</a:t>
            </a:r>
            <a:r>
              <a:rPr lang="bn-IN" sz="6000" dirty="0">
                <a:highlight>
                  <a:srgbClr val="0000FF"/>
                </a:highlight>
                <a:latin typeface="Kalpurush" panose="02000600000000000000" pitchFamily="2" charset="0"/>
                <a:cs typeface="Kalpurush" panose="02000600000000000000" pitchFamily="2" charset="0"/>
              </a:rPr>
              <a:t> স্ব</a:t>
            </a:r>
            <a:r>
              <a:rPr lang="as-IN" sz="6000" dirty="0">
                <a:highlight>
                  <a:srgbClr val="0000FF"/>
                </a:highlight>
                <a:latin typeface="Kalpurush" panose="02000600000000000000" pitchFamily="2" charset="0"/>
                <a:cs typeface="Kalpurush" panose="02000600000000000000" pitchFamily="2" charset="0"/>
              </a:rPr>
              <a:t>হস্ত লিখিত সংকলন বের করে আমাদের দেখাতেন এবং বলতেন, এই হাদীসগুলো আমি সরাসরি রাসুল সা. এর নিকট শুনেছি এবং লিপিবদ্ধ করার পর তা পাঠ করে তাঁকে শুনিয়ে সত্যায়িত করে নিয়েছি। </a:t>
            </a:r>
            <a:endParaRPr lang="bn-IN" sz="6000" dirty="0">
              <a:highlight>
                <a:srgbClr val="0000FF"/>
              </a:highlight>
              <a:latin typeface="Kalpurush" panose="02000600000000000000" pitchFamily="2" charset="0"/>
              <a:cs typeface="Kalpurush" panose="02000600000000000000" pitchFamily="2" charset="0"/>
            </a:endParaRPr>
          </a:p>
          <a:p>
            <a:pPr algn="ctr"/>
            <a:r>
              <a:rPr lang="as-IN" sz="6000" dirty="0">
                <a:highlight>
                  <a:srgbClr val="0000FF"/>
                </a:highlight>
                <a:latin typeface="Kalpurush" panose="02000600000000000000" pitchFamily="2" charset="0"/>
                <a:cs typeface="Kalpurush" panose="02000600000000000000" pitchFamily="2" charset="0"/>
              </a:rPr>
              <a:t>(সহীফায়ে হাম্মামের ভূমিকা পৃষ্ঠা ৩৪)</a:t>
            </a:r>
            <a:endParaRPr lang="en-US" sz="6000" dirty="0">
              <a:highlight>
                <a:srgbClr val="0000FF"/>
              </a:highligh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78803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41BF1-5BD7-BCD5-B6A3-779BF10C9A8A}"/>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1349CDBB-E079-ECF3-8E6D-4F6E7B4CBFD1}"/>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CDA505D0-7AD1-A884-9AA0-79876BA8D2BA}"/>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392B73FB-DE3D-F39C-D56B-660F34AC2478}"/>
              </a:ext>
            </a:extLst>
          </p:cNvPr>
          <p:cNvSpPr txBox="1"/>
          <p:nvPr/>
        </p:nvSpPr>
        <p:spPr>
          <a:xfrm>
            <a:off x="466150" y="593648"/>
            <a:ext cx="13665486" cy="2308324"/>
          </a:xfrm>
          <a:prstGeom prst="rect">
            <a:avLst/>
          </a:prstGeom>
          <a:noFill/>
        </p:spPr>
        <p:txBody>
          <a:bodyPr wrap="square">
            <a:spAutoFit/>
          </a:bodyPr>
          <a:lstStyle/>
          <a:p>
            <a:pPr algn="ctr"/>
            <a:r>
              <a:rPr lang="as-IN" sz="7200" b="1" dirty="0">
                <a:solidFill>
                  <a:srgbClr val="FFFF00"/>
                </a:solidFill>
                <a:latin typeface="Kalpurush" panose="02000600000000000000" pitchFamily="2" charset="0"/>
                <a:cs typeface="Kalpurush" panose="02000600000000000000" pitchFamily="2" charset="0"/>
              </a:rPr>
              <a:t>০৪—</a:t>
            </a:r>
            <a:r>
              <a:rPr lang="as-IN" sz="7200" b="1" dirty="0">
                <a:solidFill>
                  <a:srgbClr val="FFFF00"/>
                </a:solidFill>
                <a:highlight>
                  <a:srgbClr val="800080"/>
                </a:highlight>
                <a:latin typeface="Kalpurush" panose="02000600000000000000" pitchFamily="2" charset="0"/>
                <a:cs typeface="Kalpurush" panose="02000600000000000000" pitchFamily="2" charset="0"/>
              </a:rPr>
              <a:t>আব্দুল্লাহ ইবনে আব্বাস (রা.) কর্তৃক সংকলিত ‘সহীফায়ে ইবনে আব্বাস’।</a:t>
            </a:r>
            <a:endParaRPr lang="bn-IN" sz="7200" b="1" dirty="0">
              <a:solidFill>
                <a:srgbClr val="FFFF00"/>
              </a:solidFill>
              <a:highlight>
                <a:srgbClr val="800080"/>
              </a:highlight>
              <a:latin typeface="Kalpurush" panose="02000600000000000000" pitchFamily="2" charset="0"/>
              <a:cs typeface="Kalpurush" panose="02000600000000000000" pitchFamily="2" charset="0"/>
            </a:endParaRPr>
          </a:p>
        </p:txBody>
      </p:sp>
      <p:sp>
        <p:nvSpPr>
          <p:cNvPr id="6" name="TextBox 5">
            <a:extLst>
              <a:ext uri="{FF2B5EF4-FFF2-40B4-BE49-F238E27FC236}">
                <a16:creationId xmlns:a16="http://schemas.microsoft.com/office/drawing/2014/main" id="{39F1B98F-C025-FCFF-E017-E38DCDDA0938}"/>
              </a:ext>
            </a:extLst>
          </p:cNvPr>
          <p:cNvSpPr txBox="1"/>
          <p:nvPr/>
        </p:nvSpPr>
        <p:spPr>
          <a:xfrm>
            <a:off x="466150" y="3181388"/>
            <a:ext cx="13665486" cy="6247864"/>
          </a:xfrm>
          <a:prstGeom prst="rect">
            <a:avLst/>
          </a:prstGeom>
          <a:noFill/>
        </p:spPr>
        <p:txBody>
          <a:bodyPr wrap="square">
            <a:spAutoFit/>
          </a:bodyPr>
          <a:lstStyle/>
          <a:p>
            <a:pPr algn="just"/>
            <a:r>
              <a:rPr lang="as-IN" sz="8000" dirty="0">
                <a:highlight>
                  <a:srgbClr val="0000FF"/>
                </a:highlight>
                <a:latin typeface="Kalpurush" panose="02000600000000000000" pitchFamily="2" charset="0"/>
                <a:cs typeface="Kalpurush" panose="02000600000000000000" pitchFamily="2" charset="0"/>
              </a:rPr>
              <a:t>হযরত আবদুল্লাাহ ইবনে আব্বাস রা. এর রিওয়ায়াতসমূহের সংকলন। তাবিঈ হযরত সাঈদ ইবন জুবায়ের</a:t>
            </a:r>
            <a:r>
              <a:rPr lang="bn-IN" sz="8000" dirty="0">
                <a:highlight>
                  <a:srgbClr val="0000FF"/>
                </a:highlight>
                <a:latin typeface="Kalpurush" panose="02000600000000000000" pitchFamily="2" charset="0"/>
                <a:cs typeface="Kalpurush" panose="02000600000000000000" pitchFamily="2" charset="0"/>
              </a:rPr>
              <a:t> </a:t>
            </a:r>
            <a:r>
              <a:rPr lang="as-IN" sz="8000" dirty="0">
                <a:highlight>
                  <a:srgbClr val="0000FF"/>
                </a:highlight>
                <a:latin typeface="Kalpurush" panose="02000600000000000000" pitchFamily="2" charset="0"/>
                <a:cs typeface="Kalpurush" panose="02000600000000000000" pitchFamily="2" charset="0"/>
              </a:rPr>
              <a:t>ও তাঁর হাদীসসমূহ লিখিত আকারে সংকলন করতেন। </a:t>
            </a:r>
            <a:endParaRPr lang="bn-IN" sz="8000" dirty="0">
              <a:highlight>
                <a:srgbClr val="0000FF"/>
              </a:highligh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528573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A106F-CA92-CC00-0563-8BC122B902DA}"/>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AD4BC8FB-DD50-819D-014B-361CBC997389}"/>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97716A30-7925-0F40-73B7-0661EC8F617B}"/>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784B8DC8-3034-FD56-5D0E-34C15FFB96D0}"/>
              </a:ext>
            </a:extLst>
          </p:cNvPr>
          <p:cNvSpPr txBox="1"/>
          <p:nvPr/>
        </p:nvSpPr>
        <p:spPr>
          <a:xfrm>
            <a:off x="466150" y="593648"/>
            <a:ext cx="13665486" cy="1200329"/>
          </a:xfrm>
          <a:prstGeom prst="rect">
            <a:avLst/>
          </a:prstGeom>
          <a:noFill/>
        </p:spPr>
        <p:txBody>
          <a:bodyPr wrap="square">
            <a:spAutoFit/>
          </a:bodyPr>
          <a:lstStyle/>
          <a:p>
            <a:pPr algn="ctr"/>
            <a:r>
              <a:rPr lang="as-IN" sz="7200" b="1" dirty="0">
                <a:solidFill>
                  <a:srgbClr val="FFFF00"/>
                </a:solidFill>
                <a:highlight>
                  <a:srgbClr val="0000FF"/>
                </a:highlight>
                <a:latin typeface="Kalpurush" panose="02000600000000000000" pitchFamily="2" charset="0"/>
                <a:cs typeface="Kalpurush" panose="02000600000000000000" pitchFamily="2" charset="0"/>
              </a:rPr>
              <a:t>০</a:t>
            </a:r>
            <a:r>
              <a:rPr lang="bn-IN" sz="7200" b="1" dirty="0">
                <a:solidFill>
                  <a:srgbClr val="FFFF00"/>
                </a:solidFill>
                <a:highlight>
                  <a:srgbClr val="0000FF"/>
                </a:highlight>
                <a:latin typeface="Kalpurush" panose="02000600000000000000" pitchFamily="2" charset="0"/>
                <a:cs typeface="Kalpurush" panose="02000600000000000000" pitchFamily="2" charset="0"/>
              </a:rPr>
              <a:t>৫</a:t>
            </a:r>
            <a:r>
              <a:rPr lang="as-IN" sz="7200" b="1" dirty="0">
                <a:solidFill>
                  <a:srgbClr val="FFFF00"/>
                </a:solidFill>
                <a:highlight>
                  <a:srgbClr val="0000FF"/>
                </a:highlight>
                <a:latin typeface="Kalpurush" panose="02000600000000000000" pitchFamily="2" charset="0"/>
                <a:cs typeface="Kalpurush" panose="02000600000000000000" pitchFamily="2" charset="0"/>
              </a:rPr>
              <a:t>—সহীফা হযরত জাবির রা.</a:t>
            </a:r>
            <a:endParaRPr lang="bn-IN" sz="7200" b="1" dirty="0">
              <a:solidFill>
                <a:srgbClr val="FFFF00"/>
              </a:solidFill>
              <a:highlight>
                <a:srgbClr val="0000FF"/>
              </a:highlight>
              <a:latin typeface="Kalpurush" panose="02000600000000000000" pitchFamily="2" charset="0"/>
              <a:cs typeface="Kalpurush" panose="02000600000000000000" pitchFamily="2" charset="0"/>
            </a:endParaRPr>
          </a:p>
        </p:txBody>
      </p:sp>
      <p:sp>
        <p:nvSpPr>
          <p:cNvPr id="5" name="TextBox 4">
            <a:extLst>
              <a:ext uri="{FF2B5EF4-FFF2-40B4-BE49-F238E27FC236}">
                <a16:creationId xmlns:a16="http://schemas.microsoft.com/office/drawing/2014/main" id="{BEC84906-13F4-DCCB-DF30-4A7082C88E9F}"/>
              </a:ext>
            </a:extLst>
          </p:cNvPr>
          <p:cNvSpPr txBox="1"/>
          <p:nvPr/>
        </p:nvSpPr>
        <p:spPr>
          <a:xfrm>
            <a:off x="466150" y="2022576"/>
            <a:ext cx="13956431" cy="7848302"/>
          </a:xfrm>
          <a:prstGeom prst="rect">
            <a:avLst/>
          </a:prstGeom>
          <a:noFill/>
        </p:spPr>
        <p:txBody>
          <a:bodyPr wrap="square">
            <a:spAutoFit/>
          </a:bodyPr>
          <a:lstStyle/>
          <a:p>
            <a:pPr algn="just"/>
            <a:r>
              <a:rPr lang="as-IN" sz="7200" b="1" dirty="0">
                <a:solidFill>
                  <a:srgbClr val="FFFF00"/>
                </a:solidFill>
                <a:latin typeface="Kalpurush" panose="02000600000000000000" pitchFamily="2" charset="0"/>
                <a:cs typeface="Kalpurush" panose="02000600000000000000" pitchFamily="2" charset="0"/>
              </a:rPr>
              <a:t>হযরত জাবির ইবনে আবদুল্লাহ রা. কর্তৃক বর্ণিত হাদীসসমূহ তাঁর ছাত্র ওয়াহব ইবনে মুনাব্বিহ (মৃত্যু</a:t>
            </a:r>
            <a:r>
              <a:rPr lang="bn-IN" sz="7200" b="1" dirty="0">
                <a:solidFill>
                  <a:srgbClr val="FFFF00"/>
                </a:solidFill>
                <a:latin typeface="Kalpurush" panose="02000600000000000000" pitchFamily="2" charset="0"/>
                <a:cs typeface="Kalpurush" panose="02000600000000000000" pitchFamily="2" charset="0"/>
              </a:rPr>
              <a:t> </a:t>
            </a:r>
            <a:r>
              <a:rPr lang="as-IN" sz="7200" b="1" dirty="0">
                <a:solidFill>
                  <a:srgbClr val="FFFF00"/>
                </a:solidFill>
                <a:latin typeface="Kalpurush" panose="02000600000000000000" pitchFamily="2" charset="0"/>
                <a:cs typeface="Kalpurush" panose="02000600000000000000" pitchFamily="2" charset="0"/>
              </a:rPr>
              <a:t>১১০ হিজরী) ও সুলাইমান ইবনে কায়েস লশকোরী লিখিত আকারে সংকলন করেছিলেন। এই সংকলনে হজ্জের নিয়মাবলী ও বিদায় হজ্জের ভাষণ স্থান লাভ করে।</a:t>
            </a:r>
            <a:endParaRPr lang="en-US" sz="6600" dirty="0"/>
          </a:p>
        </p:txBody>
      </p:sp>
    </p:spTree>
    <p:extLst>
      <p:ext uri="{BB962C8B-B14F-4D97-AF65-F5344CB8AC3E}">
        <p14:creationId xmlns:p14="http://schemas.microsoft.com/office/powerpoint/2010/main" val="38971599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E0F24-B162-269B-9CB4-2B764AF79715}"/>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AECDA4EB-28F6-8D9A-FA13-D9092D4A9DE1}"/>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0136BC21-5202-EDC1-F7F2-B642BAD1F5D3}"/>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76D80362-6752-9FE6-0CE1-CE7EDC63DAE4}"/>
              </a:ext>
            </a:extLst>
          </p:cNvPr>
          <p:cNvSpPr txBox="1"/>
          <p:nvPr/>
        </p:nvSpPr>
        <p:spPr>
          <a:xfrm>
            <a:off x="437427" y="3121356"/>
            <a:ext cx="14094977" cy="6863417"/>
          </a:xfrm>
          <a:prstGeom prst="rect">
            <a:avLst/>
          </a:prstGeom>
          <a:noFill/>
        </p:spPr>
        <p:txBody>
          <a:bodyPr wrap="square">
            <a:spAutoFit/>
          </a:bodyPr>
          <a:lstStyle/>
          <a:p>
            <a:pPr algn="just"/>
            <a:r>
              <a:rPr lang="as-IN" sz="4400" dirty="0">
                <a:latin typeface="Kalpurush" panose="02000600000000000000" pitchFamily="2" charset="0"/>
                <a:cs typeface="Kalpurush" panose="02000600000000000000" pitchFamily="2" charset="0"/>
              </a:rPr>
              <a:t>সাহাবাদের যুগেই এই সংকলন প্রস্তুত করা হয়েছিল। এর একটি হস্তলিখিত কপি উমর ইবনে আবদুল আযীয রহ. এর পিতা এবং মিশরের গভর্নর আবদুল আযীয ইবনে মারওয়ান (মৃত্যু ৮৬ হিজরী) এর নিকট ছিল। তিনি কাসীর ইবনে মুররাকে লিখে পাঠিয়েছিলেন, তোমাদের কাছে সাহাবায়ে কিরামের যেসব হাদীস বর্তমান আছে তা লিপিবদ্ধ করে পাঠাও। কিন্তু হযরত আবু হুরায়রা রা. বর্ণিত হাদীস লিখে পাঠানোর প্রয়োজন নেই। কেননা তা আমাদের কাছে লিখিত আকারে বর্তমান আছে। আল্লামা ইমাম ইবনে তাইমিয়া রহ. এর ¯^হস্তে লিখিত মুসনাদে আবি হুরায়রা রা. এর একটি কপি জার্মানির গ্রন্থাগারসমূহে বর্তমান আছে। (তিরমিযি শরাহ তুহফাতুল আহওয়াযী গ্রন্থের ভূমিকা, পৃষ্ঠা ১৬৫)</a:t>
            </a:r>
            <a:endParaRPr lang="bn-IN" sz="59500" b="1" dirty="0">
              <a:solidFill>
                <a:srgbClr val="FFFF00"/>
              </a:solidFill>
              <a:highlight>
                <a:srgbClr val="0000FF"/>
              </a:highlight>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6026C41C-AE73-167A-F6D8-A73A66C75808}"/>
              </a:ext>
            </a:extLst>
          </p:cNvPr>
          <p:cNvSpPr txBox="1"/>
          <p:nvPr/>
        </p:nvSpPr>
        <p:spPr>
          <a:xfrm>
            <a:off x="437427" y="622902"/>
            <a:ext cx="13666498" cy="2308324"/>
          </a:xfrm>
          <a:prstGeom prst="rect">
            <a:avLst/>
          </a:prstGeom>
          <a:noFill/>
        </p:spPr>
        <p:txBody>
          <a:bodyPr wrap="square">
            <a:spAutoFit/>
          </a:bodyPr>
          <a:lstStyle/>
          <a:p>
            <a:r>
              <a:rPr lang="as-IN" sz="7200" b="1" dirty="0">
                <a:solidFill>
                  <a:srgbClr val="FFFF00"/>
                </a:solidFill>
                <a:latin typeface="Kalpurush" panose="02000600000000000000" pitchFamily="2" charset="0"/>
                <a:cs typeface="Kalpurush" panose="02000600000000000000" pitchFamily="2" charset="0"/>
              </a:rPr>
              <a:t>০</a:t>
            </a:r>
            <a:r>
              <a:rPr lang="bn-IN" sz="7200" b="1" dirty="0">
                <a:solidFill>
                  <a:srgbClr val="FFFF00"/>
                </a:solidFill>
                <a:latin typeface="Kalpurush" panose="02000600000000000000" pitchFamily="2" charset="0"/>
                <a:cs typeface="Kalpurush" panose="02000600000000000000" pitchFamily="2" charset="0"/>
              </a:rPr>
              <a:t>৬</a:t>
            </a:r>
            <a:r>
              <a:rPr lang="as-IN" sz="7200" b="1" dirty="0">
                <a:solidFill>
                  <a:srgbClr val="FFFF00"/>
                </a:solidFill>
                <a:latin typeface="Kalpurush" panose="02000600000000000000" pitchFamily="2" charset="0"/>
                <a:cs typeface="Kalpurush" panose="02000600000000000000" pitchFamily="2" charset="0"/>
              </a:rPr>
              <a:t>— </a:t>
            </a:r>
            <a:r>
              <a:rPr lang="as-IN" sz="7200" b="1" dirty="0">
                <a:solidFill>
                  <a:srgbClr val="FFFF00"/>
                </a:solidFill>
                <a:highlight>
                  <a:srgbClr val="FF0000"/>
                </a:highlight>
                <a:latin typeface="Kalpurush" panose="02000600000000000000" pitchFamily="2" charset="0"/>
                <a:cs typeface="Kalpurush" panose="02000600000000000000" pitchFamily="2" charset="0"/>
              </a:rPr>
              <a:t>হযরত আবু হুরায়রা (রা.) কর্তৃক সংকলিত ‘মুসনাদে আবু হুরায়রা রা.’।</a:t>
            </a:r>
            <a:endParaRPr lang="en-US" sz="7200" b="1" dirty="0">
              <a:solidFill>
                <a:srgbClr val="FFFF00"/>
              </a:solidFill>
              <a:highlight>
                <a:srgbClr val="FF0000"/>
              </a:highligh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6356006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BF486-F61A-B6B3-1E78-D516E2887C89}"/>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EF7EAB2B-5334-BB47-C7F7-65CDAED1342E}"/>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9D4581DD-B1E1-50A2-07C8-907704C1F789}"/>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72E31960-7C68-FB0D-1A92-E0C179C69896}"/>
              </a:ext>
            </a:extLst>
          </p:cNvPr>
          <p:cNvSpPr txBox="1"/>
          <p:nvPr/>
        </p:nvSpPr>
        <p:spPr>
          <a:xfrm>
            <a:off x="312737" y="579236"/>
            <a:ext cx="14094977" cy="2308324"/>
          </a:xfrm>
          <a:prstGeom prst="rect">
            <a:avLst/>
          </a:prstGeom>
          <a:noFill/>
        </p:spPr>
        <p:txBody>
          <a:bodyPr wrap="square">
            <a:spAutoFit/>
          </a:bodyPr>
          <a:lstStyle/>
          <a:p>
            <a:pPr algn="ctr"/>
            <a:r>
              <a:rPr lang="as-IN" sz="7200" b="1" dirty="0">
                <a:solidFill>
                  <a:srgbClr val="FFFF00"/>
                </a:solidFill>
                <a:latin typeface="Kalpurush" panose="02000600000000000000" pitchFamily="2" charset="0"/>
                <a:cs typeface="Kalpurush" panose="02000600000000000000" pitchFamily="2" charset="0"/>
              </a:rPr>
              <a:t>০</a:t>
            </a:r>
            <a:r>
              <a:rPr lang="bn-IN" sz="7200" b="1" dirty="0">
                <a:solidFill>
                  <a:srgbClr val="FFFF00"/>
                </a:solidFill>
                <a:latin typeface="Kalpurush" panose="02000600000000000000" pitchFamily="2" charset="0"/>
                <a:cs typeface="Kalpurush" panose="02000600000000000000" pitchFamily="2" charset="0"/>
              </a:rPr>
              <a:t>৭</a:t>
            </a:r>
            <a:r>
              <a:rPr lang="as-IN" sz="7200" b="1" dirty="0">
                <a:solidFill>
                  <a:srgbClr val="FFFF00"/>
                </a:solidFill>
                <a:latin typeface="Kalpurush" panose="02000600000000000000" pitchFamily="2" charset="0"/>
                <a:cs typeface="Kalpurush" panose="02000600000000000000" pitchFamily="2" charset="0"/>
              </a:rPr>
              <a:t>— </a:t>
            </a:r>
            <a:r>
              <a:rPr lang="as-IN" sz="7200" b="1" dirty="0">
                <a:solidFill>
                  <a:srgbClr val="FFFF00"/>
                </a:solidFill>
                <a:highlight>
                  <a:srgbClr val="0000FF"/>
                </a:highlight>
                <a:latin typeface="Kalpurush" panose="02000600000000000000" pitchFamily="2" charset="0"/>
                <a:cs typeface="Kalpurush" panose="02000600000000000000" pitchFamily="2" charset="0"/>
              </a:rPr>
              <a:t>হযরত আব্দুল্লাহ ইবনে মাসউদ (রা.) কর্তৃক সংকলিত ‘সহীফায়ে ইবনে মাসউদ’। </a:t>
            </a:r>
            <a:endParaRPr lang="bn-IN" sz="7200" b="1" dirty="0">
              <a:solidFill>
                <a:srgbClr val="FFFF00"/>
              </a:solidFill>
              <a:highlight>
                <a:srgbClr val="0000FF"/>
              </a:highlight>
              <a:latin typeface="Kalpurush" panose="02000600000000000000" pitchFamily="2" charset="0"/>
              <a:cs typeface="Kalpurush" panose="02000600000000000000" pitchFamily="2" charset="0"/>
            </a:endParaRPr>
          </a:p>
        </p:txBody>
      </p:sp>
      <p:sp>
        <p:nvSpPr>
          <p:cNvPr id="6" name="TextBox 5">
            <a:extLst>
              <a:ext uri="{FF2B5EF4-FFF2-40B4-BE49-F238E27FC236}">
                <a16:creationId xmlns:a16="http://schemas.microsoft.com/office/drawing/2014/main" id="{8EF55DA3-1801-4BCD-CB84-20AA5313C4DF}"/>
              </a:ext>
            </a:extLst>
          </p:cNvPr>
          <p:cNvSpPr txBox="1"/>
          <p:nvPr/>
        </p:nvSpPr>
        <p:spPr>
          <a:xfrm>
            <a:off x="466150" y="3019174"/>
            <a:ext cx="14094977" cy="1107996"/>
          </a:xfrm>
          <a:prstGeom prst="rect">
            <a:avLst/>
          </a:prstGeom>
          <a:noFill/>
        </p:spPr>
        <p:txBody>
          <a:bodyPr wrap="square">
            <a:spAutoFit/>
          </a:bodyPr>
          <a:lstStyle/>
          <a:p>
            <a:r>
              <a:rPr lang="bn-IN" sz="6600" b="1" dirty="0">
                <a:solidFill>
                  <a:srgbClr val="FFFF00"/>
                </a:solidFill>
                <a:highlight>
                  <a:srgbClr val="0000FF"/>
                </a:highlight>
                <a:latin typeface="Kalpurush" panose="02000600000000000000" pitchFamily="2" charset="0"/>
                <a:cs typeface="Kalpurush" panose="02000600000000000000" pitchFamily="2" charset="0"/>
              </a:rPr>
              <a:t>০৮- </a:t>
            </a:r>
            <a:r>
              <a:rPr lang="as-IN" sz="6600" b="1" dirty="0">
                <a:solidFill>
                  <a:srgbClr val="FFFF00"/>
                </a:solidFill>
                <a:highlight>
                  <a:srgbClr val="0000FF"/>
                </a:highlight>
                <a:latin typeface="Kalpurush" panose="02000600000000000000" pitchFamily="2" charset="0"/>
                <a:cs typeface="Kalpurush" panose="02000600000000000000" pitchFamily="2" charset="0"/>
              </a:rPr>
              <a:t>সহীফায়ে সহীহা হাম্মাম ইবনে মুনাব্বেহ </a:t>
            </a:r>
            <a:endParaRPr lang="en-US" sz="6600" b="1" dirty="0">
              <a:solidFill>
                <a:srgbClr val="FFFF00"/>
              </a:solidFill>
              <a:highlight>
                <a:srgbClr val="0000FF"/>
              </a:highlight>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F01EFD89-48B6-9A06-25AC-63371CD0DF57}"/>
              </a:ext>
            </a:extLst>
          </p:cNvPr>
          <p:cNvSpPr txBox="1"/>
          <p:nvPr/>
        </p:nvSpPr>
        <p:spPr>
          <a:xfrm>
            <a:off x="466150" y="4314204"/>
            <a:ext cx="13923819" cy="5909310"/>
          </a:xfrm>
          <a:prstGeom prst="rect">
            <a:avLst/>
          </a:prstGeom>
          <a:noFill/>
        </p:spPr>
        <p:txBody>
          <a:bodyPr wrap="square">
            <a:spAutoFit/>
          </a:bodyPr>
          <a:lstStyle/>
          <a:p>
            <a:pPr algn="just"/>
            <a:r>
              <a:rPr lang="as-IN" sz="5400" dirty="0">
                <a:highlight>
                  <a:srgbClr val="0000FF"/>
                </a:highlight>
                <a:latin typeface="Kalpurush" panose="02000600000000000000" pitchFamily="2" charset="0"/>
                <a:cs typeface="Kalpurush" panose="02000600000000000000" pitchFamily="2" charset="0"/>
              </a:rPr>
              <a:t>হাম্মাম ইবনে মুনাব্বেহ (মৃত্যু ১০১ হিজরী) এটা সংকলন করেন। তিনি হযরত আবু হুরায়রার রা. ছাত্র ছিলেন। তিনি তাঁর উস্তাদ মুহতারামের বর্ণিত হাদীসগুলো এই গ্রন্থে একত্রে লিপিবদ্ধ করেছিলেন। গ্রন্থটির হস্তলিখিত কপি বার্লিন ও দামেশকের গ্রন্থাগারসমূহে সংর¶িত আছে। ইমাম আহমাদ রহ. তাঁর মুসনাদ গ্রন্থে আবু হুরায়রার রা. শিরোনামে পূর্ণ গ্রন্থটি সন্নিবেশ করেছেন।</a:t>
            </a:r>
            <a:endParaRPr lang="en-US" sz="71400" b="1" dirty="0">
              <a:solidFill>
                <a:srgbClr val="FFFF00"/>
              </a:solidFill>
              <a:highlight>
                <a:srgbClr val="0000FF"/>
              </a:highligh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724481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E848F14-2208-2613-2A6E-3792359610A4}"/>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953411D0-D1E4-24C6-C8E6-229DD14303B5}"/>
              </a:ext>
            </a:extLst>
          </p:cNvPr>
          <p:cNvGrpSpPr/>
          <p:nvPr/>
        </p:nvGrpSpPr>
        <p:grpSpPr>
          <a:xfrm>
            <a:off x="0" y="0"/>
            <a:ext cx="15179675" cy="10607675"/>
            <a:chOff x="0" y="0"/>
            <a:chExt cx="15179675" cy="10607675"/>
          </a:xfrm>
        </p:grpSpPr>
        <p:sp>
          <p:nvSpPr>
            <p:cNvPr id="7" name="Frame 6">
              <a:extLst>
                <a:ext uri="{FF2B5EF4-FFF2-40B4-BE49-F238E27FC236}">
                  <a16:creationId xmlns:a16="http://schemas.microsoft.com/office/drawing/2014/main" id="{2F83698E-18E9-D8F0-C25C-6BEA989EDF9B}"/>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970A1D60-784C-B2D9-4EA4-653EA31F1FB4}"/>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4" name="AutoShape 6" descr="معنى السلام عليكم - التطبيقات على Google Play">
            <a:extLst>
              <a:ext uri="{FF2B5EF4-FFF2-40B4-BE49-F238E27FC236}">
                <a16:creationId xmlns:a16="http://schemas.microsoft.com/office/drawing/2014/main" id="{F29CF0EF-B78B-310D-9510-B82B9901877C}"/>
              </a:ext>
            </a:extLst>
          </p:cNvPr>
          <p:cNvSpPr>
            <a:spLocks noChangeAspect="1" noChangeArrowheads="1"/>
          </p:cNvSpPr>
          <p:nvPr/>
        </p:nvSpPr>
        <p:spPr bwMode="auto">
          <a:xfrm>
            <a:off x="7437437" y="5151437"/>
            <a:ext cx="2853191" cy="28531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l="9080" r="9080"/>
          <a:stretch/>
        </p:blipFill>
        <p:spPr>
          <a:xfrm>
            <a:off x="1433404" y="1412847"/>
            <a:ext cx="4876800" cy="48959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3696" t="7477" r="26965" b="6807"/>
          <a:stretch>
            <a:fillRect/>
          </a:stretch>
        </p:blipFill>
        <p:spPr>
          <a:xfrm>
            <a:off x="8317829" y="1470959"/>
            <a:ext cx="5950165" cy="801846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style>
          <a:lnRef idx="0">
            <a:scrgbClr r="0" g="0" b="0"/>
          </a:lnRef>
          <a:fillRef idx="0">
            <a:scrgbClr r="0" g="0" b="0"/>
          </a:fillRef>
          <a:effectRef idx="0">
            <a:scrgbClr r="0" g="0" b="0"/>
          </a:effectRef>
          <a:fontRef idx="minor">
            <a:schemeClr val="lt1"/>
          </a:fontRef>
        </p:style>
      </p:pic>
      <p:sp>
        <p:nvSpPr>
          <p:cNvPr id="9" name="TextBox 8"/>
          <p:cNvSpPr txBox="1"/>
          <p:nvPr/>
        </p:nvSpPr>
        <p:spPr>
          <a:xfrm>
            <a:off x="865420" y="6423420"/>
            <a:ext cx="6012768" cy="1107996"/>
          </a:xfrm>
          <a:prstGeom prst="rect">
            <a:avLst/>
          </a:prstGeom>
          <a:noFill/>
        </p:spPr>
        <p:txBody>
          <a:bodyPr wrap="square" rtlCol="0">
            <a:spAutoFit/>
          </a:bodyPr>
          <a:lstStyle/>
          <a:p>
            <a:pPr algn="ctr"/>
            <a:r>
              <a:rPr lang="bn-IN" sz="6600" dirty="0">
                <a:ln>
                  <a:solidFill>
                    <a:schemeClr val="tx1"/>
                  </a:solidFill>
                  <a:prstDash val="solid"/>
                </a:ln>
                <a:solidFill>
                  <a:srgbClr val="FF0000"/>
                </a:solidFill>
                <a:highlight>
                  <a:srgbClr val="000080"/>
                </a:highlight>
                <a:latin typeface="NikoshBAN" pitchFamily="2" charset="0"/>
                <a:cs typeface="NikoshBAN" pitchFamily="2" charset="0"/>
              </a:rPr>
              <a:t>মোঃ বদিউল আলম</a:t>
            </a:r>
            <a:endParaRPr lang="bn-BD" sz="6600" dirty="0">
              <a:ln>
                <a:solidFill>
                  <a:schemeClr val="tx1"/>
                </a:solidFill>
                <a:prstDash val="solid"/>
              </a:ln>
              <a:solidFill>
                <a:srgbClr val="FF0000"/>
              </a:solidFill>
              <a:highlight>
                <a:srgbClr val="000080"/>
              </a:highlight>
              <a:latin typeface="NikoshBAN" pitchFamily="2" charset="0"/>
              <a:cs typeface="NikoshBAN" pitchFamily="2" charset="0"/>
            </a:endParaRPr>
          </a:p>
        </p:txBody>
      </p:sp>
      <p:sp>
        <p:nvSpPr>
          <p:cNvPr id="10" name="Flowchart: Delay 9"/>
          <p:cNvSpPr/>
          <p:nvPr/>
        </p:nvSpPr>
        <p:spPr>
          <a:xfrm rot="16200000">
            <a:off x="6903117" y="2247990"/>
            <a:ext cx="8779592" cy="6647264"/>
          </a:xfrm>
          <a:prstGeom prst="flowChartDelay">
            <a:avLst/>
          </a:prstGeom>
          <a:noFill/>
          <a:ln w="149225" cmpd="thickThi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p:cNvCxnSpPr>
          <p:nvPr/>
        </p:nvCxnSpPr>
        <p:spPr>
          <a:xfrm>
            <a:off x="7607993" y="2500162"/>
            <a:ext cx="0" cy="697093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3" name="Straight Connector 12"/>
          <p:cNvCxnSpPr>
            <a:cxnSpLocks/>
          </p:cNvCxnSpPr>
          <p:nvPr/>
        </p:nvCxnSpPr>
        <p:spPr>
          <a:xfrm>
            <a:off x="7738032" y="3592801"/>
            <a:ext cx="0" cy="5113946"/>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a:cxnSpLocks/>
          </p:cNvCxnSpPr>
          <p:nvPr/>
        </p:nvCxnSpPr>
        <p:spPr>
          <a:xfrm>
            <a:off x="7437437" y="3592801"/>
            <a:ext cx="0" cy="5113946"/>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A73BDB6E-C586-6B91-46EE-84B6CD19DB5F}"/>
              </a:ext>
            </a:extLst>
          </p:cNvPr>
          <p:cNvSpPr txBox="1"/>
          <p:nvPr/>
        </p:nvSpPr>
        <p:spPr>
          <a:xfrm>
            <a:off x="796138" y="7557363"/>
            <a:ext cx="6151332" cy="1200329"/>
          </a:xfrm>
          <a:prstGeom prst="rect">
            <a:avLst/>
          </a:prstGeom>
          <a:noFill/>
        </p:spPr>
        <p:txBody>
          <a:bodyPr wrap="square" rtlCol="0">
            <a:spAutoFit/>
          </a:bodyPr>
          <a:lstStyle/>
          <a:p>
            <a:pPr algn="ctr"/>
            <a:r>
              <a:rPr lang="bn-IN" sz="3600" dirty="0">
                <a:ln>
                  <a:solidFill>
                    <a:schemeClr val="tx1"/>
                  </a:solidFill>
                  <a:prstDash val="solid"/>
                </a:ln>
                <a:solidFill>
                  <a:srgbClr val="002060"/>
                </a:solidFill>
                <a:highlight>
                  <a:srgbClr val="800080"/>
                </a:highlight>
                <a:latin typeface="NikoshBAN" pitchFamily="2" charset="0"/>
                <a:cs typeface="NikoshBAN" pitchFamily="2" charset="0"/>
              </a:rPr>
              <a:t>ধাপ সাতগাড়া বি এম মডেল কামিল মাদ্রাসা</a:t>
            </a:r>
            <a:endParaRPr lang="en-US" sz="3600" dirty="0">
              <a:ln>
                <a:solidFill>
                  <a:schemeClr val="tx1"/>
                </a:solidFill>
                <a:prstDash val="solid"/>
              </a:ln>
              <a:solidFill>
                <a:srgbClr val="002060"/>
              </a:solidFill>
              <a:highlight>
                <a:srgbClr val="800080"/>
              </a:highlight>
              <a:latin typeface="NikoshBAN" pitchFamily="2" charset="0"/>
              <a:cs typeface="NikoshBAN" pitchFamily="2" charset="0"/>
            </a:endParaRPr>
          </a:p>
          <a:p>
            <a:pPr algn="ctr"/>
            <a:r>
              <a:rPr lang="bn-IN" sz="3600" dirty="0">
                <a:ln>
                  <a:solidFill>
                    <a:schemeClr val="tx1"/>
                  </a:solidFill>
                  <a:prstDash val="solid"/>
                </a:ln>
                <a:solidFill>
                  <a:srgbClr val="002060"/>
                </a:solidFill>
                <a:highlight>
                  <a:srgbClr val="800080"/>
                </a:highlight>
                <a:latin typeface="NikoshBAN" pitchFamily="2" charset="0"/>
                <a:cs typeface="NikoshBAN" pitchFamily="2" charset="0"/>
              </a:rPr>
              <a:t>মহানগর, রংপুর।</a:t>
            </a:r>
          </a:p>
        </p:txBody>
      </p:sp>
      <p:sp>
        <p:nvSpPr>
          <p:cNvPr id="18" name="TextBox 17">
            <a:extLst>
              <a:ext uri="{FF2B5EF4-FFF2-40B4-BE49-F238E27FC236}">
                <a16:creationId xmlns:a16="http://schemas.microsoft.com/office/drawing/2014/main" id="{0BF64229-5E8B-FD34-32FE-084E50B6901B}"/>
              </a:ext>
            </a:extLst>
          </p:cNvPr>
          <p:cNvSpPr txBox="1"/>
          <p:nvPr/>
        </p:nvSpPr>
        <p:spPr>
          <a:xfrm>
            <a:off x="1801499" y="8783639"/>
            <a:ext cx="4140610" cy="954107"/>
          </a:xfrm>
          <a:prstGeom prst="rect">
            <a:avLst/>
          </a:prstGeom>
          <a:noFill/>
        </p:spPr>
        <p:txBody>
          <a:bodyPr wrap="square" rtlCol="0">
            <a:spAutoFit/>
          </a:bodyPr>
          <a:lstStyle/>
          <a:p>
            <a:pPr algn="ctr"/>
            <a:r>
              <a:rPr lang="bn-BD" sz="2800" b="1" dirty="0">
                <a:ln>
                  <a:solidFill>
                    <a:schemeClr val="tx1"/>
                  </a:solidFill>
                  <a:prstDash val="solid"/>
                </a:ln>
                <a:solidFill>
                  <a:srgbClr val="0070C0"/>
                </a:solidFill>
                <a:highlight>
                  <a:srgbClr val="000000"/>
                </a:highlight>
                <a:latin typeface="NikoshBAN" pitchFamily="2" charset="0"/>
                <a:cs typeface="NikoshBAN" pitchFamily="2" charset="0"/>
              </a:rPr>
              <a:t>মোবাইল নং-</a:t>
            </a:r>
            <a:r>
              <a:rPr lang="bn-IN" sz="2800" b="1" dirty="0">
                <a:ln>
                  <a:solidFill>
                    <a:schemeClr val="tx1"/>
                  </a:solidFill>
                  <a:prstDash val="solid"/>
                </a:ln>
                <a:solidFill>
                  <a:srgbClr val="0070C0"/>
                </a:solidFill>
                <a:highlight>
                  <a:srgbClr val="000000"/>
                </a:highlight>
                <a:latin typeface="NikoshBAN" pitchFamily="2" charset="0"/>
                <a:cs typeface="NikoshBAN" pitchFamily="2" charset="0"/>
              </a:rPr>
              <a:t> ০১৭১২-৩২৩৩২৮</a:t>
            </a:r>
            <a:endParaRPr lang="bn-BD" sz="2800" b="1" dirty="0">
              <a:ln>
                <a:solidFill>
                  <a:schemeClr val="tx1"/>
                </a:solidFill>
                <a:prstDash val="solid"/>
              </a:ln>
              <a:solidFill>
                <a:srgbClr val="0070C0"/>
              </a:solidFill>
              <a:highlight>
                <a:srgbClr val="000000"/>
              </a:highlight>
              <a:latin typeface="NikoshBAN" pitchFamily="2" charset="0"/>
              <a:cs typeface="NikoshBAN" pitchFamily="2" charset="0"/>
            </a:endParaRPr>
          </a:p>
          <a:p>
            <a:pPr algn="ctr"/>
            <a:r>
              <a:rPr lang="en-US" sz="2800" b="1" dirty="0">
                <a:solidFill>
                  <a:srgbClr val="0070C0"/>
                </a:solidFill>
                <a:highlight>
                  <a:srgbClr val="000000"/>
                </a:highlight>
              </a:rPr>
              <a:t>  alam872015@gmail.com</a:t>
            </a:r>
          </a:p>
        </p:txBody>
      </p:sp>
      <p:sp>
        <p:nvSpPr>
          <p:cNvPr id="32" name="Flowchart: Delay 31">
            <a:extLst>
              <a:ext uri="{FF2B5EF4-FFF2-40B4-BE49-F238E27FC236}">
                <a16:creationId xmlns:a16="http://schemas.microsoft.com/office/drawing/2014/main" id="{331AB37A-A54B-3D6B-C235-19316BD0151D}"/>
              </a:ext>
            </a:extLst>
          </p:cNvPr>
          <p:cNvSpPr/>
          <p:nvPr/>
        </p:nvSpPr>
        <p:spPr>
          <a:xfrm rot="16200000">
            <a:off x="-517992" y="2247989"/>
            <a:ext cx="8779592" cy="6647264"/>
          </a:xfrm>
          <a:prstGeom prst="flowChartDelay">
            <a:avLst/>
          </a:prstGeom>
          <a:noFill/>
          <a:ln w="149225" cmpd="thickThi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rved Up Ribbon 1">
            <a:extLst>
              <a:ext uri="{FF2B5EF4-FFF2-40B4-BE49-F238E27FC236}">
                <a16:creationId xmlns:a16="http://schemas.microsoft.com/office/drawing/2014/main" id="{C02B0972-DDD9-7543-339E-60233C55EEF6}"/>
              </a:ext>
            </a:extLst>
          </p:cNvPr>
          <p:cNvSpPr/>
          <p:nvPr/>
        </p:nvSpPr>
        <p:spPr>
          <a:xfrm>
            <a:off x="4598843" y="451434"/>
            <a:ext cx="5639380" cy="685058"/>
          </a:xfrm>
          <a:prstGeom prst="ellipseRibbon2">
            <a:avLst/>
          </a:prstGeom>
          <a:solidFill>
            <a:schemeClr val="accent3">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Times New Roman" pitchFamily="18" charset="0"/>
                <a:cs typeface="Times New Roman" pitchFamily="18" charset="0"/>
              </a:rPr>
              <a:t>IDENTITY</a:t>
            </a:r>
          </a:p>
        </p:txBody>
      </p:sp>
    </p:spTree>
    <p:extLst>
      <p:ext uri="{BB962C8B-B14F-4D97-AF65-F5344CB8AC3E}">
        <p14:creationId xmlns:p14="http://schemas.microsoft.com/office/powerpoint/2010/main" val="1167357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80">
                                          <p:stCondLst>
                                            <p:cond delay="0"/>
                                          </p:stCondLst>
                                        </p:cTn>
                                        <p:tgtEl>
                                          <p:spTgt spid="6"/>
                                        </p:tgtEl>
                                      </p:cBhvr>
                                    </p:animEffect>
                                    <p:anim calcmode="lin" valueType="num">
                                      <p:cBhvr>
                                        <p:cTn id="4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1" dur="26">
                                          <p:stCondLst>
                                            <p:cond delay="650"/>
                                          </p:stCondLst>
                                        </p:cTn>
                                        <p:tgtEl>
                                          <p:spTgt spid="6"/>
                                        </p:tgtEl>
                                      </p:cBhvr>
                                      <p:to x="100000" y="60000"/>
                                    </p:animScale>
                                    <p:animScale>
                                      <p:cBhvr>
                                        <p:cTn id="52" dur="166" decel="50000">
                                          <p:stCondLst>
                                            <p:cond delay="676"/>
                                          </p:stCondLst>
                                        </p:cTn>
                                        <p:tgtEl>
                                          <p:spTgt spid="6"/>
                                        </p:tgtEl>
                                      </p:cBhvr>
                                      <p:to x="100000" y="100000"/>
                                    </p:animScale>
                                    <p:animScale>
                                      <p:cBhvr>
                                        <p:cTn id="53" dur="26">
                                          <p:stCondLst>
                                            <p:cond delay="1312"/>
                                          </p:stCondLst>
                                        </p:cTn>
                                        <p:tgtEl>
                                          <p:spTgt spid="6"/>
                                        </p:tgtEl>
                                      </p:cBhvr>
                                      <p:to x="100000" y="80000"/>
                                    </p:animScale>
                                    <p:animScale>
                                      <p:cBhvr>
                                        <p:cTn id="54" dur="166" decel="50000">
                                          <p:stCondLst>
                                            <p:cond delay="1338"/>
                                          </p:stCondLst>
                                        </p:cTn>
                                        <p:tgtEl>
                                          <p:spTgt spid="6"/>
                                        </p:tgtEl>
                                      </p:cBhvr>
                                      <p:to x="100000" y="100000"/>
                                    </p:animScale>
                                    <p:animScale>
                                      <p:cBhvr>
                                        <p:cTn id="55" dur="26">
                                          <p:stCondLst>
                                            <p:cond delay="1642"/>
                                          </p:stCondLst>
                                        </p:cTn>
                                        <p:tgtEl>
                                          <p:spTgt spid="6"/>
                                        </p:tgtEl>
                                      </p:cBhvr>
                                      <p:to x="100000" y="90000"/>
                                    </p:animScale>
                                    <p:animScale>
                                      <p:cBhvr>
                                        <p:cTn id="56" dur="166" decel="50000">
                                          <p:stCondLst>
                                            <p:cond delay="1668"/>
                                          </p:stCondLst>
                                        </p:cTn>
                                        <p:tgtEl>
                                          <p:spTgt spid="6"/>
                                        </p:tgtEl>
                                      </p:cBhvr>
                                      <p:to x="100000" y="100000"/>
                                    </p:animScale>
                                    <p:animScale>
                                      <p:cBhvr>
                                        <p:cTn id="57" dur="26">
                                          <p:stCondLst>
                                            <p:cond delay="1808"/>
                                          </p:stCondLst>
                                        </p:cTn>
                                        <p:tgtEl>
                                          <p:spTgt spid="6"/>
                                        </p:tgtEl>
                                      </p:cBhvr>
                                      <p:to x="100000" y="95000"/>
                                    </p:animScale>
                                    <p:animScale>
                                      <p:cBhvr>
                                        <p:cTn id="58" dur="166" decel="50000">
                                          <p:stCondLst>
                                            <p:cond delay="1834"/>
                                          </p:stCondLst>
                                        </p:cTn>
                                        <p:tgtEl>
                                          <p:spTgt spid="6"/>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1000" fill="hold"/>
                                        <p:tgtEl>
                                          <p:spTgt spid="17"/>
                                        </p:tgtEl>
                                        <p:attrNameLst>
                                          <p:attrName>ppt_w</p:attrName>
                                        </p:attrNameLst>
                                      </p:cBhvr>
                                      <p:tavLst>
                                        <p:tav tm="0">
                                          <p:val>
                                            <p:fltVal val="0"/>
                                          </p:val>
                                        </p:tav>
                                        <p:tav tm="100000">
                                          <p:val>
                                            <p:strVal val="#ppt_w"/>
                                          </p:val>
                                        </p:tav>
                                      </p:tavLst>
                                    </p:anim>
                                    <p:anim calcmode="lin" valueType="num">
                                      <p:cBhvr>
                                        <p:cTn id="70" dur="1000" fill="hold"/>
                                        <p:tgtEl>
                                          <p:spTgt spid="17"/>
                                        </p:tgtEl>
                                        <p:attrNameLst>
                                          <p:attrName>ppt_h</p:attrName>
                                        </p:attrNameLst>
                                      </p:cBhvr>
                                      <p:tavLst>
                                        <p:tav tm="0">
                                          <p:val>
                                            <p:fltVal val="0"/>
                                          </p:val>
                                        </p:tav>
                                        <p:tav tm="100000">
                                          <p:val>
                                            <p:strVal val="#ppt_h"/>
                                          </p:val>
                                        </p:tav>
                                      </p:tavLst>
                                    </p:anim>
                                    <p:anim calcmode="lin" valueType="num">
                                      <p:cBhvr>
                                        <p:cTn id="71" dur="1000" fill="hold"/>
                                        <p:tgtEl>
                                          <p:spTgt spid="17"/>
                                        </p:tgtEl>
                                        <p:attrNameLst>
                                          <p:attrName>style.rotation</p:attrName>
                                        </p:attrNameLst>
                                      </p:cBhvr>
                                      <p:tavLst>
                                        <p:tav tm="0">
                                          <p:val>
                                            <p:fltVal val="90"/>
                                          </p:val>
                                        </p:tav>
                                        <p:tav tm="100000">
                                          <p:val>
                                            <p:fltVal val="0"/>
                                          </p:val>
                                        </p:tav>
                                      </p:tavLst>
                                    </p:anim>
                                    <p:animEffect transition="in" filter="fade">
                                      <p:cBhvr>
                                        <p:cTn id="72" dur="1000"/>
                                        <p:tgtEl>
                                          <p:spTgt spid="17"/>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1000" fill="hold"/>
                                        <p:tgtEl>
                                          <p:spTgt spid="18"/>
                                        </p:tgtEl>
                                        <p:attrNameLst>
                                          <p:attrName>ppt_w</p:attrName>
                                        </p:attrNameLst>
                                      </p:cBhvr>
                                      <p:tavLst>
                                        <p:tav tm="0">
                                          <p:val>
                                            <p:fltVal val="0"/>
                                          </p:val>
                                        </p:tav>
                                        <p:tav tm="100000">
                                          <p:val>
                                            <p:strVal val="#ppt_w"/>
                                          </p:val>
                                        </p:tav>
                                      </p:tavLst>
                                    </p:anim>
                                    <p:anim calcmode="lin" valueType="num">
                                      <p:cBhvr>
                                        <p:cTn id="76" dur="1000" fill="hold"/>
                                        <p:tgtEl>
                                          <p:spTgt spid="18"/>
                                        </p:tgtEl>
                                        <p:attrNameLst>
                                          <p:attrName>ppt_h</p:attrName>
                                        </p:attrNameLst>
                                      </p:cBhvr>
                                      <p:tavLst>
                                        <p:tav tm="0">
                                          <p:val>
                                            <p:fltVal val="0"/>
                                          </p:val>
                                        </p:tav>
                                        <p:tav tm="100000">
                                          <p:val>
                                            <p:strVal val="#ppt_h"/>
                                          </p:val>
                                        </p:tav>
                                      </p:tavLst>
                                    </p:anim>
                                    <p:anim calcmode="lin" valueType="num">
                                      <p:cBhvr>
                                        <p:cTn id="77" dur="1000" fill="hold"/>
                                        <p:tgtEl>
                                          <p:spTgt spid="18"/>
                                        </p:tgtEl>
                                        <p:attrNameLst>
                                          <p:attrName>style.rotation</p:attrName>
                                        </p:attrNameLst>
                                      </p:cBhvr>
                                      <p:tavLst>
                                        <p:tav tm="0">
                                          <p:val>
                                            <p:fltVal val="90"/>
                                          </p:val>
                                        </p:tav>
                                        <p:tav tm="100000">
                                          <p:val>
                                            <p:fltVal val="0"/>
                                          </p:val>
                                        </p:tav>
                                      </p:tavLst>
                                    </p:anim>
                                    <p:animEffect transition="in" filter="fade">
                                      <p:cBhvr>
                                        <p:cTn id="7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7" grpId="0"/>
      <p:bldP spid="18" grpId="0"/>
      <p:bldP spid="32" grpId="0" animBg="1"/>
      <p:bldP spid="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49A1A-4BCC-C95E-899C-E1605438259A}"/>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D8AA3567-C748-1C82-1F6F-6DDD9341951E}"/>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3740A3FE-482D-73A2-64FD-49B00A97DEF9}"/>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EF1CCCFE-CA83-C067-7B20-EA83A71BAA52}"/>
              </a:ext>
            </a:extLst>
          </p:cNvPr>
          <p:cNvSpPr txBox="1"/>
          <p:nvPr/>
        </p:nvSpPr>
        <p:spPr>
          <a:xfrm>
            <a:off x="466150" y="418497"/>
            <a:ext cx="13665486" cy="2800767"/>
          </a:xfrm>
          <a:prstGeom prst="rect">
            <a:avLst/>
          </a:prstGeom>
          <a:noFill/>
        </p:spPr>
        <p:txBody>
          <a:bodyPr wrap="square">
            <a:spAutoFit/>
          </a:bodyPr>
          <a:lstStyle/>
          <a:p>
            <a:pPr algn="ctr"/>
            <a:r>
              <a:rPr lang="as-IN" sz="8800" b="1" dirty="0">
                <a:solidFill>
                  <a:srgbClr val="FFFF00"/>
                </a:solidFill>
                <a:latin typeface="Kalpurush" panose="02000600000000000000" pitchFamily="2" charset="0"/>
                <a:cs typeface="Kalpurush" panose="02000600000000000000" pitchFamily="2" charset="0"/>
              </a:rPr>
              <a:t>গ. </a:t>
            </a:r>
            <a:r>
              <a:rPr lang="as-IN" sz="8800" b="1" dirty="0">
                <a:solidFill>
                  <a:srgbClr val="FFFF00"/>
                </a:solidFill>
                <a:highlight>
                  <a:srgbClr val="FF0000"/>
                </a:highlight>
                <a:latin typeface="Kalpurush" panose="02000600000000000000" pitchFamily="2" charset="0"/>
                <a:cs typeface="Kalpurush" panose="02000600000000000000" pitchFamily="2" charset="0"/>
              </a:rPr>
              <a:t>ওমর ইবনে আবদুল আযীয (রহ.) এর যুগে হাদীস সংকলন </a:t>
            </a:r>
            <a:r>
              <a:rPr lang="as-IN" sz="8800" b="1" dirty="0">
                <a:solidFill>
                  <a:srgbClr val="FFFF00"/>
                </a:solidFill>
                <a:latin typeface="Kalpurush" panose="02000600000000000000" pitchFamily="2" charset="0"/>
                <a:cs typeface="Kalpurush" panose="02000600000000000000" pitchFamily="2" charset="0"/>
              </a:rPr>
              <a:t>:</a:t>
            </a:r>
            <a:endParaRPr lang="en-US" sz="8800" b="1" dirty="0">
              <a:solidFill>
                <a:srgbClr val="FFFF00"/>
              </a:solidFill>
              <a:latin typeface="Kalpurush" panose="02000600000000000000" pitchFamily="2" charset="0"/>
              <a:cs typeface="Kalpurush" panose="02000600000000000000" pitchFamily="2" charset="0"/>
            </a:endParaRPr>
          </a:p>
        </p:txBody>
      </p:sp>
      <p:sp>
        <p:nvSpPr>
          <p:cNvPr id="4" name="TextBox 3">
            <a:extLst>
              <a:ext uri="{FF2B5EF4-FFF2-40B4-BE49-F238E27FC236}">
                <a16:creationId xmlns:a16="http://schemas.microsoft.com/office/drawing/2014/main" id="{992C2233-8DE4-60D8-E8C1-628C811C918D}"/>
              </a:ext>
            </a:extLst>
          </p:cNvPr>
          <p:cNvSpPr txBox="1"/>
          <p:nvPr/>
        </p:nvSpPr>
        <p:spPr>
          <a:xfrm>
            <a:off x="619269" y="3409162"/>
            <a:ext cx="13925260" cy="5509200"/>
          </a:xfrm>
          <a:prstGeom prst="rect">
            <a:avLst/>
          </a:prstGeom>
          <a:noFill/>
        </p:spPr>
        <p:txBody>
          <a:bodyPr wrap="square">
            <a:spAutoFit/>
          </a:bodyPr>
          <a:lstStyle/>
          <a:p>
            <a:pPr algn="just"/>
            <a:r>
              <a:rPr lang="as-IN" sz="8800" b="1" dirty="0">
                <a:solidFill>
                  <a:srgbClr val="FFFF00"/>
                </a:solidFill>
                <a:latin typeface="Kalpurush" panose="02000600000000000000" pitchFamily="2" charset="0"/>
                <a:cs typeface="Kalpurush" panose="02000600000000000000" pitchFamily="2" charset="0"/>
              </a:rPr>
              <a:t>উমাইয়া খলিফা হযরত ওমর ইবনে আবদুল আযীয (রহ.)-এর যুগেই সরকারিভাবে হাদীস সংকলনের উদ্যোগ নেওয়া হয়।</a:t>
            </a:r>
            <a:endParaRPr lang="en-US" sz="8800" b="1" dirty="0">
              <a:solidFill>
                <a:srgbClr val="FFFF00"/>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7215396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C1C03-2E92-7D3C-F72D-070D0A607BC6}"/>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9645C221-3B8E-597E-B25B-4CFA053F3795}"/>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85FCD345-5250-C1E8-9D59-9D185CC4D2CB}"/>
              </a:ext>
            </a:extLst>
          </p:cNvPr>
          <p:cNvSpPr txBox="1"/>
          <p:nvPr/>
        </p:nvSpPr>
        <p:spPr>
          <a:xfrm>
            <a:off x="383742" y="375010"/>
            <a:ext cx="13925260" cy="3508653"/>
          </a:xfrm>
          <a:prstGeom prst="rect">
            <a:avLst/>
          </a:prstGeom>
          <a:noFill/>
        </p:spPr>
        <p:txBody>
          <a:bodyPr wrap="square">
            <a:spAutoFit/>
          </a:bodyPr>
          <a:lstStyle/>
          <a:p>
            <a:pPr algn="ctr"/>
            <a:r>
              <a:rPr lang="as-IN" sz="6000" b="1" dirty="0">
                <a:highlight>
                  <a:srgbClr val="0000FF"/>
                </a:highlight>
                <a:latin typeface="Kalpurush" panose="02000600000000000000" pitchFamily="2" charset="0"/>
                <a:cs typeface="Kalpurush" panose="02000600000000000000" pitchFamily="2" charset="0"/>
              </a:rPr>
              <a:t>০১— খলীফার নির্দেশ জারি :</a:t>
            </a:r>
            <a:r>
              <a:rPr lang="as-IN" sz="6000" b="1" dirty="0">
                <a:highlight>
                  <a:srgbClr val="FF0000"/>
                </a:highlight>
                <a:latin typeface="Kalpurush" panose="02000600000000000000" pitchFamily="2" charset="0"/>
                <a:cs typeface="Kalpurush" panose="02000600000000000000" pitchFamily="2" charset="0"/>
              </a:rPr>
              <a:t> </a:t>
            </a:r>
            <a:endParaRPr lang="bn-IN" sz="6000" b="1" dirty="0">
              <a:highlight>
                <a:srgbClr val="FF0000"/>
              </a:highlight>
              <a:latin typeface="Kalpurush" panose="02000600000000000000" pitchFamily="2" charset="0"/>
              <a:cs typeface="Kalpurush" panose="02000600000000000000" pitchFamily="2" charset="0"/>
            </a:endParaRPr>
          </a:p>
          <a:p>
            <a:pPr algn="just"/>
            <a:r>
              <a:rPr lang="as-IN" sz="5400" b="1" dirty="0">
                <a:highlight>
                  <a:srgbClr val="FF0000"/>
                </a:highlight>
                <a:latin typeface="Kalpurush" panose="02000600000000000000" pitchFamily="2" charset="0"/>
                <a:cs typeface="Kalpurush" panose="02000600000000000000" pitchFamily="2" charset="0"/>
              </a:rPr>
              <a:t>দ্বিতীয় শতাব্দীর প্রথম দিকে উমাইয়া খলিফা হযরত ওমর ইবনে আবদুল আযীয (রহ.) ইসলামী রাষ্ট্রের সমগ্র এলাকায় এ নির্দেশ জারি করেন,</a:t>
            </a:r>
            <a:r>
              <a:rPr lang="as-IN" sz="5400" b="1" dirty="0">
                <a:latin typeface="Kalpurush" panose="02000600000000000000" pitchFamily="2" charset="0"/>
                <a:cs typeface="Kalpurush" panose="02000600000000000000" pitchFamily="2" charset="0"/>
              </a:rPr>
              <a:t> </a:t>
            </a:r>
            <a:endParaRPr lang="en-US" sz="5400" b="1" dirty="0">
              <a:solidFill>
                <a:srgbClr val="FFFF00"/>
              </a:solidFill>
              <a:latin typeface="Kalpurush" panose="02000600000000000000" pitchFamily="2" charset="0"/>
              <a:cs typeface="Kalpurush" panose="02000600000000000000" pitchFamily="2" charset="0"/>
            </a:endParaRPr>
          </a:p>
        </p:txBody>
      </p:sp>
      <p:sp>
        <p:nvSpPr>
          <p:cNvPr id="6" name="TextBox 5">
            <a:extLst>
              <a:ext uri="{FF2B5EF4-FFF2-40B4-BE49-F238E27FC236}">
                <a16:creationId xmlns:a16="http://schemas.microsoft.com/office/drawing/2014/main" id="{18B2DE50-ED4B-A306-5912-B13744F16EAB}"/>
              </a:ext>
            </a:extLst>
          </p:cNvPr>
          <p:cNvSpPr txBox="1"/>
          <p:nvPr/>
        </p:nvSpPr>
        <p:spPr>
          <a:xfrm>
            <a:off x="395864" y="5914985"/>
            <a:ext cx="14412191" cy="4524315"/>
          </a:xfrm>
          <a:prstGeom prst="rect">
            <a:avLst/>
          </a:prstGeom>
          <a:noFill/>
        </p:spPr>
        <p:txBody>
          <a:bodyPr wrap="square">
            <a:spAutoFit/>
          </a:bodyPr>
          <a:lstStyle/>
          <a:p>
            <a:pPr algn="just"/>
            <a:r>
              <a:rPr lang="as-IN" sz="4800" b="1" dirty="0">
                <a:solidFill>
                  <a:srgbClr val="FFFF00"/>
                </a:solidFill>
                <a:latin typeface="Kalpurush" panose="02000600000000000000" pitchFamily="2" charset="0"/>
                <a:cs typeface="Kalpurush" panose="02000600000000000000" pitchFamily="2" charset="0"/>
              </a:rPr>
              <a:t>তোমরা রাসূল (সা.) এর হাদীস কোথায় আছে অন্বেষণ করো! এবং তা লিপিবদ্ধ করো! কেননা, আমি ইলমে হাদীসের দরস ও মুহাদ্দিসীনদের মৃত্যুর ভয় করছি!” এ সময় খলীফার নির্দেশ </a:t>
            </a:r>
            <a:r>
              <a:rPr lang="bn-IN" sz="4800" b="1" dirty="0">
                <a:solidFill>
                  <a:srgbClr val="FFFF00"/>
                </a:solidFill>
                <a:latin typeface="Kalpurush" panose="02000600000000000000" pitchFamily="2" charset="0"/>
                <a:cs typeface="Kalpurush" panose="02000600000000000000" pitchFamily="2" charset="0"/>
              </a:rPr>
              <a:t>মো</a:t>
            </a:r>
            <a:r>
              <a:rPr lang="as-IN" sz="4800" b="1" dirty="0">
                <a:solidFill>
                  <a:srgbClr val="FFFF00"/>
                </a:solidFill>
                <a:latin typeface="Kalpurush" panose="02000600000000000000" pitchFamily="2" charset="0"/>
                <a:cs typeface="Kalpurush" panose="02000600000000000000" pitchFamily="2" charset="0"/>
              </a:rPr>
              <a:t>তাবেক মদীনার গভর্নর হযরত আবু বকর ইবনে হাযম বিপুল সংখ্যক হাদীস সংগ্রহ করে হাদীসের কয়েক খণ্ড গ্রন্থ সংকলন করেন।</a:t>
            </a:r>
            <a:endParaRPr lang="en-US" sz="4400" dirty="0"/>
          </a:p>
        </p:txBody>
      </p:sp>
      <p:sp>
        <p:nvSpPr>
          <p:cNvPr id="9" name="TextBox 8">
            <a:extLst>
              <a:ext uri="{FF2B5EF4-FFF2-40B4-BE49-F238E27FC236}">
                <a16:creationId xmlns:a16="http://schemas.microsoft.com/office/drawing/2014/main" id="{F56BB616-CDFB-424A-0B43-F767BAFAD0F9}"/>
              </a:ext>
            </a:extLst>
          </p:cNvPr>
          <p:cNvSpPr txBox="1"/>
          <p:nvPr/>
        </p:nvSpPr>
        <p:spPr>
          <a:xfrm>
            <a:off x="256309" y="3929828"/>
            <a:ext cx="14180126" cy="1938992"/>
          </a:xfrm>
          <a:prstGeom prst="rect">
            <a:avLst/>
          </a:prstGeom>
          <a:noFill/>
        </p:spPr>
        <p:txBody>
          <a:bodyPr wrap="square">
            <a:spAutoFit/>
          </a:bodyPr>
          <a:lstStyle/>
          <a:p>
            <a:pPr algn="r" rtl="1"/>
            <a:r>
              <a:rPr lang="ar-SA" sz="6000" b="1" dirty="0">
                <a:solidFill>
                  <a:srgbClr val="FFFF00"/>
                </a:solidFill>
                <a:highlight>
                  <a:srgbClr val="800080"/>
                </a:highlight>
                <a:latin typeface="Bahij Uthman Taha" panose="02040503050201020203" pitchFamily="18" charset="-78"/>
                <a:cs typeface="Bahij Uthman Taha" panose="02040503050201020203" pitchFamily="18" charset="-78"/>
              </a:rPr>
              <a:t>أنظر ما كان من حديث رسول الله صلى الله عليه وسلم فاكتبه فانی خفت دروس العلم وذهاب العلماء. “</a:t>
            </a:r>
            <a:endParaRPr lang="en-US" sz="5400" dirty="0">
              <a:highlight>
                <a:srgbClr val="800080"/>
              </a:highlight>
              <a:latin typeface="Bahij Uthman Taha" panose="02040503050201020203" pitchFamily="18" charset="-78"/>
              <a:cs typeface="Bahij Uthman Taha" panose="02040503050201020203" pitchFamily="18" charset="-78"/>
            </a:endParaRPr>
          </a:p>
        </p:txBody>
      </p:sp>
    </p:spTree>
    <p:extLst>
      <p:ext uri="{BB962C8B-B14F-4D97-AF65-F5344CB8AC3E}">
        <p14:creationId xmlns:p14="http://schemas.microsoft.com/office/powerpoint/2010/main" val="35766616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32BB7-6F2C-6FAF-A8C6-F9765995E1B8}"/>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850CE32F-4AB0-8811-5145-223B5D336C08}"/>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2477F1F6-C6A6-77C9-42A4-13E433D11620}"/>
              </a:ext>
            </a:extLst>
          </p:cNvPr>
          <p:cNvSpPr txBox="1"/>
          <p:nvPr/>
        </p:nvSpPr>
        <p:spPr>
          <a:xfrm>
            <a:off x="870672" y="494959"/>
            <a:ext cx="13925260" cy="1200329"/>
          </a:xfrm>
          <a:prstGeom prst="rect">
            <a:avLst/>
          </a:prstGeom>
          <a:noFill/>
        </p:spPr>
        <p:txBody>
          <a:bodyPr wrap="square">
            <a:spAutoFit/>
          </a:bodyPr>
          <a:lstStyle/>
          <a:p>
            <a:pPr algn="ctr"/>
            <a:r>
              <a:rPr lang="as-IN" sz="7200" b="1" dirty="0">
                <a:solidFill>
                  <a:srgbClr val="FFFF00"/>
                </a:solidFill>
                <a:highlight>
                  <a:srgbClr val="0000FF"/>
                </a:highlight>
                <a:latin typeface="Kalpurush" panose="02000600000000000000" pitchFamily="2" charset="0"/>
                <a:cs typeface="Kalpurush" panose="02000600000000000000" pitchFamily="2" charset="0"/>
              </a:rPr>
              <a:t>হিজরী প্রথম শতকে হাদীস সংকলন: </a:t>
            </a:r>
            <a:endParaRPr lang="bn-IN" sz="7200" b="1" dirty="0">
              <a:solidFill>
                <a:srgbClr val="FFFF00"/>
              </a:solidFill>
              <a:highlight>
                <a:srgbClr val="0000FF"/>
              </a:highlight>
              <a:latin typeface="Kalpurush" panose="02000600000000000000" pitchFamily="2" charset="0"/>
              <a:cs typeface="Kalpurush" panose="02000600000000000000" pitchFamily="2" charset="0"/>
            </a:endParaRPr>
          </a:p>
        </p:txBody>
      </p:sp>
      <p:sp>
        <p:nvSpPr>
          <p:cNvPr id="5" name="TextBox 4">
            <a:extLst>
              <a:ext uri="{FF2B5EF4-FFF2-40B4-BE49-F238E27FC236}">
                <a16:creationId xmlns:a16="http://schemas.microsoft.com/office/drawing/2014/main" id="{58DE171A-9FE2-47CD-B256-0BC476E33EA7}"/>
              </a:ext>
            </a:extLst>
          </p:cNvPr>
          <p:cNvSpPr txBox="1"/>
          <p:nvPr/>
        </p:nvSpPr>
        <p:spPr>
          <a:xfrm>
            <a:off x="383742" y="2310579"/>
            <a:ext cx="14412190" cy="7201972"/>
          </a:xfrm>
          <a:prstGeom prst="rect">
            <a:avLst/>
          </a:prstGeom>
          <a:noFill/>
        </p:spPr>
        <p:txBody>
          <a:bodyPr wrap="square">
            <a:spAutoFit/>
          </a:bodyPr>
          <a:lstStyle/>
          <a:p>
            <a:pPr algn="just"/>
            <a:r>
              <a:rPr lang="bn-IN" sz="6600" b="1" dirty="0">
                <a:solidFill>
                  <a:srgbClr val="FFFF00"/>
                </a:solidFill>
                <a:latin typeface="Kalpurush" panose="02000600000000000000" pitchFamily="2" charset="0"/>
                <a:cs typeface="Kalpurush" panose="02000600000000000000" pitchFamily="2" charset="0"/>
              </a:rPr>
              <a:t>হিজরী ১ম শতকে </a:t>
            </a:r>
            <a:r>
              <a:rPr lang="as-IN" sz="6600" b="1" dirty="0">
                <a:solidFill>
                  <a:srgbClr val="FFFF00"/>
                </a:solidFill>
                <a:latin typeface="Kalpurush" panose="02000600000000000000" pitchFamily="2" charset="0"/>
                <a:cs typeface="Kalpurush" panose="02000600000000000000" pitchFamily="2" charset="0"/>
              </a:rPr>
              <a:t>ইসলামী রাষ্ট্রের আনাচে-কানাচে হাদীস বিশারদগণ হাদীসে নববী গ্রন্থাকারে লিপিবদ্ধ করার কাজে আত্মনি</a:t>
            </a:r>
            <a:r>
              <a:rPr lang="bn-IN" sz="6600" b="1" dirty="0">
                <a:solidFill>
                  <a:srgbClr val="FFFF00"/>
                </a:solidFill>
                <a:latin typeface="Kalpurush" panose="02000600000000000000" pitchFamily="2" charset="0"/>
                <a:cs typeface="Kalpurush" panose="02000600000000000000" pitchFamily="2" charset="0"/>
              </a:rPr>
              <a:t>য়ো</a:t>
            </a:r>
            <a:r>
              <a:rPr lang="as-IN" sz="6600" b="1" dirty="0">
                <a:solidFill>
                  <a:srgbClr val="FFFF00"/>
                </a:solidFill>
                <a:latin typeface="Kalpurush" panose="02000600000000000000" pitchFamily="2" charset="0"/>
                <a:cs typeface="Kalpurush" panose="02000600000000000000" pitchFamily="2" charset="0"/>
              </a:rPr>
              <a:t>গ করেন। যেমন: </a:t>
            </a:r>
            <a:r>
              <a:rPr lang="bn-IN" sz="6600" b="1" dirty="0">
                <a:solidFill>
                  <a:srgbClr val="FFFF00"/>
                </a:solidFill>
                <a:highlight>
                  <a:srgbClr val="0000FF"/>
                </a:highlight>
                <a:latin typeface="Kalpurush" panose="02000600000000000000" pitchFamily="2" charset="0"/>
                <a:cs typeface="Kalpurush" panose="02000600000000000000" pitchFamily="2" charset="0"/>
              </a:rPr>
              <a:t>ইমাম </a:t>
            </a:r>
            <a:r>
              <a:rPr lang="as-IN" sz="6600" b="1" dirty="0">
                <a:solidFill>
                  <a:srgbClr val="FFFF00"/>
                </a:solidFill>
                <a:highlight>
                  <a:srgbClr val="000000"/>
                </a:highlight>
                <a:latin typeface="Kalpurush" panose="02000600000000000000" pitchFamily="2" charset="0"/>
                <a:cs typeface="Kalpurush" panose="02000600000000000000" pitchFamily="2" charset="0"/>
              </a:rPr>
              <a:t>যুহরী</a:t>
            </a:r>
            <a:r>
              <a:rPr lang="as-IN" sz="6600" b="1" dirty="0">
                <a:solidFill>
                  <a:srgbClr val="FFFF00"/>
                </a:solidFill>
                <a:latin typeface="Kalpurush" panose="02000600000000000000" pitchFamily="2" charset="0"/>
                <a:cs typeface="Kalpurush" panose="02000600000000000000" pitchFamily="2" charset="0"/>
              </a:rPr>
              <a:t>, </a:t>
            </a:r>
            <a:r>
              <a:rPr lang="as-IN" sz="6600" b="1" dirty="0">
                <a:solidFill>
                  <a:srgbClr val="FFFF00"/>
                </a:solidFill>
                <a:highlight>
                  <a:srgbClr val="008000"/>
                </a:highlight>
                <a:latin typeface="Kalpurush" panose="02000600000000000000" pitchFamily="2" charset="0"/>
                <a:cs typeface="Kalpurush" panose="02000600000000000000" pitchFamily="2" charset="0"/>
              </a:rPr>
              <a:t>ইমাম শা</a:t>
            </a:r>
            <a:r>
              <a:rPr lang="bn-IN" sz="6600" b="1" dirty="0">
                <a:solidFill>
                  <a:srgbClr val="FFFF00"/>
                </a:solidFill>
                <a:highlight>
                  <a:srgbClr val="008000"/>
                </a:highlight>
                <a:latin typeface="Kalpurush" panose="02000600000000000000" pitchFamily="2" charset="0"/>
                <a:cs typeface="Kalpurush" panose="02000600000000000000" pitchFamily="2" charset="0"/>
              </a:rPr>
              <a:t>বী</a:t>
            </a:r>
            <a:r>
              <a:rPr lang="as-IN" sz="6600" b="1" dirty="0">
                <a:solidFill>
                  <a:srgbClr val="FFFF00"/>
                </a:solidFill>
                <a:latin typeface="Kalpurush" panose="02000600000000000000" pitchFamily="2" charset="0"/>
                <a:cs typeface="Kalpurush" panose="02000600000000000000" pitchFamily="2" charset="0"/>
              </a:rPr>
              <a:t>, </a:t>
            </a:r>
            <a:r>
              <a:rPr lang="as-IN" sz="6600" b="1" dirty="0">
                <a:solidFill>
                  <a:srgbClr val="FFFF00"/>
                </a:solidFill>
                <a:highlight>
                  <a:srgbClr val="0000FF"/>
                </a:highlight>
                <a:latin typeface="Kalpurush" panose="02000600000000000000" pitchFamily="2" charset="0"/>
                <a:cs typeface="Kalpurush" panose="02000600000000000000" pitchFamily="2" charset="0"/>
              </a:rPr>
              <a:t>মাক</a:t>
            </a:r>
            <a:r>
              <a:rPr lang="bn-IN" sz="6600" b="1" dirty="0">
                <a:solidFill>
                  <a:srgbClr val="FFFF00"/>
                </a:solidFill>
                <a:highlight>
                  <a:srgbClr val="0000FF"/>
                </a:highlight>
                <a:latin typeface="Kalpurush" panose="02000600000000000000" pitchFamily="2" charset="0"/>
                <a:cs typeface="Kalpurush" panose="02000600000000000000" pitchFamily="2" charset="0"/>
              </a:rPr>
              <a:t>হু</a:t>
            </a:r>
            <a:r>
              <a:rPr lang="as-IN" sz="6600" b="1" dirty="0">
                <a:solidFill>
                  <a:srgbClr val="FFFF00"/>
                </a:solidFill>
                <a:highlight>
                  <a:srgbClr val="0000FF"/>
                </a:highlight>
                <a:latin typeface="Kalpurush" panose="02000600000000000000" pitchFamily="2" charset="0"/>
                <a:cs typeface="Kalpurush" panose="02000600000000000000" pitchFamily="2" charset="0"/>
              </a:rPr>
              <a:t>ল</a:t>
            </a:r>
            <a:r>
              <a:rPr lang="bn-IN" sz="6600" b="1" dirty="0">
                <a:solidFill>
                  <a:srgbClr val="FFFF00"/>
                </a:solidFill>
                <a:highlight>
                  <a:srgbClr val="0000FF"/>
                </a:highlight>
                <a:latin typeface="Kalpurush" panose="02000600000000000000" pitchFamily="2" charset="0"/>
                <a:cs typeface="Kalpurush" panose="02000600000000000000" pitchFamily="2" charset="0"/>
              </a:rPr>
              <a:t> দামেশকী</a:t>
            </a:r>
            <a:r>
              <a:rPr lang="as-IN" sz="6600" b="1" dirty="0">
                <a:solidFill>
                  <a:srgbClr val="FFFF00"/>
                </a:solidFill>
                <a:highlight>
                  <a:srgbClr val="0000FF"/>
                </a:highlight>
                <a:latin typeface="Kalpurush" panose="02000600000000000000" pitchFamily="2" charset="0"/>
                <a:cs typeface="Kalpurush" panose="02000600000000000000" pitchFamily="2" charset="0"/>
              </a:rPr>
              <a:t>, </a:t>
            </a:r>
            <a:r>
              <a:rPr lang="bn-IN" sz="6600" b="1" dirty="0">
                <a:solidFill>
                  <a:srgbClr val="FFFF00"/>
                </a:solidFill>
                <a:highlight>
                  <a:srgbClr val="0000FF"/>
                </a:highlight>
                <a:latin typeface="Kalpurush" panose="02000600000000000000" pitchFamily="2" charset="0"/>
                <a:cs typeface="Kalpurush" panose="02000600000000000000" pitchFamily="2" charset="0"/>
              </a:rPr>
              <a:t>কাযী আবু বকর ইবনে হাযম </a:t>
            </a:r>
            <a:r>
              <a:rPr lang="as-IN" sz="6600" b="1" dirty="0">
                <a:solidFill>
                  <a:srgbClr val="FFFF00"/>
                </a:solidFill>
                <a:latin typeface="Kalpurush" panose="02000600000000000000" pitchFamily="2" charset="0"/>
                <a:cs typeface="Kalpurush" panose="02000600000000000000" pitchFamily="2" charset="0"/>
              </a:rPr>
              <a:t>প্রমুখ। এদের প্রত্যেকেই পৃথক পৃথকভাবে হাদীসের পাণ্ডুলিপি তৈরি করেন।</a:t>
            </a:r>
            <a:r>
              <a:rPr lang="bn-IN" sz="6600" b="1" dirty="0">
                <a:solidFill>
                  <a:srgbClr val="FFFF00"/>
                </a:solidFill>
                <a:latin typeface="Kalpurush" panose="02000600000000000000" pitchFamily="2" charset="0"/>
                <a:cs typeface="Kalpurush" panose="02000600000000000000" pitchFamily="2" charset="0"/>
              </a:rPr>
              <a:t> </a:t>
            </a:r>
            <a:endParaRPr lang="en-US" sz="6600" b="1" dirty="0">
              <a:solidFill>
                <a:srgbClr val="FFFF00"/>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432948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6DBB9-4308-4C71-BE4E-C397A5628E9C}"/>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70E9DEC6-2B70-C74D-1A8F-8EE0001C996B}"/>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5904E2E3-0AC2-15C4-B459-02039ED19CF2}"/>
              </a:ext>
            </a:extLst>
          </p:cNvPr>
          <p:cNvSpPr txBox="1"/>
          <p:nvPr/>
        </p:nvSpPr>
        <p:spPr>
          <a:xfrm>
            <a:off x="348744" y="404736"/>
            <a:ext cx="13925260" cy="1015663"/>
          </a:xfrm>
          <a:prstGeom prst="rect">
            <a:avLst/>
          </a:prstGeom>
          <a:noFill/>
        </p:spPr>
        <p:txBody>
          <a:bodyPr wrap="square">
            <a:spAutoFit/>
          </a:bodyPr>
          <a:lstStyle/>
          <a:p>
            <a:pPr algn="ctr"/>
            <a:r>
              <a:rPr lang="as-IN" sz="5400" b="1" dirty="0">
                <a:solidFill>
                  <a:srgbClr val="FFFF00"/>
                </a:solidFill>
                <a:highlight>
                  <a:srgbClr val="0000FF"/>
                </a:highlight>
                <a:latin typeface="Kalpurush" panose="02000600000000000000" pitchFamily="2" charset="0"/>
                <a:cs typeface="Kalpurush" panose="02000600000000000000" pitchFamily="2" charset="0"/>
              </a:rPr>
              <a:t>ঙ. </a:t>
            </a:r>
            <a:r>
              <a:rPr lang="as-IN" sz="6000" b="1" dirty="0">
                <a:solidFill>
                  <a:srgbClr val="FFFF00"/>
                </a:solidFill>
                <a:highlight>
                  <a:srgbClr val="0000FF"/>
                </a:highlight>
                <a:latin typeface="Kalpurush" panose="02000600000000000000" pitchFamily="2" charset="0"/>
                <a:cs typeface="Kalpurush" panose="02000600000000000000" pitchFamily="2" charset="0"/>
              </a:rPr>
              <a:t> হিজরী দ্বিতীয় শতকে হাদীস সংকলন:</a:t>
            </a:r>
            <a:endParaRPr lang="bn-IN" sz="6000" b="1" dirty="0">
              <a:solidFill>
                <a:srgbClr val="FFFF00"/>
              </a:solidFill>
              <a:highlight>
                <a:srgbClr val="0000FF"/>
              </a:highlight>
              <a:latin typeface="Kalpurush" panose="02000600000000000000" pitchFamily="2" charset="0"/>
              <a:cs typeface="Kalpurush" panose="02000600000000000000" pitchFamily="2" charset="0"/>
            </a:endParaRPr>
          </a:p>
        </p:txBody>
      </p:sp>
      <p:sp>
        <p:nvSpPr>
          <p:cNvPr id="6" name="TextBox 5">
            <a:extLst>
              <a:ext uri="{FF2B5EF4-FFF2-40B4-BE49-F238E27FC236}">
                <a16:creationId xmlns:a16="http://schemas.microsoft.com/office/drawing/2014/main" id="{3F8D6A18-1185-979D-567E-7425928820DA}"/>
              </a:ext>
            </a:extLst>
          </p:cNvPr>
          <p:cNvSpPr txBox="1"/>
          <p:nvPr/>
        </p:nvSpPr>
        <p:spPr>
          <a:xfrm>
            <a:off x="348744" y="1420399"/>
            <a:ext cx="14482185" cy="2308324"/>
          </a:xfrm>
          <a:prstGeom prst="rect">
            <a:avLst/>
          </a:prstGeom>
          <a:noFill/>
        </p:spPr>
        <p:txBody>
          <a:bodyPr wrap="square">
            <a:spAutoFit/>
          </a:bodyPr>
          <a:lstStyle/>
          <a:p>
            <a:pPr algn="just"/>
            <a:r>
              <a:rPr lang="as-IN" sz="4800" b="1" dirty="0">
                <a:solidFill>
                  <a:srgbClr val="FFFF00"/>
                </a:solidFill>
                <a:latin typeface="Kalpurush" panose="02000600000000000000" pitchFamily="2" charset="0"/>
                <a:cs typeface="Kalpurush" panose="02000600000000000000" pitchFamily="2" charset="0"/>
              </a:rPr>
              <a:t>দ্বিতীয় হিজরী শতকের প্রথম থেকেই হাদীস সংকলনের কাজ শুরু হয়। তবে এ শতকের মাঝামাঝি সময়ে এ কাজ নিয়মিতভাবে চলতে থাকে। এ যুগে সংকলিত গ্রন্থগুলো</a:t>
            </a:r>
            <a:r>
              <a:rPr lang="bn-IN" sz="4800" b="1" dirty="0">
                <a:solidFill>
                  <a:srgbClr val="FFFF00"/>
                </a:solidFill>
                <a:latin typeface="Kalpurush" panose="02000600000000000000" pitchFamily="2" charset="0"/>
                <a:cs typeface="Kalpurush" panose="02000600000000000000" pitchFamily="2" charset="0"/>
              </a:rPr>
              <a:t> </a:t>
            </a:r>
            <a:r>
              <a:rPr lang="as-IN" sz="4800" b="1" dirty="0">
                <a:solidFill>
                  <a:srgbClr val="FFFF00"/>
                </a:solidFill>
                <a:latin typeface="Kalpurush" panose="02000600000000000000" pitchFamily="2" charset="0"/>
                <a:cs typeface="Kalpurush" panose="02000600000000000000" pitchFamily="2" charset="0"/>
              </a:rPr>
              <a:t>হলো-</a:t>
            </a:r>
            <a:endParaRPr lang="en-US" sz="4800" b="1" dirty="0">
              <a:solidFill>
                <a:srgbClr val="FFFF00"/>
              </a:solidFill>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405AAFBB-60D9-AA90-0FF8-3AECFD088F3A}"/>
              </a:ext>
            </a:extLst>
          </p:cNvPr>
          <p:cNvSpPr txBox="1"/>
          <p:nvPr/>
        </p:nvSpPr>
        <p:spPr>
          <a:xfrm>
            <a:off x="348743" y="3678076"/>
            <a:ext cx="14482185" cy="6740307"/>
          </a:xfrm>
          <a:prstGeom prst="rect">
            <a:avLst/>
          </a:prstGeom>
          <a:noFill/>
        </p:spPr>
        <p:txBody>
          <a:bodyPr wrap="square">
            <a:spAutoFit/>
          </a:bodyPr>
          <a:lstStyle/>
          <a:p>
            <a:pPr marL="457200" indent="-457200">
              <a:buAutoNum type="arabicPeriod"/>
            </a:pPr>
            <a:r>
              <a:rPr lang="bn-IN" sz="4800" b="1" dirty="0">
                <a:solidFill>
                  <a:srgbClr val="FFFF00"/>
                </a:solidFill>
                <a:latin typeface="Kalpurush" panose="02000600000000000000" pitchFamily="2" charset="0"/>
                <a:cs typeface="Kalpurush" panose="02000600000000000000" pitchFamily="2" charset="0"/>
              </a:rPr>
              <a:t> </a:t>
            </a:r>
            <a:r>
              <a:rPr lang="as-IN" sz="4800" b="1" dirty="0">
                <a:solidFill>
                  <a:srgbClr val="FFFF00"/>
                </a:solidFill>
                <a:latin typeface="Kalpurush" panose="02000600000000000000" pitchFamily="2" charset="0"/>
                <a:cs typeface="Kalpurush" panose="02000600000000000000" pitchFamily="2" charset="0"/>
              </a:rPr>
              <a:t>কিতাবুল আসার- ইমাম আবু হানীফা।</a:t>
            </a:r>
            <a:endParaRPr lang="bn-IN" sz="4800" b="1" dirty="0">
              <a:solidFill>
                <a:srgbClr val="FFFF00"/>
              </a:solidFill>
              <a:latin typeface="Kalpurush" panose="02000600000000000000" pitchFamily="2" charset="0"/>
              <a:cs typeface="Kalpurush" panose="02000600000000000000" pitchFamily="2" charset="0"/>
            </a:endParaRPr>
          </a:p>
          <a:p>
            <a:pPr marL="457200" indent="-457200">
              <a:buAutoNum type="arabicPeriod"/>
            </a:pPr>
            <a:r>
              <a:rPr lang="as-IN" sz="4800" b="1" dirty="0">
                <a:solidFill>
                  <a:srgbClr val="FFFF00"/>
                </a:solidFill>
                <a:latin typeface="Kalpurush" panose="02000600000000000000" pitchFamily="2" charset="0"/>
                <a:cs typeface="Kalpurush" panose="02000600000000000000" pitchFamily="2" charset="0"/>
              </a:rPr>
              <a:t> মুয়াত্তা- ইমাম মালেক।</a:t>
            </a:r>
            <a:endParaRPr lang="bn-IN" sz="4800" b="1" dirty="0">
              <a:solidFill>
                <a:srgbClr val="FFFF00"/>
              </a:solidFill>
              <a:latin typeface="Kalpurush" panose="02000600000000000000" pitchFamily="2" charset="0"/>
              <a:cs typeface="Kalpurush" panose="02000600000000000000" pitchFamily="2" charset="0"/>
            </a:endParaRPr>
          </a:p>
          <a:p>
            <a:pPr marL="457200" indent="-457200">
              <a:buAutoNum type="arabicPeriod"/>
            </a:pPr>
            <a:r>
              <a:rPr lang="as-IN" sz="4800" b="1" dirty="0">
                <a:solidFill>
                  <a:srgbClr val="FFFF00"/>
                </a:solidFill>
                <a:latin typeface="Kalpurush" panose="02000600000000000000" pitchFamily="2" charset="0"/>
                <a:cs typeface="Kalpurush" panose="02000600000000000000" pitchFamily="2" charset="0"/>
              </a:rPr>
              <a:t> আল জামে- সুফিয়ান সাওরী।</a:t>
            </a:r>
            <a:endParaRPr lang="bn-IN" sz="4800" b="1" dirty="0">
              <a:solidFill>
                <a:srgbClr val="FFFF00"/>
              </a:solidFill>
              <a:latin typeface="Kalpurush" panose="02000600000000000000" pitchFamily="2" charset="0"/>
              <a:cs typeface="Kalpurush" panose="02000600000000000000" pitchFamily="2" charset="0"/>
            </a:endParaRPr>
          </a:p>
          <a:p>
            <a:pPr marL="457200" indent="-457200">
              <a:buAutoNum type="arabicPeriod"/>
            </a:pPr>
            <a:r>
              <a:rPr lang="as-IN" sz="4800" b="1" dirty="0">
                <a:solidFill>
                  <a:srgbClr val="FFFF00"/>
                </a:solidFill>
                <a:latin typeface="Kalpurush" panose="02000600000000000000" pitchFamily="2" charset="0"/>
                <a:cs typeface="Kalpurush" panose="02000600000000000000" pitchFamily="2" charset="0"/>
              </a:rPr>
              <a:t> কিতাবুস সুনান- ইমাম মাকহুল।</a:t>
            </a:r>
            <a:endParaRPr lang="bn-IN" sz="4800" b="1" dirty="0">
              <a:solidFill>
                <a:srgbClr val="FFFF00"/>
              </a:solidFill>
              <a:latin typeface="Kalpurush" panose="02000600000000000000" pitchFamily="2" charset="0"/>
              <a:cs typeface="Kalpurush" panose="02000600000000000000" pitchFamily="2" charset="0"/>
            </a:endParaRPr>
          </a:p>
          <a:p>
            <a:pPr marL="457200" indent="-457200">
              <a:buAutoNum type="arabicPeriod"/>
            </a:pPr>
            <a:r>
              <a:rPr lang="as-IN" sz="4800" b="1" dirty="0">
                <a:solidFill>
                  <a:srgbClr val="FFFF00"/>
                </a:solidFill>
                <a:latin typeface="Kalpurush" panose="02000600000000000000" pitchFamily="2" charset="0"/>
                <a:cs typeface="Kalpurush" panose="02000600000000000000" pitchFamily="2" charset="0"/>
              </a:rPr>
              <a:t> কিতাবুস সুনান- আবু আমর আওযায়ী।</a:t>
            </a:r>
            <a:endParaRPr lang="bn-IN" sz="4800" b="1" dirty="0">
              <a:solidFill>
                <a:srgbClr val="FFFF00"/>
              </a:solidFill>
              <a:latin typeface="Kalpurush" panose="02000600000000000000" pitchFamily="2" charset="0"/>
              <a:cs typeface="Kalpurush" panose="02000600000000000000" pitchFamily="2" charset="0"/>
            </a:endParaRPr>
          </a:p>
          <a:p>
            <a:pPr marL="457200" indent="-457200">
              <a:buAutoNum type="arabicPeriod"/>
            </a:pPr>
            <a:r>
              <a:rPr lang="as-IN" sz="4800" b="1" dirty="0">
                <a:solidFill>
                  <a:srgbClr val="FFFF00"/>
                </a:solidFill>
                <a:latin typeface="Kalpurush" panose="02000600000000000000" pitchFamily="2" charset="0"/>
                <a:cs typeface="Kalpurush" panose="02000600000000000000" pitchFamily="2" charset="0"/>
              </a:rPr>
              <a:t> কিতাবুস সুনান- আবু সাঈদ ইয়াহইয়া ইবনে যাকারিয়া।</a:t>
            </a:r>
            <a:endParaRPr lang="bn-IN" sz="4800" b="1" dirty="0">
              <a:solidFill>
                <a:srgbClr val="FFFF00"/>
              </a:solidFill>
              <a:latin typeface="Kalpurush" panose="02000600000000000000" pitchFamily="2" charset="0"/>
              <a:cs typeface="Kalpurush" panose="02000600000000000000" pitchFamily="2" charset="0"/>
            </a:endParaRPr>
          </a:p>
          <a:p>
            <a:pPr marL="457200" indent="-457200">
              <a:buAutoNum type="arabicPeriod"/>
            </a:pPr>
            <a:r>
              <a:rPr lang="as-IN" sz="4800" b="1" dirty="0">
                <a:solidFill>
                  <a:srgbClr val="FFFF00"/>
                </a:solidFill>
                <a:latin typeface="Kalpurush" panose="02000600000000000000" pitchFamily="2" charset="0"/>
                <a:cs typeface="Kalpurush" panose="02000600000000000000" pitchFamily="2" charset="0"/>
              </a:rPr>
              <a:t> কিতাবুল মাগাযী- আবু বকর ইবনে হাযম।</a:t>
            </a:r>
            <a:endParaRPr lang="bn-IN" sz="4800" b="1" dirty="0">
              <a:solidFill>
                <a:srgbClr val="FFFF00"/>
              </a:solidFill>
              <a:latin typeface="Kalpurush" panose="02000600000000000000" pitchFamily="2" charset="0"/>
              <a:cs typeface="Kalpurush" panose="02000600000000000000" pitchFamily="2" charset="0"/>
            </a:endParaRPr>
          </a:p>
          <a:p>
            <a:pPr marL="457200" indent="-457200">
              <a:buAutoNum type="arabicPeriod"/>
            </a:pPr>
            <a:r>
              <a:rPr lang="as-IN" sz="4800" b="1" dirty="0">
                <a:solidFill>
                  <a:srgbClr val="FFFF00"/>
                </a:solidFill>
                <a:latin typeface="Kalpurush" panose="02000600000000000000" pitchFamily="2" charset="0"/>
                <a:cs typeface="Kalpurush" panose="02000600000000000000" pitchFamily="2" charset="0"/>
              </a:rPr>
              <a:t> কিতাবুস সুনান, কিতাবুয যুহদ, কিতাবুল মানাকিব- যায়েদ ইবনে কুদামা।</a:t>
            </a:r>
            <a:endParaRPr lang="bn-IN" sz="4800" b="1" dirty="0">
              <a:solidFill>
                <a:srgbClr val="FFFF00"/>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3454697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D22AF-7E90-D255-644F-23BADAF61A45}"/>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A5001B81-3A4B-75AA-6DDA-773BC752237F}"/>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3DEDBD5B-0503-FCA3-7979-4D7C9B37C90C}"/>
              </a:ext>
            </a:extLst>
          </p:cNvPr>
          <p:cNvSpPr txBox="1"/>
          <p:nvPr/>
        </p:nvSpPr>
        <p:spPr>
          <a:xfrm>
            <a:off x="1401690" y="319596"/>
            <a:ext cx="12376294" cy="1107996"/>
          </a:xfrm>
          <a:prstGeom prst="rect">
            <a:avLst/>
          </a:prstGeom>
          <a:noFill/>
        </p:spPr>
        <p:txBody>
          <a:bodyPr wrap="square">
            <a:spAutoFit/>
          </a:bodyPr>
          <a:lstStyle/>
          <a:p>
            <a:r>
              <a:rPr lang="bn-IN" sz="6600" b="1" dirty="0">
                <a:solidFill>
                  <a:srgbClr val="FFFF00"/>
                </a:solidFill>
                <a:highlight>
                  <a:srgbClr val="0000FF"/>
                </a:highlight>
                <a:latin typeface="Kalpurush" panose="02000600000000000000" pitchFamily="2" charset="0"/>
                <a:cs typeface="Kalpurush" panose="02000600000000000000" pitchFamily="2" charset="0"/>
              </a:rPr>
              <a:t>চ</a:t>
            </a:r>
            <a:r>
              <a:rPr lang="as-IN" sz="6600" b="1" dirty="0">
                <a:solidFill>
                  <a:srgbClr val="FFFF00"/>
                </a:solidFill>
                <a:highlight>
                  <a:srgbClr val="0000FF"/>
                </a:highlight>
                <a:latin typeface="Kalpurush" panose="02000600000000000000" pitchFamily="2" charset="0"/>
                <a:cs typeface="Kalpurush" panose="02000600000000000000" pitchFamily="2" charset="0"/>
              </a:rPr>
              <a:t>. </a:t>
            </a:r>
            <a:r>
              <a:rPr lang="bn-IN" sz="6600" b="1" dirty="0">
                <a:solidFill>
                  <a:srgbClr val="FFFF00"/>
                </a:solidFill>
                <a:highlight>
                  <a:srgbClr val="0000FF"/>
                </a:highlight>
                <a:latin typeface="Kalpurush" panose="02000600000000000000" pitchFamily="2" charset="0"/>
                <a:cs typeface="Kalpurush" panose="02000600000000000000" pitchFamily="2" charset="0"/>
              </a:rPr>
              <a:t> </a:t>
            </a:r>
            <a:r>
              <a:rPr lang="en-US" sz="6600" b="1" dirty="0" err="1">
                <a:solidFill>
                  <a:srgbClr val="FFFF00"/>
                </a:solidFill>
                <a:highlight>
                  <a:srgbClr val="0000FF"/>
                </a:highlight>
                <a:latin typeface="Kalpurush" panose="02000600000000000000" pitchFamily="2" charset="0"/>
                <a:cs typeface="Kalpurush" panose="02000600000000000000" pitchFamily="2" charset="0"/>
              </a:rPr>
              <a:t>হিজরী</a:t>
            </a:r>
            <a:r>
              <a:rPr lang="en-US" sz="6600" b="1" dirty="0">
                <a:solidFill>
                  <a:srgbClr val="FFFF00"/>
                </a:solidFill>
                <a:highlight>
                  <a:srgbClr val="0000FF"/>
                </a:highlight>
                <a:latin typeface="Kalpurush" panose="02000600000000000000" pitchFamily="2" charset="0"/>
                <a:cs typeface="Kalpurush" panose="02000600000000000000" pitchFamily="2" charset="0"/>
              </a:rPr>
              <a:t> </a:t>
            </a:r>
            <a:r>
              <a:rPr lang="en-US" sz="6600" b="1" dirty="0" err="1">
                <a:solidFill>
                  <a:srgbClr val="FFFF00"/>
                </a:solidFill>
                <a:highlight>
                  <a:srgbClr val="0000FF"/>
                </a:highlight>
                <a:latin typeface="Kalpurush" panose="02000600000000000000" pitchFamily="2" charset="0"/>
                <a:cs typeface="Kalpurush" panose="02000600000000000000" pitchFamily="2" charset="0"/>
              </a:rPr>
              <a:t>তৃতীয়</a:t>
            </a:r>
            <a:r>
              <a:rPr lang="en-US" sz="6600" b="1" dirty="0">
                <a:solidFill>
                  <a:srgbClr val="FFFF00"/>
                </a:solidFill>
                <a:highlight>
                  <a:srgbClr val="0000FF"/>
                </a:highlight>
                <a:latin typeface="Kalpurush" panose="02000600000000000000" pitchFamily="2" charset="0"/>
                <a:cs typeface="Kalpurush" panose="02000600000000000000" pitchFamily="2" charset="0"/>
              </a:rPr>
              <a:t> </a:t>
            </a:r>
            <a:r>
              <a:rPr lang="en-US" sz="6600" b="1" dirty="0" err="1">
                <a:solidFill>
                  <a:srgbClr val="FFFF00"/>
                </a:solidFill>
                <a:highlight>
                  <a:srgbClr val="0000FF"/>
                </a:highlight>
                <a:latin typeface="Kalpurush" panose="02000600000000000000" pitchFamily="2" charset="0"/>
                <a:cs typeface="Kalpurush" panose="02000600000000000000" pitchFamily="2" charset="0"/>
              </a:rPr>
              <a:t>শতকে</a:t>
            </a:r>
            <a:r>
              <a:rPr lang="en-US" sz="6600" b="1" dirty="0">
                <a:solidFill>
                  <a:srgbClr val="FFFF00"/>
                </a:solidFill>
                <a:highlight>
                  <a:srgbClr val="0000FF"/>
                </a:highlight>
                <a:latin typeface="Kalpurush" panose="02000600000000000000" pitchFamily="2" charset="0"/>
                <a:cs typeface="Kalpurush" panose="02000600000000000000" pitchFamily="2" charset="0"/>
              </a:rPr>
              <a:t> </a:t>
            </a:r>
            <a:r>
              <a:rPr lang="en-US" sz="6600" b="1" dirty="0" err="1">
                <a:solidFill>
                  <a:srgbClr val="FFFF00"/>
                </a:solidFill>
                <a:highlight>
                  <a:srgbClr val="0000FF"/>
                </a:highlight>
                <a:latin typeface="Kalpurush" panose="02000600000000000000" pitchFamily="2" charset="0"/>
                <a:cs typeface="Kalpurush" panose="02000600000000000000" pitchFamily="2" charset="0"/>
              </a:rPr>
              <a:t>হাদীস</a:t>
            </a:r>
            <a:r>
              <a:rPr lang="en-US" sz="6600" b="1" dirty="0">
                <a:solidFill>
                  <a:srgbClr val="FFFF00"/>
                </a:solidFill>
                <a:highlight>
                  <a:srgbClr val="0000FF"/>
                </a:highlight>
                <a:latin typeface="Kalpurush" panose="02000600000000000000" pitchFamily="2" charset="0"/>
                <a:cs typeface="Kalpurush" panose="02000600000000000000" pitchFamily="2" charset="0"/>
              </a:rPr>
              <a:t> </a:t>
            </a:r>
            <a:r>
              <a:rPr lang="en-US" sz="6600" b="1" dirty="0" err="1">
                <a:solidFill>
                  <a:srgbClr val="FFFF00"/>
                </a:solidFill>
                <a:highlight>
                  <a:srgbClr val="0000FF"/>
                </a:highlight>
                <a:latin typeface="Kalpurush" panose="02000600000000000000" pitchFamily="2" charset="0"/>
                <a:cs typeface="Kalpurush" panose="02000600000000000000" pitchFamily="2" charset="0"/>
              </a:rPr>
              <a:t>সংকলন</a:t>
            </a:r>
            <a:r>
              <a:rPr lang="bn-IN" sz="6600" b="1" dirty="0">
                <a:solidFill>
                  <a:srgbClr val="FFFF00"/>
                </a:solidFill>
                <a:highlight>
                  <a:srgbClr val="0000FF"/>
                </a:highlight>
                <a:latin typeface="Kalpurush" panose="02000600000000000000" pitchFamily="2" charset="0"/>
                <a:cs typeface="Kalpurush" panose="02000600000000000000" pitchFamily="2" charset="0"/>
              </a:rPr>
              <a:t>। </a:t>
            </a:r>
            <a:endParaRPr lang="bn-IN" sz="6600" b="1" dirty="0">
              <a:solidFill>
                <a:srgbClr val="FFFF00"/>
              </a:solidFill>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3C221D27-A759-670C-393E-240337E27101}"/>
              </a:ext>
            </a:extLst>
          </p:cNvPr>
          <p:cNvSpPr txBox="1"/>
          <p:nvPr/>
        </p:nvSpPr>
        <p:spPr>
          <a:xfrm>
            <a:off x="322117" y="1439576"/>
            <a:ext cx="14474537" cy="9233297"/>
          </a:xfrm>
          <a:prstGeom prst="rect">
            <a:avLst/>
          </a:prstGeom>
          <a:noFill/>
        </p:spPr>
        <p:txBody>
          <a:bodyPr wrap="square">
            <a:spAutoFit/>
          </a:bodyPr>
          <a:lstStyle/>
          <a:p>
            <a:pPr algn="just"/>
            <a:r>
              <a:rPr lang="en-US" sz="6600" dirty="0" err="1">
                <a:latin typeface="Kalpurush" panose="02000600000000000000" pitchFamily="2" charset="0"/>
                <a:cs typeface="Kalpurush" panose="02000600000000000000" pitchFamily="2" charset="0"/>
              </a:rPr>
              <a:t>হিজরী</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তৃতীয়</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শতকে</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মুসলিম</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জাহানে</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ধাঁরা</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হাদীস</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শিক্ষাদান</a:t>
            </a:r>
            <a:r>
              <a:rPr lang="en-US" sz="6600" dirty="0">
                <a:latin typeface="Kalpurush" panose="02000600000000000000" pitchFamily="2" charset="0"/>
                <a:cs typeface="Kalpurush" panose="02000600000000000000" pitchFamily="2" charset="0"/>
              </a:rPr>
              <a:t> ও </a:t>
            </a:r>
            <a:r>
              <a:rPr lang="en-US" sz="6600" dirty="0" err="1">
                <a:latin typeface="Kalpurush" panose="02000600000000000000" pitchFamily="2" charset="0"/>
                <a:cs typeface="Kalpurush" panose="02000600000000000000" pitchFamily="2" charset="0"/>
              </a:rPr>
              <a:t>গ্রন্থ</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প্রণয়নে</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উল্লেখযোগ্য</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ভূমিকা</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রাখেন</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তাঁরা</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হলেন</a:t>
            </a:r>
            <a:r>
              <a:rPr lang="en-US" sz="6600" dirty="0">
                <a:latin typeface="Kalpurush" panose="02000600000000000000" pitchFamily="2" charset="0"/>
                <a:cs typeface="Kalpurush" panose="02000600000000000000" pitchFamily="2" charset="0"/>
              </a:rPr>
              <a:t> আলী </a:t>
            </a:r>
            <a:r>
              <a:rPr lang="en-US" sz="6600" dirty="0" err="1">
                <a:latin typeface="Kalpurush" panose="02000600000000000000" pitchFamily="2" charset="0"/>
                <a:cs typeface="Kalpurush" panose="02000600000000000000" pitchFamily="2" charset="0"/>
              </a:rPr>
              <a:t>ইবনুল</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মাদানী</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ইয়াহইয়া</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ইবনে</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মুঈন</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আবু</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জু</a:t>
            </a:r>
            <a:r>
              <a:rPr lang="bn-IN" sz="6600" dirty="0">
                <a:latin typeface="Kalpurush" panose="02000600000000000000" pitchFamily="2" charset="0"/>
                <a:cs typeface="Kalpurush" panose="02000600000000000000" pitchFamily="2" charset="0"/>
              </a:rPr>
              <a:t>য</a:t>
            </a:r>
            <a:r>
              <a:rPr lang="en-US" sz="6600" dirty="0" err="1">
                <a:latin typeface="Kalpurush" panose="02000600000000000000" pitchFamily="2" charset="0"/>
                <a:cs typeface="Kalpurush" panose="02000600000000000000" pitchFamily="2" charset="0"/>
              </a:rPr>
              <a:t>য়া</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রাযী</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আবু</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হাতেম</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রাযী</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মুহাম্মদ</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ইবনে</a:t>
            </a:r>
            <a:r>
              <a:rPr lang="en-US" sz="6600" dirty="0">
                <a:latin typeface="Kalpurush" panose="02000600000000000000" pitchFamily="2" charset="0"/>
                <a:cs typeface="Kalpurush" panose="02000600000000000000" pitchFamily="2" charset="0"/>
              </a:rPr>
              <a:t> </a:t>
            </a:r>
            <a:r>
              <a:rPr lang="bn-IN" sz="6600" dirty="0">
                <a:latin typeface="Kalpurush" panose="02000600000000000000" pitchFamily="2" charset="0"/>
                <a:cs typeface="Kalpurush" panose="02000600000000000000" pitchFamily="2" charset="0"/>
              </a:rPr>
              <a:t>জারীর তাবারী, ইবনে খুযায়মা, ইসহাক </a:t>
            </a:r>
            <a:r>
              <a:rPr lang="en-US" sz="6600" dirty="0" err="1">
                <a:latin typeface="Kalpurush" panose="02000600000000000000" pitchFamily="2" charset="0"/>
                <a:cs typeface="Kalpurush" panose="02000600000000000000" pitchFamily="2" charset="0"/>
              </a:rPr>
              <a:t>ইবনে</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রাহওয়াইহে</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মুহাম্মদ</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ইবনে</a:t>
            </a:r>
            <a:r>
              <a:rPr lang="bn-IN" sz="6600" dirty="0">
                <a:latin typeface="Kalpurush" panose="02000600000000000000" pitchFamily="2" charset="0"/>
                <a:cs typeface="Kalpurush" panose="02000600000000000000" pitchFamily="2" charset="0"/>
              </a:rPr>
              <a:t> সাদ ও</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ইমাম</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আহমদ</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ইবনে</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হাম্বল</a:t>
            </a:r>
            <a:r>
              <a:rPr lang="en-US" sz="6600" dirty="0">
                <a:latin typeface="Kalpurush" panose="02000600000000000000" pitchFamily="2" charset="0"/>
                <a:cs typeface="Kalpurush" panose="02000600000000000000" pitchFamily="2" charset="0"/>
              </a:rPr>
              <a:t> (র) </a:t>
            </a:r>
            <a:r>
              <a:rPr lang="en-US" sz="6600" dirty="0" err="1">
                <a:latin typeface="Kalpurush" panose="02000600000000000000" pitchFamily="2" charset="0"/>
                <a:cs typeface="Kalpurush" panose="02000600000000000000" pitchFamily="2" charset="0"/>
              </a:rPr>
              <a:t>প্রমুখ</a:t>
            </a:r>
            <a:r>
              <a:rPr lang="en-US" sz="6600" dirty="0">
                <a:latin typeface="Kalpurush" panose="02000600000000000000" pitchFamily="2" charset="0"/>
                <a:cs typeface="Kalpurush" panose="02000600000000000000" pitchFamily="2" charset="0"/>
              </a:rPr>
              <a:t>। এ </a:t>
            </a:r>
            <a:r>
              <a:rPr lang="en-US" sz="6600" dirty="0" err="1">
                <a:latin typeface="Kalpurush" panose="02000600000000000000" pitchFamily="2" charset="0"/>
                <a:cs typeface="Kalpurush" panose="02000600000000000000" pitchFamily="2" charset="0"/>
              </a:rPr>
              <a:t>সময়</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মুসনাদ</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নামক</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গ্রন্থ</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সংকলন</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করা</a:t>
            </a:r>
            <a:r>
              <a:rPr lang="en-US" sz="6600" dirty="0">
                <a:latin typeface="Kalpurush" panose="02000600000000000000" pitchFamily="2" charset="0"/>
                <a:cs typeface="Kalpurush" panose="02000600000000000000" pitchFamily="2" charset="0"/>
              </a:rPr>
              <a:t> </a:t>
            </a:r>
            <a:r>
              <a:rPr lang="en-US" sz="6600" dirty="0" err="1">
                <a:latin typeface="Kalpurush" panose="02000600000000000000" pitchFamily="2" charset="0"/>
                <a:cs typeface="Kalpurush" panose="02000600000000000000" pitchFamily="2" charset="0"/>
              </a:rPr>
              <a:t>হয়</a:t>
            </a:r>
            <a:r>
              <a:rPr lang="en-US" sz="6600" dirty="0">
                <a:latin typeface="Kalpurush" panose="02000600000000000000" pitchFamily="2" charset="0"/>
                <a:cs typeface="Kalpurush" panose="02000600000000000000" pitchFamily="2" charset="0"/>
              </a:rPr>
              <a:t>।</a:t>
            </a:r>
          </a:p>
        </p:txBody>
      </p:sp>
    </p:spTree>
    <p:extLst>
      <p:ext uri="{BB962C8B-B14F-4D97-AF65-F5344CB8AC3E}">
        <p14:creationId xmlns:p14="http://schemas.microsoft.com/office/powerpoint/2010/main" val="16404348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BEB02-C16C-E0FA-BBF3-C37D2EB400F8}"/>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03F75C68-DBAD-8D0C-AE89-374AA14BFEF6}"/>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312FD266-365B-EDDC-DE13-1F39DE5019D0}"/>
              </a:ext>
            </a:extLst>
          </p:cNvPr>
          <p:cNvSpPr txBox="1"/>
          <p:nvPr/>
        </p:nvSpPr>
        <p:spPr>
          <a:xfrm rot="10800000" flipV="1">
            <a:off x="586363" y="1614403"/>
            <a:ext cx="14394874" cy="1107996"/>
          </a:xfrm>
          <a:prstGeom prst="rect">
            <a:avLst/>
          </a:prstGeom>
          <a:noFill/>
        </p:spPr>
        <p:txBody>
          <a:bodyPr wrap="square">
            <a:spAutoFit/>
          </a:bodyPr>
          <a:lstStyle/>
          <a:p>
            <a:pPr algn="ctr"/>
            <a:r>
              <a:rPr lang="bn-IN" sz="6600" b="1" dirty="0">
                <a:solidFill>
                  <a:srgbClr val="FFFF00"/>
                </a:solidFill>
                <a:highlight>
                  <a:srgbClr val="0000FF"/>
                </a:highlight>
                <a:latin typeface="Kalpurush" panose="02000600000000000000" pitchFamily="2" charset="0"/>
                <a:cs typeface="Kalpurush" panose="02000600000000000000" pitchFamily="2" charset="0"/>
              </a:rPr>
              <a:t>ছ</a:t>
            </a:r>
            <a:r>
              <a:rPr lang="as-IN" sz="6600" b="1" dirty="0">
                <a:solidFill>
                  <a:srgbClr val="FFFF00"/>
                </a:solidFill>
                <a:highlight>
                  <a:srgbClr val="0000FF"/>
                </a:highlight>
                <a:latin typeface="Kalpurush" panose="02000600000000000000" pitchFamily="2" charset="0"/>
                <a:cs typeface="Kalpurush" panose="02000600000000000000" pitchFamily="2" charset="0"/>
              </a:rPr>
              <a:t>. কুতুবে সিত্তাহ ওরফে সিহাহ সিত্তাহ </a:t>
            </a:r>
            <a:r>
              <a:rPr lang="bn-IN" sz="6600" b="1" dirty="0">
                <a:solidFill>
                  <a:srgbClr val="FFFF00"/>
                </a:solidFill>
                <a:highlight>
                  <a:srgbClr val="0000FF"/>
                </a:highlight>
                <a:latin typeface="Kalpurush" panose="02000600000000000000" pitchFamily="2" charset="0"/>
                <a:cs typeface="Kalpurush" panose="02000600000000000000" pitchFamily="2" charset="0"/>
              </a:rPr>
              <a:t>সংকলন</a:t>
            </a:r>
            <a:r>
              <a:rPr lang="as-IN" sz="6600" b="1" dirty="0">
                <a:solidFill>
                  <a:srgbClr val="FFFF00"/>
                </a:solidFill>
                <a:highlight>
                  <a:srgbClr val="0000FF"/>
                </a:highlight>
                <a:latin typeface="Kalpurush" panose="02000600000000000000" pitchFamily="2" charset="0"/>
                <a:cs typeface="Kalpurush" panose="02000600000000000000" pitchFamily="2" charset="0"/>
              </a:rPr>
              <a:t> :</a:t>
            </a:r>
            <a:endParaRPr lang="bn-IN" sz="6600" b="1" dirty="0">
              <a:solidFill>
                <a:srgbClr val="FFFF00"/>
              </a:solidFill>
              <a:highlight>
                <a:srgbClr val="0000FF"/>
              </a:highlight>
              <a:latin typeface="Kalpurush" panose="02000600000000000000" pitchFamily="2" charset="0"/>
              <a:cs typeface="Kalpurush" panose="02000600000000000000" pitchFamily="2" charset="0"/>
            </a:endParaRPr>
          </a:p>
        </p:txBody>
      </p:sp>
      <p:sp>
        <p:nvSpPr>
          <p:cNvPr id="5" name="TextBox 4">
            <a:extLst>
              <a:ext uri="{FF2B5EF4-FFF2-40B4-BE49-F238E27FC236}">
                <a16:creationId xmlns:a16="http://schemas.microsoft.com/office/drawing/2014/main" id="{71150924-6ECA-BAB5-4DE6-29D5B93135EA}"/>
              </a:ext>
            </a:extLst>
          </p:cNvPr>
          <p:cNvSpPr txBox="1"/>
          <p:nvPr/>
        </p:nvSpPr>
        <p:spPr>
          <a:xfrm>
            <a:off x="433963" y="3834751"/>
            <a:ext cx="14020799" cy="3416320"/>
          </a:xfrm>
          <a:prstGeom prst="rect">
            <a:avLst/>
          </a:prstGeom>
          <a:noFill/>
        </p:spPr>
        <p:txBody>
          <a:bodyPr wrap="square">
            <a:spAutoFit/>
          </a:bodyPr>
          <a:lstStyle/>
          <a:p>
            <a:pPr algn="ctr"/>
            <a:r>
              <a:rPr lang="en-US" sz="7200" dirty="0">
                <a:highlight>
                  <a:srgbClr val="800080"/>
                </a:highlight>
                <a:latin typeface="Kalpurush" panose="02000600000000000000" pitchFamily="2" charset="0"/>
                <a:cs typeface="Kalpurush" panose="02000600000000000000" pitchFamily="2" charset="0"/>
              </a:rPr>
              <a:t>এ </a:t>
            </a:r>
            <a:r>
              <a:rPr lang="en-US" sz="7200" dirty="0" err="1">
                <a:highlight>
                  <a:srgbClr val="800080"/>
                </a:highlight>
                <a:latin typeface="Kalpurush" panose="02000600000000000000" pitchFamily="2" charset="0"/>
                <a:cs typeface="Kalpurush" panose="02000600000000000000" pitchFamily="2" charset="0"/>
              </a:rPr>
              <a:t>শতকের</a:t>
            </a:r>
            <a:r>
              <a:rPr lang="en-US" sz="7200" dirty="0">
                <a:highlight>
                  <a:srgbClr val="800080"/>
                </a:highlight>
                <a:latin typeface="Kalpurush" panose="02000600000000000000" pitchFamily="2" charset="0"/>
                <a:cs typeface="Kalpurush" panose="02000600000000000000" pitchFamily="2" charset="0"/>
              </a:rPr>
              <a:t> </a:t>
            </a:r>
            <a:r>
              <a:rPr lang="en-US" sz="7200" dirty="0" err="1">
                <a:highlight>
                  <a:srgbClr val="800080"/>
                </a:highlight>
                <a:latin typeface="Kalpurush" panose="02000600000000000000" pitchFamily="2" charset="0"/>
                <a:cs typeface="Kalpurush" panose="02000600000000000000" pitchFamily="2" charset="0"/>
              </a:rPr>
              <a:t>শেষদিকে</a:t>
            </a:r>
            <a:r>
              <a:rPr lang="en-US" sz="7200" dirty="0">
                <a:highlight>
                  <a:srgbClr val="800080"/>
                </a:highlight>
                <a:latin typeface="Kalpurush" panose="02000600000000000000" pitchFamily="2" charset="0"/>
                <a:cs typeface="Kalpurush" panose="02000600000000000000" pitchFamily="2" charset="0"/>
              </a:rPr>
              <a:t> </a:t>
            </a:r>
            <a:r>
              <a:rPr lang="en-US" sz="7200" dirty="0" err="1">
                <a:highlight>
                  <a:srgbClr val="800080"/>
                </a:highlight>
                <a:latin typeface="Kalpurush" panose="02000600000000000000" pitchFamily="2" charset="0"/>
                <a:cs typeface="Kalpurush" panose="02000600000000000000" pitchFamily="2" charset="0"/>
              </a:rPr>
              <a:t>প্রসিদ্ধ</a:t>
            </a:r>
            <a:r>
              <a:rPr lang="en-US" sz="7200" dirty="0">
                <a:highlight>
                  <a:srgbClr val="800080"/>
                </a:highlight>
                <a:latin typeface="Kalpurush" panose="02000600000000000000" pitchFamily="2" charset="0"/>
                <a:cs typeface="Kalpurush" panose="02000600000000000000" pitchFamily="2" charset="0"/>
              </a:rPr>
              <a:t> '</a:t>
            </a:r>
            <a:r>
              <a:rPr lang="en-US" sz="7200" dirty="0" err="1">
                <a:highlight>
                  <a:srgbClr val="800080"/>
                </a:highlight>
                <a:latin typeface="Kalpurush" panose="02000600000000000000" pitchFamily="2" charset="0"/>
                <a:cs typeface="Kalpurush" panose="02000600000000000000" pitchFamily="2" charset="0"/>
              </a:rPr>
              <a:t>সিহাহ</a:t>
            </a:r>
            <a:r>
              <a:rPr lang="en-US" sz="7200" dirty="0">
                <a:highlight>
                  <a:srgbClr val="800080"/>
                </a:highlight>
                <a:latin typeface="Kalpurush" panose="02000600000000000000" pitchFamily="2" charset="0"/>
                <a:cs typeface="Kalpurush" panose="02000600000000000000" pitchFamily="2" charset="0"/>
              </a:rPr>
              <a:t> </a:t>
            </a:r>
            <a:r>
              <a:rPr lang="en-US" sz="7200" dirty="0" err="1">
                <a:highlight>
                  <a:srgbClr val="800080"/>
                </a:highlight>
                <a:latin typeface="Kalpurush" panose="02000600000000000000" pitchFamily="2" charset="0"/>
                <a:cs typeface="Kalpurush" panose="02000600000000000000" pitchFamily="2" charset="0"/>
              </a:rPr>
              <a:t>সিত্তাহ'ও</a:t>
            </a:r>
            <a:r>
              <a:rPr lang="en-US" sz="7200" dirty="0">
                <a:highlight>
                  <a:srgbClr val="800080"/>
                </a:highlight>
                <a:latin typeface="Kalpurush" panose="02000600000000000000" pitchFamily="2" charset="0"/>
                <a:cs typeface="Kalpurush" panose="02000600000000000000" pitchFamily="2" charset="0"/>
              </a:rPr>
              <a:t> </a:t>
            </a:r>
            <a:r>
              <a:rPr lang="en-US" sz="7200" dirty="0" err="1">
                <a:highlight>
                  <a:srgbClr val="800080"/>
                </a:highlight>
                <a:latin typeface="Kalpurush" panose="02000600000000000000" pitchFamily="2" charset="0"/>
                <a:cs typeface="Kalpurush" panose="02000600000000000000" pitchFamily="2" charset="0"/>
              </a:rPr>
              <a:t>সংকলন</a:t>
            </a:r>
            <a:r>
              <a:rPr lang="en-US" sz="7200" dirty="0">
                <a:highlight>
                  <a:srgbClr val="800080"/>
                </a:highlight>
                <a:latin typeface="Kalpurush" panose="02000600000000000000" pitchFamily="2" charset="0"/>
                <a:cs typeface="Kalpurush" panose="02000600000000000000" pitchFamily="2" charset="0"/>
              </a:rPr>
              <a:t> </a:t>
            </a:r>
            <a:r>
              <a:rPr lang="en-US" sz="7200" dirty="0" err="1">
                <a:highlight>
                  <a:srgbClr val="800080"/>
                </a:highlight>
                <a:latin typeface="Kalpurush" panose="02000600000000000000" pitchFamily="2" charset="0"/>
                <a:cs typeface="Kalpurush" panose="02000600000000000000" pitchFamily="2" charset="0"/>
              </a:rPr>
              <a:t>করা</a:t>
            </a:r>
            <a:r>
              <a:rPr lang="en-US" sz="7200" dirty="0">
                <a:highlight>
                  <a:srgbClr val="800080"/>
                </a:highlight>
                <a:latin typeface="Kalpurush" panose="02000600000000000000" pitchFamily="2" charset="0"/>
                <a:cs typeface="Kalpurush" panose="02000600000000000000" pitchFamily="2" charset="0"/>
              </a:rPr>
              <a:t> </a:t>
            </a:r>
            <a:r>
              <a:rPr lang="en-US" sz="7200" dirty="0" err="1">
                <a:highlight>
                  <a:srgbClr val="800080"/>
                </a:highlight>
                <a:latin typeface="Kalpurush" panose="02000600000000000000" pitchFamily="2" charset="0"/>
                <a:cs typeface="Kalpurush" panose="02000600000000000000" pitchFamily="2" charset="0"/>
              </a:rPr>
              <a:t>হয়</a:t>
            </a:r>
            <a:r>
              <a:rPr lang="en-US" sz="7200" dirty="0">
                <a:highlight>
                  <a:srgbClr val="800080"/>
                </a:highlight>
                <a:latin typeface="Kalpurush" panose="02000600000000000000" pitchFamily="2" charset="0"/>
                <a:cs typeface="Kalpurush" panose="02000600000000000000" pitchFamily="2" charset="0"/>
              </a:rPr>
              <a:t> </a:t>
            </a:r>
            <a:r>
              <a:rPr lang="en-US" sz="7200" dirty="0" err="1">
                <a:highlight>
                  <a:srgbClr val="800080"/>
                </a:highlight>
                <a:latin typeface="Kalpurush" panose="02000600000000000000" pitchFamily="2" charset="0"/>
                <a:cs typeface="Kalpurush" panose="02000600000000000000" pitchFamily="2" charset="0"/>
              </a:rPr>
              <a:t>এবং</a:t>
            </a:r>
            <a:r>
              <a:rPr lang="en-US" sz="7200" dirty="0">
                <a:highlight>
                  <a:srgbClr val="800080"/>
                </a:highlight>
                <a:latin typeface="Kalpurush" panose="02000600000000000000" pitchFamily="2" charset="0"/>
                <a:cs typeface="Kalpurush" panose="02000600000000000000" pitchFamily="2" charset="0"/>
              </a:rPr>
              <a:t> </a:t>
            </a:r>
            <a:r>
              <a:rPr lang="en-US" sz="7200" dirty="0" err="1">
                <a:highlight>
                  <a:srgbClr val="800080"/>
                </a:highlight>
                <a:latin typeface="Kalpurush" panose="02000600000000000000" pitchFamily="2" charset="0"/>
                <a:cs typeface="Kalpurush" panose="02000600000000000000" pitchFamily="2" charset="0"/>
              </a:rPr>
              <a:t>একে</a:t>
            </a:r>
            <a:r>
              <a:rPr lang="en-US" sz="7200" dirty="0">
                <a:highlight>
                  <a:srgbClr val="800080"/>
                </a:highlight>
                <a:latin typeface="Kalpurush" panose="02000600000000000000" pitchFamily="2" charset="0"/>
                <a:cs typeface="Kalpurush" panose="02000600000000000000" pitchFamily="2" charset="0"/>
              </a:rPr>
              <a:t> </a:t>
            </a:r>
            <a:r>
              <a:rPr lang="en-US" sz="7200" dirty="0" err="1">
                <a:highlight>
                  <a:srgbClr val="800080"/>
                </a:highlight>
                <a:latin typeface="Kalpurush" panose="02000600000000000000" pitchFamily="2" charset="0"/>
                <a:cs typeface="Kalpurush" panose="02000600000000000000" pitchFamily="2" charset="0"/>
              </a:rPr>
              <a:t>হাদীস</a:t>
            </a:r>
            <a:r>
              <a:rPr lang="en-US" sz="7200" dirty="0">
                <a:highlight>
                  <a:srgbClr val="800080"/>
                </a:highlight>
                <a:latin typeface="Kalpurush" panose="02000600000000000000" pitchFamily="2" charset="0"/>
                <a:cs typeface="Kalpurush" panose="02000600000000000000" pitchFamily="2" charset="0"/>
              </a:rPr>
              <a:t> </a:t>
            </a:r>
            <a:r>
              <a:rPr lang="en-US" sz="7200" dirty="0" err="1">
                <a:highlight>
                  <a:srgbClr val="800080"/>
                </a:highlight>
                <a:latin typeface="Kalpurush" panose="02000600000000000000" pitchFamily="2" charset="0"/>
                <a:cs typeface="Kalpurush" panose="02000600000000000000" pitchFamily="2" charset="0"/>
              </a:rPr>
              <a:t>সংকলনের</a:t>
            </a:r>
            <a:r>
              <a:rPr lang="en-US" sz="7200" dirty="0">
                <a:highlight>
                  <a:srgbClr val="800080"/>
                </a:highlight>
                <a:latin typeface="Kalpurush" panose="02000600000000000000" pitchFamily="2" charset="0"/>
                <a:cs typeface="Kalpurush" panose="02000600000000000000" pitchFamily="2" charset="0"/>
              </a:rPr>
              <a:t> </a:t>
            </a:r>
            <a:r>
              <a:rPr lang="en-US" sz="7200" dirty="0" err="1">
                <a:highlight>
                  <a:srgbClr val="800080"/>
                </a:highlight>
                <a:latin typeface="Kalpurush" panose="02000600000000000000" pitchFamily="2" charset="0"/>
                <a:cs typeface="Kalpurush" panose="02000600000000000000" pitchFamily="2" charset="0"/>
              </a:rPr>
              <a:t>সোনালি</a:t>
            </a:r>
            <a:r>
              <a:rPr lang="en-US" sz="7200" dirty="0">
                <a:highlight>
                  <a:srgbClr val="800080"/>
                </a:highlight>
                <a:latin typeface="Kalpurush" panose="02000600000000000000" pitchFamily="2" charset="0"/>
                <a:cs typeface="Kalpurush" panose="02000600000000000000" pitchFamily="2" charset="0"/>
              </a:rPr>
              <a:t> </a:t>
            </a:r>
            <a:r>
              <a:rPr lang="en-US" sz="7200" dirty="0" err="1">
                <a:highlight>
                  <a:srgbClr val="800080"/>
                </a:highlight>
                <a:latin typeface="Kalpurush" panose="02000600000000000000" pitchFamily="2" charset="0"/>
                <a:cs typeface="Kalpurush" panose="02000600000000000000" pitchFamily="2" charset="0"/>
              </a:rPr>
              <a:t>যুগ</a:t>
            </a:r>
            <a:r>
              <a:rPr lang="en-US" sz="7200" dirty="0">
                <a:highlight>
                  <a:srgbClr val="800080"/>
                </a:highlight>
                <a:latin typeface="Kalpurush" panose="02000600000000000000" pitchFamily="2" charset="0"/>
                <a:cs typeface="Kalpurush" panose="02000600000000000000" pitchFamily="2" charset="0"/>
              </a:rPr>
              <a:t> </a:t>
            </a:r>
            <a:r>
              <a:rPr lang="en-US" sz="7200" dirty="0" err="1">
                <a:highlight>
                  <a:srgbClr val="800080"/>
                </a:highlight>
                <a:latin typeface="Kalpurush" panose="02000600000000000000" pitchFamily="2" charset="0"/>
                <a:cs typeface="Kalpurush" panose="02000600000000000000" pitchFamily="2" charset="0"/>
              </a:rPr>
              <a:t>বলা</a:t>
            </a:r>
            <a:r>
              <a:rPr lang="en-US" sz="7200" dirty="0">
                <a:highlight>
                  <a:srgbClr val="800080"/>
                </a:highlight>
                <a:latin typeface="Kalpurush" panose="02000600000000000000" pitchFamily="2" charset="0"/>
                <a:cs typeface="Kalpurush" panose="02000600000000000000" pitchFamily="2" charset="0"/>
              </a:rPr>
              <a:t> </a:t>
            </a:r>
            <a:r>
              <a:rPr lang="en-US" sz="7200" dirty="0" err="1">
                <a:highlight>
                  <a:srgbClr val="800080"/>
                </a:highlight>
                <a:latin typeface="Kalpurush" panose="02000600000000000000" pitchFamily="2" charset="0"/>
                <a:cs typeface="Kalpurush" panose="02000600000000000000" pitchFamily="2" charset="0"/>
              </a:rPr>
              <a:t>হয়</a:t>
            </a:r>
            <a:r>
              <a:rPr lang="en-US" sz="7200" dirty="0">
                <a:highlight>
                  <a:srgbClr val="800080"/>
                </a:highlight>
                <a:latin typeface="Kalpurush" panose="02000600000000000000" pitchFamily="2" charset="0"/>
                <a:cs typeface="Kalpurush" panose="02000600000000000000" pitchFamily="2" charset="0"/>
              </a:rPr>
              <a:t>।</a:t>
            </a:r>
            <a:endParaRPr lang="en-US" sz="6600" dirty="0">
              <a:highlight>
                <a:srgbClr val="800080"/>
              </a:highlight>
            </a:endParaRPr>
          </a:p>
        </p:txBody>
      </p:sp>
    </p:spTree>
    <p:extLst>
      <p:ext uri="{BB962C8B-B14F-4D97-AF65-F5344CB8AC3E}">
        <p14:creationId xmlns:p14="http://schemas.microsoft.com/office/powerpoint/2010/main" val="20505840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C5C0C-9541-065B-3E25-E2B52F34CDAE}"/>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BFA0CB24-AFDF-E021-F63C-95894B0CE928}"/>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9B69611E-CF76-D634-C760-27232C9B7D1A}"/>
              </a:ext>
            </a:extLst>
          </p:cNvPr>
          <p:cNvSpPr txBox="1"/>
          <p:nvPr/>
        </p:nvSpPr>
        <p:spPr>
          <a:xfrm>
            <a:off x="1775979" y="561039"/>
            <a:ext cx="11627716" cy="1200329"/>
          </a:xfrm>
          <a:prstGeom prst="rect">
            <a:avLst/>
          </a:prstGeom>
          <a:noFill/>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en-US" sz="7200" b="1" i="0" u="none" strike="noStrike" cap="none" normalizeH="0" baseline="0" dirty="0">
                <a:ln>
                  <a:noFill/>
                </a:ln>
                <a:effectLst/>
                <a:highlight>
                  <a:srgbClr val="800080"/>
                </a:highlight>
                <a:latin typeface="Bahij Uthman Taha" panose="02040503050201020203" pitchFamily="18" charset="-78"/>
                <a:cs typeface="Bahij Uthman Taha" panose="02040503050201020203" pitchFamily="18" charset="-78"/>
              </a:rPr>
              <a:t>تفصيل ترتيب الكتب الستة حسب الوفاة</a:t>
            </a:r>
            <a:r>
              <a:rPr kumimoji="0" lang="en-US" altLang="en-US" sz="6000" b="1" i="0" u="none" strike="noStrike" cap="none" normalizeH="0" baseline="0" dirty="0">
                <a:ln>
                  <a:noFill/>
                </a:ln>
                <a:effectLst/>
                <a:highlight>
                  <a:srgbClr val="800080"/>
                </a:highlight>
                <a:latin typeface="Bahij Uthman Taha" panose="02040503050201020203" pitchFamily="18" charset="-78"/>
                <a:cs typeface="Bahij Uthman Taha" panose="02040503050201020203" pitchFamily="18" charset="-78"/>
              </a:rPr>
              <a:t>:</a:t>
            </a:r>
            <a:endParaRPr kumimoji="0" lang="en-US" altLang="en-US" sz="4400" b="1" i="0" u="none" strike="noStrike" cap="none" normalizeH="0" baseline="0" dirty="0">
              <a:ln>
                <a:noFill/>
              </a:ln>
              <a:effectLst/>
              <a:highlight>
                <a:srgbClr val="800080"/>
              </a:highlight>
              <a:latin typeface="Bahij Uthman Taha" panose="02040503050201020203" pitchFamily="18" charset="-78"/>
              <a:cs typeface="Bahij Uthman Taha" panose="02040503050201020203" pitchFamily="18" charset="-78"/>
            </a:endParaRPr>
          </a:p>
        </p:txBody>
      </p:sp>
      <p:sp>
        <p:nvSpPr>
          <p:cNvPr id="13" name="TextBox 12">
            <a:extLst>
              <a:ext uri="{FF2B5EF4-FFF2-40B4-BE49-F238E27FC236}">
                <a16:creationId xmlns:a16="http://schemas.microsoft.com/office/drawing/2014/main" id="{818F304B-BE98-D86F-63E4-4868A15850A1}"/>
              </a:ext>
            </a:extLst>
          </p:cNvPr>
          <p:cNvSpPr txBox="1"/>
          <p:nvPr/>
        </p:nvSpPr>
        <p:spPr>
          <a:xfrm>
            <a:off x="309273" y="1908906"/>
            <a:ext cx="14561127" cy="923330"/>
          </a:xfrm>
          <a:prstGeom prst="rect">
            <a:avLst/>
          </a:prstGeom>
          <a:noFill/>
        </p:spPr>
        <p:txBody>
          <a:bodyPr wrap="square">
            <a:spAutoFit/>
          </a:bodyPr>
          <a:lstStyle/>
          <a:p>
            <a:pPr marL="0" marR="0" lvl="0" indent="0" algn="just" defTabSz="914400" rtl="1" eaLnBrk="0" fontAlgn="base" latinLnBrk="0" hangingPunct="0">
              <a:lnSpc>
                <a:spcPct val="100000"/>
              </a:lnSpc>
              <a:spcBef>
                <a:spcPct val="0"/>
              </a:spcBef>
              <a:spcAft>
                <a:spcPct val="0"/>
              </a:spcAft>
              <a:buClrTx/>
              <a:buSzTx/>
              <a:buFontTx/>
              <a:buAutoNum type="arabicPeriod"/>
              <a:tabLst/>
            </a:pPr>
            <a:r>
              <a:rPr kumimoji="0" lang="ar-SA" altLang="en-US" sz="5400" b="1" i="0" u="none" strike="noStrike" cap="none" normalizeH="0" baseline="0" dirty="0">
                <a:ln>
                  <a:noFill/>
                </a:ln>
                <a:effectLst/>
                <a:highlight>
                  <a:srgbClr val="800000"/>
                </a:highlight>
                <a:latin typeface="Bahij Uthman Taha" panose="02040503050201020203" pitchFamily="18" charset="-78"/>
                <a:cs typeface="Bahij Uthman Taha" panose="02040503050201020203" pitchFamily="18" charset="-78"/>
              </a:rPr>
              <a:t>صحيح البخاري</a:t>
            </a:r>
            <a:r>
              <a:rPr kumimoji="0" lang="en-US" altLang="en-US" sz="5400" b="1" i="0" u="none" strike="noStrike" cap="none" normalizeH="0" baseline="0" dirty="0">
                <a:ln>
                  <a:noFill/>
                </a:ln>
                <a:effectLst/>
                <a:highlight>
                  <a:srgbClr val="800000"/>
                </a:highlight>
                <a:latin typeface="Bahij Uthman Taha" panose="02040503050201020203" pitchFamily="18" charset="-78"/>
                <a:cs typeface="Bahij Uthman Taha" panose="02040503050201020203" pitchFamily="18" charset="-78"/>
              </a:rPr>
              <a:t>: </a:t>
            </a:r>
            <a:r>
              <a:rPr kumimoji="0" lang="ar-SA" altLang="en-US" sz="5400" b="1" i="0" u="none" strike="noStrike" cap="none" normalizeH="0" baseline="0" dirty="0">
                <a:ln>
                  <a:noFill/>
                </a:ln>
                <a:effectLst/>
                <a:highlight>
                  <a:srgbClr val="800000"/>
                </a:highlight>
                <a:latin typeface="Bahij Uthman Taha" panose="02040503050201020203" pitchFamily="18" charset="-78"/>
                <a:cs typeface="Bahij Uthman Taha" panose="02040503050201020203" pitchFamily="18" charset="-78"/>
              </a:rPr>
              <a:t>للإمام محمد بن إسماعيل البخاري، توفي عام</a:t>
            </a:r>
            <a:r>
              <a:rPr kumimoji="0" lang="en-US" altLang="en-US" sz="5400" b="1" i="0" u="none" strike="noStrike" cap="none" normalizeH="0" baseline="0" dirty="0">
                <a:ln>
                  <a:noFill/>
                </a:ln>
                <a:effectLst/>
                <a:highlight>
                  <a:srgbClr val="800000"/>
                </a:highlight>
                <a:latin typeface="Bahij Uthman Taha" panose="02040503050201020203" pitchFamily="18" charset="-78"/>
                <a:cs typeface="Bahij Uthman Taha" panose="02040503050201020203" pitchFamily="18" charset="-78"/>
              </a:rPr>
              <a:t> 256 </a:t>
            </a:r>
            <a:r>
              <a:rPr kumimoji="0" lang="ar-SA" altLang="en-US" sz="5400" b="1" i="0" u="none" strike="noStrike" cap="none" normalizeH="0" baseline="0" dirty="0">
                <a:ln>
                  <a:noFill/>
                </a:ln>
                <a:effectLst/>
                <a:highlight>
                  <a:srgbClr val="800000"/>
                </a:highlight>
                <a:latin typeface="Bahij Uthman Taha" panose="02040503050201020203" pitchFamily="18" charset="-78"/>
                <a:cs typeface="Bahij Uthman Taha" panose="02040503050201020203" pitchFamily="18" charset="-78"/>
              </a:rPr>
              <a:t>هـ</a:t>
            </a:r>
            <a:r>
              <a:rPr kumimoji="0" lang="en-US" altLang="en-US" sz="4800" b="1" i="0" u="none" strike="noStrike" cap="none" normalizeH="0" baseline="0" dirty="0">
                <a:ln>
                  <a:noFill/>
                </a:ln>
                <a:effectLst/>
                <a:highlight>
                  <a:srgbClr val="800000"/>
                </a:highlight>
                <a:latin typeface="Bahij Uthman Taha" panose="02040503050201020203" pitchFamily="18" charset="-78"/>
                <a:cs typeface="Bahij Uthman Taha" panose="02040503050201020203" pitchFamily="18" charset="-78"/>
              </a:rPr>
              <a:t>.</a:t>
            </a:r>
          </a:p>
        </p:txBody>
      </p:sp>
      <p:sp>
        <p:nvSpPr>
          <p:cNvPr id="15" name="TextBox 14">
            <a:extLst>
              <a:ext uri="{FF2B5EF4-FFF2-40B4-BE49-F238E27FC236}">
                <a16:creationId xmlns:a16="http://schemas.microsoft.com/office/drawing/2014/main" id="{8D6E7D25-72F5-5E37-44E6-1CF377C9DF6E}"/>
              </a:ext>
            </a:extLst>
          </p:cNvPr>
          <p:cNvSpPr txBox="1"/>
          <p:nvPr/>
        </p:nvSpPr>
        <p:spPr>
          <a:xfrm>
            <a:off x="258436" y="3208609"/>
            <a:ext cx="14662800" cy="923330"/>
          </a:xfrm>
          <a:prstGeom prst="rect">
            <a:avLst/>
          </a:prstGeom>
          <a:noFill/>
        </p:spPr>
        <p:txBody>
          <a:bodyPr wrap="square">
            <a:spAutoFit/>
          </a:bodyPr>
          <a:lstStyle/>
          <a:p>
            <a:pPr marL="0" marR="0" lvl="0" indent="0" algn="just" defTabSz="914400" rtl="1" eaLnBrk="0" fontAlgn="base" latinLnBrk="0" hangingPunct="0">
              <a:lnSpc>
                <a:spcPct val="100000"/>
              </a:lnSpc>
              <a:spcBef>
                <a:spcPct val="0"/>
              </a:spcBef>
              <a:spcAft>
                <a:spcPct val="0"/>
              </a:spcAft>
              <a:buClrTx/>
              <a:buSzTx/>
              <a:buFontTx/>
              <a:buAutoNum type="arabicPeriod" startAt="2"/>
              <a:tabLst/>
            </a:pPr>
            <a:r>
              <a:rPr lang="ar-SA" altLang="en-US" sz="5400" b="1" dirty="0">
                <a:highlight>
                  <a:srgbClr val="0000FF"/>
                </a:highlight>
                <a:latin typeface="Bahij Uthman Taha" panose="02040503050201020203" pitchFamily="18" charset="-78"/>
                <a:cs typeface="Bahij Uthman Taha" panose="02040503050201020203" pitchFamily="18" charset="-78"/>
              </a:rPr>
              <a:t>صحيح مسلم</a:t>
            </a:r>
            <a:r>
              <a:rPr lang="en-US" altLang="en-US" sz="5400" b="1" dirty="0">
                <a:highlight>
                  <a:srgbClr val="0000FF"/>
                </a:highlight>
                <a:latin typeface="Bahij Uthman Taha" panose="02040503050201020203" pitchFamily="18" charset="-78"/>
                <a:cs typeface="Bahij Uthman Taha" panose="02040503050201020203" pitchFamily="18" charset="-78"/>
              </a:rPr>
              <a:t>: </a:t>
            </a:r>
            <a:r>
              <a:rPr lang="ar-SA" altLang="en-US" sz="5400" b="1" dirty="0">
                <a:highlight>
                  <a:srgbClr val="0000FF"/>
                </a:highlight>
                <a:latin typeface="Bahij Uthman Taha" panose="02040503050201020203" pitchFamily="18" charset="-78"/>
                <a:cs typeface="Bahij Uthman Taha" panose="02040503050201020203" pitchFamily="18" charset="-78"/>
              </a:rPr>
              <a:t>للإمام مسلم بن الحجاج النيسابوري، توفي عام</a:t>
            </a:r>
            <a:r>
              <a:rPr lang="en-US" altLang="en-US" sz="5400" b="1" dirty="0">
                <a:highlight>
                  <a:srgbClr val="0000FF"/>
                </a:highlight>
                <a:latin typeface="Bahij Uthman Taha" panose="02040503050201020203" pitchFamily="18" charset="-78"/>
                <a:cs typeface="Bahij Uthman Taha" panose="02040503050201020203" pitchFamily="18" charset="-78"/>
              </a:rPr>
              <a:t> 261 </a:t>
            </a:r>
            <a:r>
              <a:rPr lang="ar-SA" altLang="en-US" sz="5400" b="1" dirty="0">
                <a:highlight>
                  <a:srgbClr val="0000FF"/>
                </a:highlight>
                <a:latin typeface="Bahij Uthman Taha" panose="02040503050201020203" pitchFamily="18" charset="-78"/>
                <a:cs typeface="Bahij Uthman Taha" panose="02040503050201020203" pitchFamily="18" charset="-78"/>
              </a:rPr>
              <a:t>هـ</a:t>
            </a:r>
            <a:r>
              <a:rPr kumimoji="0" lang="en-US" altLang="en-US" sz="1050" b="1" i="0" u="none" strike="noStrike" cap="none" normalizeH="0" baseline="0" dirty="0">
                <a:ln>
                  <a:noFill/>
                </a:ln>
                <a:solidFill>
                  <a:srgbClr val="0A0A0A"/>
                </a:solidFill>
                <a:effectLst/>
                <a:highlight>
                  <a:srgbClr val="0000FF"/>
                </a:highlight>
                <a:latin typeface="Bahij Uthman Taha" panose="02040503050201020203" pitchFamily="18" charset="-78"/>
                <a:cs typeface="Bahij Uthman Taha" panose="02040503050201020203" pitchFamily="18" charset="-78"/>
              </a:rPr>
              <a:t>.</a:t>
            </a:r>
          </a:p>
        </p:txBody>
      </p:sp>
      <p:sp>
        <p:nvSpPr>
          <p:cNvPr id="17" name="TextBox 16">
            <a:extLst>
              <a:ext uri="{FF2B5EF4-FFF2-40B4-BE49-F238E27FC236}">
                <a16:creationId xmlns:a16="http://schemas.microsoft.com/office/drawing/2014/main" id="{3C06641D-81BB-0A4B-F8FC-520FAD596BA6}"/>
              </a:ext>
            </a:extLst>
          </p:cNvPr>
          <p:cNvSpPr txBox="1"/>
          <p:nvPr/>
        </p:nvSpPr>
        <p:spPr>
          <a:xfrm>
            <a:off x="803455" y="4547436"/>
            <a:ext cx="14117781" cy="830997"/>
          </a:xfrm>
          <a:prstGeom prst="rect">
            <a:avLst/>
          </a:prstGeom>
          <a:noFill/>
        </p:spPr>
        <p:txBody>
          <a:bodyPr wrap="square">
            <a:spAutoFit/>
          </a:bodyPr>
          <a:lstStyle/>
          <a:p>
            <a:pPr marL="0" marR="0" lvl="0" indent="0" algn="just" defTabSz="914400" rtl="1" eaLnBrk="0" fontAlgn="base" latinLnBrk="0" hangingPunct="0">
              <a:lnSpc>
                <a:spcPct val="100000"/>
              </a:lnSpc>
              <a:spcBef>
                <a:spcPct val="0"/>
              </a:spcBef>
              <a:spcAft>
                <a:spcPct val="0"/>
              </a:spcAft>
              <a:buClrTx/>
              <a:buSzTx/>
              <a:buFontTx/>
              <a:buAutoNum type="arabicPeriod" startAt="3"/>
              <a:tabLst/>
            </a:pPr>
            <a:r>
              <a:rPr lang="ar-SA" altLang="en-US" sz="4800" b="1" dirty="0">
                <a:highlight>
                  <a:srgbClr val="800000"/>
                </a:highlight>
                <a:latin typeface="Bahij Uthman Taha" panose="02040503050201020203" pitchFamily="18" charset="-78"/>
                <a:cs typeface="Bahij Uthman Taha" panose="02040503050201020203" pitchFamily="18" charset="-78"/>
              </a:rPr>
              <a:t>سنن ابن ماجه</a:t>
            </a:r>
            <a:r>
              <a:rPr lang="en-US" altLang="en-US" sz="4800" b="1" dirty="0">
                <a:highlight>
                  <a:srgbClr val="800000"/>
                </a:highlight>
                <a:latin typeface="Bahij Uthman Taha" panose="02040503050201020203" pitchFamily="18" charset="-78"/>
                <a:cs typeface="Bahij Uthman Taha" panose="02040503050201020203" pitchFamily="18" charset="-78"/>
              </a:rPr>
              <a:t>: </a:t>
            </a:r>
            <a:r>
              <a:rPr lang="ar-SA" altLang="en-US" sz="4800" b="1" dirty="0">
                <a:highlight>
                  <a:srgbClr val="800000"/>
                </a:highlight>
                <a:latin typeface="Bahij Uthman Taha" panose="02040503050201020203" pitchFamily="18" charset="-78"/>
                <a:cs typeface="Bahij Uthman Taha" panose="02040503050201020203" pitchFamily="18" charset="-78"/>
              </a:rPr>
              <a:t>للإمام ابن ماجه محمد بن يزيد القزويني، توفي عام</a:t>
            </a:r>
            <a:r>
              <a:rPr lang="en-US" altLang="en-US" sz="4800" b="1" dirty="0">
                <a:highlight>
                  <a:srgbClr val="800000"/>
                </a:highlight>
                <a:latin typeface="Bahij Uthman Taha" panose="02040503050201020203" pitchFamily="18" charset="-78"/>
                <a:cs typeface="Bahij Uthman Taha" panose="02040503050201020203" pitchFamily="18" charset="-78"/>
              </a:rPr>
              <a:t> 273 </a:t>
            </a:r>
            <a:r>
              <a:rPr lang="ar-SA" altLang="en-US" sz="4800" b="1" dirty="0">
                <a:highlight>
                  <a:srgbClr val="800000"/>
                </a:highlight>
                <a:latin typeface="Bahij Uthman Taha" panose="02040503050201020203" pitchFamily="18" charset="-78"/>
                <a:cs typeface="Bahij Uthman Taha" panose="02040503050201020203" pitchFamily="18" charset="-78"/>
              </a:rPr>
              <a:t>هـ</a:t>
            </a:r>
            <a:r>
              <a:rPr lang="en-US" altLang="en-US" sz="4800" b="1" dirty="0">
                <a:highlight>
                  <a:srgbClr val="800000"/>
                </a:highlight>
                <a:latin typeface="Bahij Uthman Taha" panose="02040503050201020203" pitchFamily="18" charset="-78"/>
                <a:cs typeface="Bahij Uthman Taha" panose="02040503050201020203" pitchFamily="18" charset="-78"/>
              </a:rPr>
              <a:t>.</a:t>
            </a:r>
          </a:p>
        </p:txBody>
      </p:sp>
      <p:sp>
        <p:nvSpPr>
          <p:cNvPr id="19" name="TextBox 18">
            <a:extLst>
              <a:ext uri="{FF2B5EF4-FFF2-40B4-BE49-F238E27FC236}">
                <a16:creationId xmlns:a16="http://schemas.microsoft.com/office/drawing/2014/main" id="{768D14C8-A77F-055A-2411-80B05E39111E}"/>
              </a:ext>
            </a:extLst>
          </p:cNvPr>
          <p:cNvSpPr txBox="1"/>
          <p:nvPr/>
        </p:nvSpPr>
        <p:spPr>
          <a:xfrm>
            <a:off x="433964" y="5644739"/>
            <a:ext cx="14611963" cy="830997"/>
          </a:xfrm>
          <a:prstGeom prst="rect">
            <a:avLst/>
          </a:prstGeom>
          <a:noFill/>
        </p:spPr>
        <p:txBody>
          <a:bodyPr wrap="square">
            <a:spAutoFit/>
          </a:bodyPr>
          <a:lstStyle/>
          <a:p>
            <a:pPr marL="0" marR="0" lvl="0" indent="0" algn="just" defTabSz="914400" rtl="1" eaLnBrk="0" fontAlgn="base" latinLnBrk="0" hangingPunct="0">
              <a:lnSpc>
                <a:spcPct val="100000"/>
              </a:lnSpc>
              <a:spcBef>
                <a:spcPct val="0"/>
              </a:spcBef>
              <a:spcAft>
                <a:spcPct val="0"/>
              </a:spcAft>
              <a:buClrTx/>
              <a:buSzTx/>
              <a:buFontTx/>
              <a:buAutoNum type="arabicPeriod" startAt="4"/>
              <a:tabLst/>
            </a:pPr>
            <a:r>
              <a:rPr lang="ar-SA" altLang="en-US" sz="4800" b="1" dirty="0">
                <a:highlight>
                  <a:srgbClr val="0000FF"/>
                </a:highlight>
                <a:latin typeface="Bahij Uthman Taha" panose="02040503050201020203" pitchFamily="18" charset="-78"/>
                <a:cs typeface="Bahij Uthman Taha" panose="02040503050201020203" pitchFamily="18" charset="-78"/>
              </a:rPr>
              <a:t>سنن أبي داود</a:t>
            </a:r>
            <a:r>
              <a:rPr lang="en-US" altLang="en-US" sz="4800" b="1" dirty="0">
                <a:highlight>
                  <a:srgbClr val="0000FF"/>
                </a:highlight>
                <a:latin typeface="Bahij Uthman Taha" panose="02040503050201020203" pitchFamily="18" charset="-78"/>
                <a:cs typeface="Bahij Uthman Taha" panose="02040503050201020203" pitchFamily="18" charset="-78"/>
              </a:rPr>
              <a:t>: </a:t>
            </a:r>
            <a:r>
              <a:rPr lang="ar-SA" altLang="en-US" sz="4800" b="1" dirty="0">
                <a:highlight>
                  <a:srgbClr val="0000FF"/>
                </a:highlight>
                <a:latin typeface="Bahij Uthman Taha" panose="02040503050201020203" pitchFamily="18" charset="-78"/>
                <a:cs typeface="Bahij Uthman Taha" panose="02040503050201020203" pitchFamily="18" charset="-78"/>
              </a:rPr>
              <a:t>للإمام أبي داود سليمان بن الأشعث السجستاني، توفي عام</a:t>
            </a:r>
            <a:r>
              <a:rPr lang="en-US" altLang="en-US" sz="4800" b="1" dirty="0">
                <a:highlight>
                  <a:srgbClr val="0000FF"/>
                </a:highlight>
                <a:latin typeface="Bahij Uthman Taha" panose="02040503050201020203" pitchFamily="18" charset="-78"/>
                <a:cs typeface="Bahij Uthman Taha" panose="02040503050201020203" pitchFamily="18" charset="-78"/>
              </a:rPr>
              <a:t> 275 </a:t>
            </a:r>
            <a:r>
              <a:rPr lang="ar-SA" altLang="en-US" sz="4800" b="1" dirty="0">
                <a:highlight>
                  <a:srgbClr val="0000FF"/>
                </a:highlight>
                <a:latin typeface="Bahij Uthman Taha" panose="02040503050201020203" pitchFamily="18" charset="-78"/>
                <a:cs typeface="Bahij Uthman Taha" panose="02040503050201020203" pitchFamily="18" charset="-78"/>
              </a:rPr>
              <a:t>هـ</a:t>
            </a:r>
            <a:r>
              <a:rPr lang="en-US" altLang="en-US" sz="4800" b="1" dirty="0">
                <a:highlight>
                  <a:srgbClr val="0000FF"/>
                </a:highlight>
                <a:latin typeface="Bahij Uthman Taha" panose="02040503050201020203" pitchFamily="18" charset="-78"/>
                <a:cs typeface="Bahij Uthman Taha" panose="02040503050201020203" pitchFamily="18" charset="-78"/>
              </a:rPr>
              <a:t>.</a:t>
            </a:r>
          </a:p>
        </p:txBody>
      </p:sp>
      <p:sp>
        <p:nvSpPr>
          <p:cNvPr id="21" name="TextBox 20">
            <a:extLst>
              <a:ext uri="{FF2B5EF4-FFF2-40B4-BE49-F238E27FC236}">
                <a16:creationId xmlns:a16="http://schemas.microsoft.com/office/drawing/2014/main" id="{D20BE388-3D3B-90CD-6DE5-650B60006564}"/>
              </a:ext>
            </a:extLst>
          </p:cNvPr>
          <p:cNvSpPr txBox="1"/>
          <p:nvPr/>
        </p:nvSpPr>
        <p:spPr>
          <a:xfrm>
            <a:off x="221509" y="6852109"/>
            <a:ext cx="14736653" cy="707886"/>
          </a:xfrm>
          <a:prstGeom prst="rect">
            <a:avLst/>
          </a:prstGeom>
          <a:noFill/>
        </p:spPr>
        <p:txBody>
          <a:bodyPr wrap="square">
            <a:spAutoFit/>
          </a:bodyPr>
          <a:lstStyle/>
          <a:p>
            <a:pPr marL="0" marR="0" lvl="0" indent="0" algn="just" defTabSz="914400" rtl="1" eaLnBrk="0" fontAlgn="base" latinLnBrk="0" hangingPunct="0">
              <a:lnSpc>
                <a:spcPct val="100000"/>
              </a:lnSpc>
              <a:spcBef>
                <a:spcPct val="0"/>
              </a:spcBef>
              <a:spcAft>
                <a:spcPct val="0"/>
              </a:spcAft>
              <a:buClrTx/>
              <a:buSzTx/>
              <a:buFontTx/>
              <a:buAutoNum type="arabicPeriod" startAt="5"/>
              <a:tabLst/>
            </a:pPr>
            <a:r>
              <a:rPr lang="ar-SA" altLang="en-US" sz="4000" b="1" dirty="0">
                <a:highlight>
                  <a:srgbClr val="800000"/>
                </a:highlight>
                <a:latin typeface="Bahij Uthman Taha" panose="02040503050201020203" pitchFamily="18" charset="-78"/>
                <a:cs typeface="Bahij Uthman Taha" panose="02040503050201020203" pitchFamily="18" charset="-78"/>
              </a:rPr>
              <a:t>جامع الترمذي (سنن الترمذي)</a:t>
            </a:r>
            <a:r>
              <a:rPr lang="en-US" altLang="en-US" sz="4000" b="1" dirty="0">
                <a:highlight>
                  <a:srgbClr val="800000"/>
                </a:highlight>
                <a:latin typeface="Bahij Uthman Taha" panose="02040503050201020203" pitchFamily="18" charset="-78"/>
                <a:cs typeface="Bahij Uthman Taha" panose="02040503050201020203" pitchFamily="18" charset="-78"/>
              </a:rPr>
              <a:t>: </a:t>
            </a:r>
            <a:r>
              <a:rPr lang="ar-SA" altLang="en-US" sz="4000" b="1" dirty="0">
                <a:highlight>
                  <a:srgbClr val="800000"/>
                </a:highlight>
                <a:latin typeface="Bahij Uthman Taha" panose="02040503050201020203" pitchFamily="18" charset="-78"/>
                <a:cs typeface="Bahij Uthman Taha" panose="02040503050201020203" pitchFamily="18" charset="-78"/>
              </a:rPr>
              <a:t>للإمام أبي عيسى محمد بن عيسى الترمذي، توفي عام</a:t>
            </a:r>
            <a:r>
              <a:rPr lang="en-US" altLang="en-US" sz="4000" b="1" dirty="0">
                <a:highlight>
                  <a:srgbClr val="800000"/>
                </a:highlight>
                <a:latin typeface="Bahij Uthman Taha" panose="02040503050201020203" pitchFamily="18" charset="-78"/>
                <a:cs typeface="Bahij Uthman Taha" panose="02040503050201020203" pitchFamily="18" charset="-78"/>
              </a:rPr>
              <a:t> 279 </a:t>
            </a:r>
            <a:r>
              <a:rPr lang="ar-SA" altLang="en-US" sz="4000" b="1" dirty="0">
                <a:highlight>
                  <a:srgbClr val="800000"/>
                </a:highlight>
                <a:latin typeface="Bahij Uthman Taha" panose="02040503050201020203" pitchFamily="18" charset="-78"/>
                <a:cs typeface="Bahij Uthman Taha" panose="02040503050201020203" pitchFamily="18" charset="-78"/>
              </a:rPr>
              <a:t>هـ</a:t>
            </a:r>
            <a:r>
              <a:rPr lang="en-US" altLang="en-US" sz="4000" b="1" dirty="0">
                <a:highlight>
                  <a:srgbClr val="800000"/>
                </a:highlight>
                <a:latin typeface="Bahij Uthman Taha" panose="02040503050201020203" pitchFamily="18" charset="-78"/>
                <a:cs typeface="Bahij Uthman Taha" panose="02040503050201020203" pitchFamily="18" charset="-78"/>
              </a:rPr>
              <a:t>.</a:t>
            </a:r>
          </a:p>
        </p:txBody>
      </p:sp>
      <p:sp>
        <p:nvSpPr>
          <p:cNvPr id="24" name="TextBox 23">
            <a:extLst>
              <a:ext uri="{FF2B5EF4-FFF2-40B4-BE49-F238E27FC236}">
                <a16:creationId xmlns:a16="http://schemas.microsoft.com/office/drawing/2014/main" id="{B34B5308-8617-3537-F5A1-3314DE55A35D}"/>
              </a:ext>
            </a:extLst>
          </p:cNvPr>
          <p:cNvSpPr txBox="1"/>
          <p:nvPr/>
        </p:nvSpPr>
        <p:spPr>
          <a:xfrm>
            <a:off x="309273" y="7936368"/>
            <a:ext cx="14736653" cy="2739211"/>
          </a:xfrm>
          <a:prstGeom prst="rect">
            <a:avLst/>
          </a:prstGeom>
          <a:noFill/>
        </p:spPr>
        <p:txBody>
          <a:bodyPr wrap="square">
            <a:spAutoFit/>
          </a:bodyPr>
          <a:lstStyle/>
          <a:p>
            <a:pPr marL="0" marR="0" lvl="0" indent="0" algn="just" defTabSz="914400" rtl="1" eaLnBrk="0" fontAlgn="base" latinLnBrk="0" hangingPunct="0">
              <a:lnSpc>
                <a:spcPct val="100000"/>
              </a:lnSpc>
              <a:spcBef>
                <a:spcPct val="0"/>
              </a:spcBef>
              <a:spcAft>
                <a:spcPct val="0"/>
              </a:spcAft>
              <a:buClrTx/>
              <a:buSzTx/>
              <a:buFontTx/>
              <a:buAutoNum type="arabicPeriod" startAt="6"/>
              <a:tabLst/>
            </a:pPr>
            <a:r>
              <a:rPr lang="ar-SA" altLang="en-US" sz="6600" b="1" dirty="0">
                <a:highlight>
                  <a:srgbClr val="0000FF"/>
                </a:highlight>
                <a:latin typeface="Bahij Uthman Taha" panose="02040503050201020203" pitchFamily="18" charset="-78"/>
                <a:cs typeface="Bahij Uthman Taha" panose="02040503050201020203" pitchFamily="18" charset="-78"/>
              </a:rPr>
              <a:t>سنن النسائي (المجتبى)</a:t>
            </a:r>
            <a:r>
              <a:rPr lang="en-US" altLang="en-US" sz="6600" b="1" dirty="0">
                <a:highlight>
                  <a:srgbClr val="0000FF"/>
                </a:highlight>
                <a:latin typeface="Bahij Uthman Taha" panose="02040503050201020203" pitchFamily="18" charset="-78"/>
                <a:cs typeface="Bahij Uthman Taha" panose="02040503050201020203" pitchFamily="18" charset="-78"/>
              </a:rPr>
              <a:t>: </a:t>
            </a:r>
            <a:r>
              <a:rPr lang="ar-SA" altLang="en-US" sz="6600" b="1" dirty="0">
                <a:highlight>
                  <a:srgbClr val="0000FF"/>
                </a:highlight>
                <a:latin typeface="Bahij Uthman Taha" panose="02040503050201020203" pitchFamily="18" charset="-78"/>
                <a:cs typeface="Bahij Uthman Taha" panose="02040503050201020203" pitchFamily="18" charset="-78"/>
              </a:rPr>
              <a:t>للإمام أحمد بن شعيب النسائي، توفي عام</a:t>
            </a:r>
            <a:r>
              <a:rPr lang="en-US" altLang="en-US" sz="6600" b="1" dirty="0">
                <a:highlight>
                  <a:srgbClr val="0000FF"/>
                </a:highlight>
                <a:latin typeface="Bahij Uthman Taha" panose="02040503050201020203" pitchFamily="18" charset="-78"/>
                <a:cs typeface="Bahij Uthman Taha" panose="02040503050201020203" pitchFamily="18" charset="-78"/>
              </a:rPr>
              <a:t> 303 </a:t>
            </a:r>
            <a:r>
              <a:rPr lang="ar-SA" altLang="en-US" sz="6600" b="1" dirty="0">
                <a:highlight>
                  <a:srgbClr val="0000FF"/>
                </a:highlight>
                <a:latin typeface="Bahij Uthman Taha" panose="02040503050201020203" pitchFamily="18" charset="-78"/>
                <a:cs typeface="Bahij Uthman Taha" panose="02040503050201020203" pitchFamily="18" charset="-78"/>
              </a:rPr>
              <a:t>هـ</a:t>
            </a:r>
            <a:r>
              <a:rPr kumimoji="0" lang="en-US" altLang="en-US" sz="6000" b="1" i="0" u="none" strike="noStrike" cap="none" normalizeH="0" baseline="0" dirty="0">
                <a:ln>
                  <a:noFill/>
                </a:ln>
                <a:solidFill>
                  <a:srgbClr val="0A0A0A"/>
                </a:solidFill>
                <a:effectLst/>
                <a:latin typeface="Bahij Uthman Taha" panose="02040503050201020203" pitchFamily="18" charset="-78"/>
                <a:cs typeface="Bahij Uthman Taha" panose="02040503050201020203" pitchFamily="18" charset="-78"/>
              </a:rPr>
              <a:t>.</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39278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circle(in)">
                                      <p:cBhvr>
                                        <p:cTn id="17" dur="2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circle(in)">
                                      <p:cBhvr>
                                        <p:cTn id="22" dur="20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circle(in)">
                                      <p:cBhvr>
                                        <p:cTn id="37" dur="2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9"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BB220-66AC-BCCC-9EA7-4B53C80A02D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C43F5EA-968F-DC7A-8676-C1AF0DC69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8" y="3475372"/>
            <a:ext cx="3585225" cy="2907969"/>
          </a:xfrm>
          <a:prstGeom prst="rect">
            <a:avLst/>
          </a:prstGeom>
        </p:spPr>
      </p:pic>
      <p:pic>
        <p:nvPicPr>
          <p:cNvPr id="7" name="Picture 6">
            <a:extLst>
              <a:ext uri="{FF2B5EF4-FFF2-40B4-BE49-F238E27FC236}">
                <a16:creationId xmlns:a16="http://schemas.microsoft.com/office/drawing/2014/main" id="{90C8EE83-68A3-0F05-62A3-B9A4D4245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804" y="3475371"/>
            <a:ext cx="3585225" cy="2907969"/>
          </a:xfrm>
          <a:prstGeom prst="rect">
            <a:avLst/>
          </a:prstGeom>
        </p:spPr>
      </p:pic>
      <p:pic>
        <p:nvPicPr>
          <p:cNvPr id="8" name="Picture 7">
            <a:extLst>
              <a:ext uri="{FF2B5EF4-FFF2-40B4-BE49-F238E27FC236}">
                <a16:creationId xmlns:a16="http://schemas.microsoft.com/office/drawing/2014/main" id="{814774F1-6D40-7AF7-83C9-F69153C06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282" y="3453543"/>
            <a:ext cx="3585225" cy="2907969"/>
          </a:xfrm>
          <a:prstGeom prst="rect">
            <a:avLst/>
          </a:prstGeom>
        </p:spPr>
      </p:pic>
      <p:pic>
        <p:nvPicPr>
          <p:cNvPr id="9" name="Picture 8">
            <a:extLst>
              <a:ext uri="{FF2B5EF4-FFF2-40B4-BE49-F238E27FC236}">
                <a16:creationId xmlns:a16="http://schemas.microsoft.com/office/drawing/2014/main" id="{A1509E88-9E16-8016-56F1-B88AB13B1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760" y="3499543"/>
            <a:ext cx="3585225" cy="6277332"/>
          </a:xfrm>
          <a:prstGeom prst="rect">
            <a:avLst/>
          </a:prstGeom>
        </p:spPr>
      </p:pic>
      <p:pic>
        <p:nvPicPr>
          <p:cNvPr id="10" name="Picture 9">
            <a:extLst>
              <a:ext uri="{FF2B5EF4-FFF2-40B4-BE49-F238E27FC236}">
                <a16:creationId xmlns:a16="http://schemas.microsoft.com/office/drawing/2014/main" id="{959DBB1F-26AD-8835-9BC0-0EDE70BAB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237" y="3545542"/>
            <a:ext cx="3585225" cy="2907969"/>
          </a:xfrm>
          <a:prstGeom prst="rect">
            <a:avLst/>
          </a:prstGeom>
        </p:spPr>
      </p:pic>
      <p:pic>
        <p:nvPicPr>
          <p:cNvPr id="11" name="Picture 10">
            <a:extLst>
              <a:ext uri="{FF2B5EF4-FFF2-40B4-BE49-F238E27FC236}">
                <a16:creationId xmlns:a16="http://schemas.microsoft.com/office/drawing/2014/main" id="{041A5BB2-A41B-02C4-6DAA-F6B7C858A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620" y="3591542"/>
            <a:ext cx="3585225" cy="2907969"/>
          </a:xfrm>
          <a:prstGeom prst="rect">
            <a:avLst/>
          </a:prstGeom>
        </p:spPr>
      </p:pic>
      <p:pic>
        <p:nvPicPr>
          <p:cNvPr id="12" name="Picture 11">
            <a:extLst>
              <a:ext uri="{FF2B5EF4-FFF2-40B4-BE49-F238E27FC236}">
                <a16:creationId xmlns:a16="http://schemas.microsoft.com/office/drawing/2014/main" id="{912EAF42-1CEC-1D6E-5EE2-83C8DC42A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098" y="3499543"/>
            <a:ext cx="3585225" cy="2907969"/>
          </a:xfrm>
          <a:prstGeom prst="rect">
            <a:avLst/>
          </a:prstGeom>
        </p:spPr>
      </p:pic>
      <p:pic>
        <p:nvPicPr>
          <p:cNvPr id="13" name="Picture 12">
            <a:extLst>
              <a:ext uri="{FF2B5EF4-FFF2-40B4-BE49-F238E27FC236}">
                <a16:creationId xmlns:a16="http://schemas.microsoft.com/office/drawing/2014/main" id="{08D2F786-43BF-57FB-E4E5-1F130F3E7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6178" y="3545541"/>
            <a:ext cx="3585225" cy="6277332"/>
          </a:xfrm>
          <a:prstGeom prst="rect">
            <a:avLst/>
          </a:prstGeom>
        </p:spPr>
      </p:pic>
      <p:pic>
        <p:nvPicPr>
          <p:cNvPr id="14" name="Picture 13">
            <a:extLst>
              <a:ext uri="{FF2B5EF4-FFF2-40B4-BE49-F238E27FC236}">
                <a16:creationId xmlns:a16="http://schemas.microsoft.com/office/drawing/2014/main" id="{4E54D836-0EC1-297D-27B9-BA8073BC6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457" y="3591542"/>
            <a:ext cx="3585225" cy="2907969"/>
          </a:xfrm>
          <a:prstGeom prst="rect">
            <a:avLst/>
          </a:prstGeom>
        </p:spPr>
      </p:pic>
      <p:pic>
        <p:nvPicPr>
          <p:cNvPr id="15" name="Picture 14">
            <a:extLst>
              <a:ext uri="{FF2B5EF4-FFF2-40B4-BE49-F238E27FC236}">
                <a16:creationId xmlns:a16="http://schemas.microsoft.com/office/drawing/2014/main" id="{91941E13-E1B6-337F-08B1-AA33FCE8A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736" y="3592715"/>
            <a:ext cx="3585225" cy="2907969"/>
          </a:xfrm>
          <a:prstGeom prst="rect">
            <a:avLst/>
          </a:prstGeom>
        </p:spPr>
      </p:pic>
      <p:pic>
        <p:nvPicPr>
          <p:cNvPr id="16" name="Picture 15">
            <a:extLst>
              <a:ext uri="{FF2B5EF4-FFF2-40B4-BE49-F238E27FC236}">
                <a16:creationId xmlns:a16="http://schemas.microsoft.com/office/drawing/2014/main" id="{4395C78C-5D2C-9684-56D7-DDA029158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214" y="3616890"/>
            <a:ext cx="3585225" cy="2907969"/>
          </a:xfrm>
          <a:prstGeom prst="rect">
            <a:avLst/>
          </a:prstGeom>
        </p:spPr>
      </p:pic>
      <p:pic>
        <p:nvPicPr>
          <p:cNvPr id="17" name="Picture 16">
            <a:extLst>
              <a:ext uri="{FF2B5EF4-FFF2-40B4-BE49-F238E27FC236}">
                <a16:creationId xmlns:a16="http://schemas.microsoft.com/office/drawing/2014/main" id="{1CC680F5-5C3E-9D59-6C55-6B76A3742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0897" y="3580041"/>
            <a:ext cx="3585225" cy="6277332"/>
          </a:xfrm>
          <a:prstGeom prst="rect">
            <a:avLst/>
          </a:prstGeom>
        </p:spPr>
      </p:pic>
      <p:pic>
        <p:nvPicPr>
          <p:cNvPr id="18" name="Picture 17">
            <a:extLst>
              <a:ext uri="{FF2B5EF4-FFF2-40B4-BE49-F238E27FC236}">
                <a16:creationId xmlns:a16="http://schemas.microsoft.com/office/drawing/2014/main" id="{56C54F34-8F82-3C7D-5502-540B24124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1580" y="3567368"/>
            <a:ext cx="3585225" cy="2907969"/>
          </a:xfrm>
          <a:prstGeom prst="rect">
            <a:avLst/>
          </a:prstGeom>
        </p:spPr>
      </p:pic>
      <p:pic>
        <p:nvPicPr>
          <p:cNvPr id="19" name="Picture 18">
            <a:extLst>
              <a:ext uri="{FF2B5EF4-FFF2-40B4-BE49-F238E27FC236}">
                <a16:creationId xmlns:a16="http://schemas.microsoft.com/office/drawing/2014/main" id="{F96B5119-2796-8EBA-DB34-660DAFBD8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54" y="3429371"/>
            <a:ext cx="3585225" cy="6277332"/>
          </a:xfrm>
          <a:prstGeom prst="rect">
            <a:avLst/>
          </a:prstGeom>
        </p:spPr>
      </p:pic>
      <p:pic>
        <p:nvPicPr>
          <p:cNvPr id="3" name="Picture 2">
            <a:extLst>
              <a:ext uri="{FF2B5EF4-FFF2-40B4-BE49-F238E27FC236}">
                <a16:creationId xmlns:a16="http://schemas.microsoft.com/office/drawing/2014/main" id="{7A08E079-1EC3-68C7-0F25-157261403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8" y="2447073"/>
            <a:ext cx="3585225" cy="2907969"/>
          </a:xfrm>
          <a:prstGeom prst="rect">
            <a:avLst/>
          </a:prstGeom>
        </p:spPr>
      </p:pic>
      <p:pic>
        <p:nvPicPr>
          <p:cNvPr id="4" name="Picture 3">
            <a:extLst>
              <a:ext uri="{FF2B5EF4-FFF2-40B4-BE49-F238E27FC236}">
                <a16:creationId xmlns:a16="http://schemas.microsoft.com/office/drawing/2014/main" id="{72BBA885-317F-E740-6BD6-8D90F80FE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804" y="2447071"/>
            <a:ext cx="3585225" cy="2907969"/>
          </a:xfrm>
          <a:prstGeom prst="rect">
            <a:avLst/>
          </a:prstGeom>
        </p:spPr>
      </p:pic>
      <p:pic>
        <p:nvPicPr>
          <p:cNvPr id="5" name="Picture 4">
            <a:extLst>
              <a:ext uri="{FF2B5EF4-FFF2-40B4-BE49-F238E27FC236}">
                <a16:creationId xmlns:a16="http://schemas.microsoft.com/office/drawing/2014/main" id="{D7B95B3B-0386-166E-3688-7EEB29DC0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282" y="2425243"/>
            <a:ext cx="3585225" cy="2907969"/>
          </a:xfrm>
          <a:prstGeom prst="rect">
            <a:avLst/>
          </a:prstGeom>
        </p:spPr>
      </p:pic>
      <p:pic>
        <p:nvPicPr>
          <p:cNvPr id="20" name="Picture 19">
            <a:extLst>
              <a:ext uri="{FF2B5EF4-FFF2-40B4-BE49-F238E27FC236}">
                <a16:creationId xmlns:a16="http://schemas.microsoft.com/office/drawing/2014/main" id="{8FF08FD3-560F-CD6F-0B8F-B9BB37906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760" y="2471243"/>
            <a:ext cx="3585225" cy="6277332"/>
          </a:xfrm>
          <a:prstGeom prst="rect">
            <a:avLst/>
          </a:prstGeom>
        </p:spPr>
      </p:pic>
      <p:pic>
        <p:nvPicPr>
          <p:cNvPr id="21" name="Picture 20">
            <a:extLst>
              <a:ext uri="{FF2B5EF4-FFF2-40B4-BE49-F238E27FC236}">
                <a16:creationId xmlns:a16="http://schemas.microsoft.com/office/drawing/2014/main" id="{5D063D70-24B3-BCF7-6C7F-636193F2E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237" y="2517243"/>
            <a:ext cx="3585225" cy="2907969"/>
          </a:xfrm>
          <a:prstGeom prst="rect">
            <a:avLst/>
          </a:prstGeom>
        </p:spPr>
      </p:pic>
      <p:pic>
        <p:nvPicPr>
          <p:cNvPr id="22" name="Picture 21">
            <a:extLst>
              <a:ext uri="{FF2B5EF4-FFF2-40B4-BE49-F238E27FC236}">
                <a16:creationId xmlns:a16="http://schemas.microsoft.com/office/drawing/2014/main" id="{D06A0A2D-69D6-2500-2EB8-A7D974F64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620" y="2563242"/>
            <a:ext cx="3585225" cy="2907969"/>
          </a:xfrm>
          <a:prstGeom prst="rect">
            <a:avLst/>
          </a:prstGeom>
        </p:spPr>
      </p:pic>
      <p:pic>
        <p:nvPicPr>
          <p:cNvPr id="23" name="Picture 22">
            <a:extLst>
              <a:ext uri="{FF2B5EF4-FFF2-40B4-BE49-F238E27FC236}">
                <a16:creationId xmlns:a16="http://schemas.microsoft.com/office/drawing/2014/main" id="{C2E8CF16-72A9-072C-1061-67D170E98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098" y="2471243"/>
            <a:ext cx="3585225" cy="2907969"/>
          </a:xfrm>
          <a:prstGeom prst="rect">
            <a:avLst/>
          </a:prstGeom>
        </p:spPr>
      </p:pic>
      <p:pic>
        <p:nvPicPr>
          <p:cNvPr id="24" name="Picture 23">
            <a:extLst>
              <a:ext uri="{FF2B5EF4-FFF2-40B4-BE49-F238E27FC236}">
                <a16:creationId xmlns:a16="http://schemas.microsoft.com/office/drawing/2014/main" id="{B3120CE8-F229-2371-DF95-689485209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6178" y="2517241"/>
            <a:ext cx="3585225" cy="6277332"/>
          </a:xfrm>
          <a:prstGeom prst="rect">
            <a:avLst/>
          </a:prstGeom>
        </p:spPr>
      </p:pic>
      <p:pic>
        <p:nvPicPr>
          <p:cNvPr id="25" name="Picture 24">
            <a:extLst>
              <a:ext uri="{FF2B5EF4-FFF2-40B4-BE49-F238E27FC236}">
                <a16:creationId xmlns:a16="http://schemas.microsoft.com/office/drawing/2014/main" id="{A58DF2B3-CC21-76C6-244C-E7383D8B2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457" y="2563242"/>
            <a:ext cx="3585225" cy="2907969"/>
          </a:xfrm>
          <a:prstGeom prst="rect">
            <a:avLst/>
          </a:prstGeom>
        </p:spPr>
      </p:pic>
      <p:pic>
        <p:nvPicPr>
          <p:cNvPr id="26" name="Picture 25">
            <a:extLst>
              <a:ext uri="{FF2B5EF4-FFF2-40B4-BE49-F238E27FC236}">
                <a16:creationId xmlns:a16="http://schemas.microsoft.com/office/drawing/2014/main" id="{1ABFE152-0882-058A-9BBA-0A0D5332E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736" y="2564415"/>
            <a:ext cx="3585225" cy="2907969"/>
          </a:xfrm>
          <a:prstGeom prst="rect">
            <a:avLst/>
          </a:prstGeom>
        </p:spPr>
      </p:pic>
      <p:pic>
        <p:nvPicPr>
          <p:cNvPr id="27" name="Picture 26">
            <a:extLst>
              <a:ext uri="{FF2B5EF4-FFF2-40B4-BE49-F238E27FC236}">
                <a16:creationId xmlns:a16="http://schemas.microsoft.com/office/drawing/2014/main" id="{859BBDC1-0C90-2E94-57F2-3DB399E6C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214" y="2588590"/>
            <a:ext cx="3585225" cy="2907969"/>
          </a:xfrm>
          <a:prstGeom prst="rect">
            <a:avLst/>
          </a:prstGeom>
        </p:spPr>
      </p:pic>
      <p:pic>
        <p:nvPicPr>
          <p:cNvPr id="28" name="Picture 27">
            <a:extLst>
              <a:ext uri="{FF2B5EF4-FFF2-40B4-BE49-F238E27FC236}">
                <a16:creationId xmlns:a16="http://schemas.microsoft.com/office/drawing/2014/main" id="{895EC3D2-53BF-DC8D-6115-8037F297E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0897" y="2551742"/>
            <a:ext cx="3585225" cy="6277332"/>
          </a:xfrm>
          <a:prstGeom prst="rect">
            <a:avLst/>
          </a:prstGeom>
        </p:spPr>
      </p:pic>
      <p:pic>
        <p:nvPicPr>
          <p:cNvPr id="29" name="Picture 28">
            <a:extLst>
              <a:ext uri="{FF2B5EF4-FFF2-40B4-BE49-F238E27FC236}">
                <a16:creationId xmlns:a16="http://schemas.microsoft.com/office/drawing/2014/main" id="{BE97FB5C-699C-FC44-2E4D-4745611DF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1580" y="2539068"/>
            <a:ext cx="3585225" cy="2907969"/>
          </a:xfrm>
          <a:prstGeom prst="rect">
            <a:avLst/>
          </a:prstGeom>
        </p:spPr>
      </p:pic>
      <p:pic>
        <p:nvPicPr>
          <p:cNvPr id="30" name="Picture 29">
            <a:extLst>
              <a:ext uri="{FF2B5EF4-FFF2-40B4-BE49-F238E27FC236}">
                <a16:creationId xmlns:a16="http://schemas.microsoft.com/office/drawing/2014/main" id="{420448B0-C610-7F47-602F-759FDB3A8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54" y="2401072"/>
            <a:ext cx="3585225" cy="6277332"/>
          </a:xfrm>
          <a:prstGeom prst="rect">
            <a:avLst/>
          </a:prstGeom>
        </p:spPr>
      </p:pic>
      <p:sp>
        <p:nvSpPr>
          <p:cNvPr id="31" name="Frame 30">
            <a:extLst>
              <a:ext uri="{FF2B5EF4-FFF2-40B4-BE49-F238E27FC236}">
                <a16:creationId xmlns:a16="http://schemas.microsoft.com/office/drawing/2014/main" id="{2A4F1E1C-BDEA-321B-265C-DA45CE80A86A}"/>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a:extLst>
              <a:ext uri="{FF2B5EF4-FFF2-40B4-BE49-F238E27FC236}">
                <a16:creationId xmlns:a16="http://schemas.microsoft.com/office/drawing/2014/main" id="{E946EFCA-847C-144A-ADD5-D9897EDBDF2B}"/>
              </a:ext>
            </a:extLst>
          </p:cNvPr>
          <p:cNvSpPr/>
          <p:nvPr/>
        </p:nvSpPr>
        <p:spPr>
          <a:xfrm>
            <a:off x="198437" y="236536"/>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TextBox 32">
            <a:extLst>
              <a:ext uri="{FF2B5EF4-FFF2-40B4-BE49-F238E27FC236}">
                <a16:creationId xmlns:a16="http://schemas.microsoft.com/office/drawing/2014/main" id="{EBED8F5A-8133-7C9C-3662-AE142F0BD144}"/>
              </a:ext>
            </a:extLst>
          </p:cNvPr>
          <p:cNvSpPr txBox="1"/>
          <p:nvPr/>
        </p:nvSpPr>
        <p:spPr>
          <a:xfrm>
            <a:off x="355218" y="470495"/>
            <a:ext cx="14480904" cy="193174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11953" dirty="0">
                <a:latin typeface="NikoshBAN" panose="02000000000000000000" pitchFamily="2" charset="0"/>
                <a:cs typeface="NikoshBAN" panose="02000000000000000000" pitchFamily="2" charset="0"/>
              </a:rPr>
              <a:t>সবাইকে ধন্যবাদ</a:t>
            </a:r>
            <a:endParaRPr lang="en-US" sz="11953"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874529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randombar(horizontal)">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B3306-2402-5111-FEBB-472F3638332D}"/>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D15401A9-9F52-CF63-4BEE-0B8A5F3CEC39}"/>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C37E5918-0249-D099-E9D6-EC468C2881BF}"/>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Subtitle 5">
            <a:extLst>
              <a:ext uri="{FF2B5EF4-FFF2-40B4-BE49-F238E27FC236}">
                <a16:creationId xmlns:a16="http://schemas.microsoft.com/office/drawing/2014/main" id="{060EE7C2-CE7B-683C-48CF-39B6C54C0F1A}"/>
              </a:ext>
            </a:extLst>
          </p:cNvPr>
          <p:cNvSpPr>
            <a:spLocks noGrp="1"/>
          </p:cNvSpPr>
          <p:nvPr>
            <p:ph type="subTitle" idx="1"/>
          </p:nvPr>
        </p:nvSpPr>
        <p:spPr>
          <a:xfrm>
            <a:off x="821984" y="8804814"/>
            <a:ext cx="13519829" cy="843607"/>
          </a:xfrm>
        </p:spPr>
        <p:txBody>
          <a:bodyPr>
            <a:noAutofit/>
          </a:bodyPr>
          <a:lstStyle/>
          <a:p>
            <a:pPr rtl="1"/>
            <a:r>
              <a:rPr lang="ar-SA" sz="4800" b="1" dirty="0">
                <a:solidFill>
                  <a:srgbClr val="FFFF00"/>
                </a:solidFill>
                <a:latin typeface="Calibri" panose="020F0502020204030204" pitchFamily="34" charset="0"/>
                <a:ea typeface="Calibri" panose="020F0502020204030204" pitchFamily="34" charset="0"/>
                <a:cs typeface="Calibri" panose="020F0502020204030204" pitchFamily="34" charset="0"/>
              </a:rPr>
              <a:t>نحن نرى في هذه الصورة عالِمًا في الحديث يكتب بقصد جمع الأحاديث.</a:t>
            </a:r>
            <a:endParaRPr lang="en-US" sz="4800" b="1" dirty="0">
              <a:solidFill>
                <a:srgbClr val="FFFF00"/>
              </a:solidFill>
              <a:highlight>
                <a:srgbClr val="0000FF"/>
              </a:highligh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8BDDD8D-E807-F7A1-FFDA-3311FEAC8611}"/>
              </a:ext>
            </a:extLst>
          </p:cNvPr>
          <p:cNvSpPr txBox="1"/>
          <p:nvPr/>
        </p:nvSpPr>
        <p:spPr>
          <a:xfrm>
            <a:off x="4179871" y="539623"/>
            <a:ext cx="5757991" cy="707886"/>
          </a:xfrm>
          <a:prstGeom prst="rect">
            <a:avLst/>
          </a:prstGeom>
          <a:noFill/>
        </p:spPr>
        <p:txBody>
          <a:bodyPr wrap="square">
            <a:spAutoFit/>
          </a:bodyPr>
          <a:lstStyle/>
          <a:p>
            <a:pPr algn="ctr">
              <a:buNone/>
            </a:pPr>
            <a:r>
              <a:rPr lang="en-US" sz="4000" b="1" u="sng" dirty="0">
                <a:solidFill>
                  <a:srgbClr val="FF0000"/>
                </a:solidFill>
                <a:highlight>
                  <a:srgbClr val="FFFF00"/>
                </a:highlight>
                <a:latin typeface="Kalpurush" panose="02000600000000000000" pitchFamily="2" charset="0"/>
                <a:cs typeface="Kalpurush" panose="02000600000000000000" pitchFamily="2" charset="0"/>
              </a:rPr>
              <a:t>[</a:t>
            </a:r>
            <a:r>
              <a:rPr lang="en-US" sz="3600" b="1" u="sng" kern="100" dirty="0" err="1">
                <a:solidFill>
                  <a:srgbClr val="FF0000"/>
                </a:solidFill>
                <a:effectLst/>
                <a:highlight>
                  <a:srgbClr val="FFFF00"/>
                </a:highlight>
                <a:latin typeface="Kalpurush" panose="02000600000000000000" pitchFamily="2" charset="0"/>
                <a:ea typeface="Calibri" panose="020F0502020204030204" pitchFamily="34" charset="0"/>
                <a:cs typeface="Kalpurush" panose="02000600000000000000" pitchFamily="2" charset="0"/>
              </a:rPr>
              <a:t>প্রেক্ষাপট</a:t>
            </a:r>
            <a:r>
              <a:rPr lang="en-US" sz="3600" b="1" u="sng" kern="100" dirty="0">
                <a:solidFill>
                  <a:srgbClr val="FF0000"/>
                </a:solidFill>
                <a:effectLst/>
                <a:highlight>
                  <a:srgbClr val="FFFF00"/>
                </a:highlight>
                <a:latin typeface="Kalpurush" panose="02000600000000000000" pitchFamily="2" charset="0"/>
                <a:ea typeface="Calibri" panose="020F0502020204030204" pitchFamily="34" charset="0"/>
                <a:cs typeface="Kalpurush" panose="02000600000000000000" pitchFamily="2" charset="0"/>
              </a:rPr>
              <a:t> </a:t>
            </a:r>
            <a:r>
              <a:rPr lang="en-US" sz="3600" b="1" u="sng" kern="100" dirty="0" err="1">
                <a:solidFill>
                  <a:srgbClr val="FF0000"/>
                </a:solidFill>
                <a:effectLst/>
                <a:highlight>
                  <a:srgbClr val="FFFF00"/>
                </a:highlight>
                <a:latin typeface="Kalpurush" panose="02000600000000000000" pitchFamily="2" charset="0"/>
                <a:ea typeface="Calibri" panose="020F0502020204030204" pitchFamily="34" charset="0"/>
                <a:cs typeface="Kalpurush" panose="02000600000000000000" pitchFamily="2" charset="0"/>
              </a:rPr>
              <a:t>তৈরি</a:t>
            </a:r>
            <a:r>
              <a:rPr lang="bn-IN" sz="3600" b="1" u="sng" kern="100" dirty="0">
                <a:solidFill>
                  <a:srgbClr val="FF0000"/>
                </a:solidFill>
                <a:effectLst/>
                <a:highlight>
                  <a:srgbClr val="FFFF00"/>
                </a:highlight>
                <a:latin typeface="Kalpurush" panose="02000600000000000000" pitchFamily="2" charset="0"/>
                <a:ea typeface="Calibri" panose="020F0502020204030204" pitchFamily="34" charset="0"/>
                <a:cs typeface="Kalpurush" panose="02000600000000000000" pitchFamily="2" charset="0"/>
              </a:rPr>
              <a:t> </a:t>
            </a:r>
            <a:r>
              <a:rPr lang="bn-IN" sz="4000" b="1" u="sng" kern="100" dirty="0">
                <a:solidFill>
                  <a:srgbClr val="FF0000"/>
                </a:solidFill>
                <a:effectLst/>
                <a:highlight>
                  <a:srgbClr val="FFFF00"/>
                </a:highlight>
                <a:latin typeface="Kalpurush" panose="02000600000000000000" pitchFamily="2" charset="0"/>
                <a:ea typeface="Calibri" panose="020F0502020204030204" pitchFamily="34" charset="0"/>
                <a:cs typeface="Kalpurush" panose="02000600000000000000" pitchFamily="2" charset="0"/>
              </a:rPr>
              <a:t>(</a:t>
            </a:r>
            <a:r>
              <a:rPr lang="ar-SA" sz="4000" b="1" u="sng" kern="100" dirty="0">
                <a:solidFill>
                  <a:srgbClr val="FF0000"/>
                </a:solidFill>
                <a:highlight>
                  <a:srgbClr val="FFFF00"/>
                </a:highlight>
                <a:latin typeface="Arabic Typesetting" panose="03020402040406030203" pitchFamily="66" charset="-78"/>
                <a:ea typeface="Calibri" panose="020F0502020204030204" pitchFamily="34" charset="0"/>
                <a:cs typeface="Arabic Typesetting" panose="03020402040406030203" pitchFamily="66" charset="-78"/>
              </a:rPr>
              <a:t>بناء السياق</a:t>
            </a:r>
            <a:r>
              <a:rPr lang="bn-IN" sz="4000" b="1" u="sng" kern="100" dirty="0">
                <a:solidFill>
                  <a:srgbClr val="FF0000"/>
                </a:solidFill>
                <a:effectLst/>
                <a:highlight>
                  <a:srgbClr val="FFFF00"/>
                </a:highlight>
                <a:latin typeface="Arabic Typesetting" panose="03020402040406030203" pitchFamily="66" charset="-78"/>
                <a:ea typeface="Calibri" panose="020F0502020204030204" pitchFamily="34" charset="0"/>
                <a:cs typeface="Kalpurush" panose="02000600000000000000" pitchFamily="2" charset="0"/>
              </a:rPr>
              <a:t>)-01</a:t>
            </a:r>
            <a:r>
              <a:rPr lang="en-US" sz="4000" b="1" u="sng" dirty="0">
                <a:solidFill>
                  <a:srgbClr val="FF0000"/>
                </a:solidFill>
                <a:highlight>
                  <a:srgbClr val="FFFF00"/>
                </a:highlight>
                <a:latin typeface="Kalpurush" panose="02000600000000000000" pitchFamily="2" charset="0"/>
                <a:cs typeface="Kalpurush" panose="02000600000000000000" pitchFamily="2" charset="0"/>
              </a:rPr>
              <a:t>]</a:t>
            </a:r>
            <a:r>
              <a:rPr lang="bn-IN" sz="4000" b="1" u="sng" dirty="0">
                <a:solidFill>
                  <a:srgbClr val="FF0000"/>
                </a:solidFill>
                <a:latin typeface="Kalpurush" panose="02000600000000000000" pitchFamily="2" charset="0"/>
                <a:cs typeface="Kalpurush" panose="02000600000000000000" pitchFamily="2" charset="0"/>
              </a:rPr>
              <a:t> </a:t>
            </a:r>
          </a:p>
        </p:txBody>
      </p:sp>
      <p:sp>
        <p:nvSpPr>
          <p:cNvPr id="7" name="Rectangle 1">
            <a:extLst>
              <a:ext uri="{FF2B5EF4-FFF2-40B4-BE49-F238E27FC236}">
                <a16:creationId xmlns:a16="http://schemas.microsoft.com/office/drawing/2014/main" id="{1F9055F8-0D36-365A-829B-79045DE85A7D}"/>
              </a:ext>
            </a:extLst>
          </p:cNvPr>
          <p:cNvSpPr>
            <a:spLocks noChangeArrowheads="1"/>
          </p:cNvSpPr>
          <p:nvPr/>
        </p:nvSpPr>
        <p:spPr bwMode="auto">
          <a:xfrm>
            <a:off x="4282753" y="1309069"/>
            <a:ext cx="5845609" cy="923330"/>
          </a:xfrm>
          <a:prstGeom prst="rect">
            <a:avLst/>
          </a:prstGeom>
          <a:solidFill>
            <a:srgbClr val="EFF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rtl="1"/>
            <a:r>
              <a:rPr lang="en-US" altLang="en-US" sz="5400" b="1" dirty="0" err="1">
                <a:solidFill>
                  <a:srgbClr val="002060"/>
                </a:solidFill>
                <a:latin typeface="Bahij Uthman Taha" panose="02040503050201020203" pitchFamily="18" charset="-78"/>
                <a:cs typeface="Bahij Uthman Taha" panose="02040503050201020203" pitchFamily="18" charset="-78"/>
              </a:rPr>
              <a:t>ماذا</a:t>
            </a:r>
            <a:r>
              <a:rPr lang="en-US" altLang="en-US" sz="5400" b="1" dirty="0">
                <a:solidFill>
                  <a:srgbClr val="002060"/>
                </a:solidFill>
                <a:latin typeface="Bahij Uthman Taha" panose="02040503050201020203" pitchFamily="18" charset="-78"/>
                <a:cs typeface="Bahij Uthman Taha" panose="02040503050201020203" pitchFamily="18" charset="-78"/>
              </a:rPr>
              <a:t> </a:t>
            </a:r>
            <a:r>
              <a:rPr lang="en-US" altLang="en-US" sz="5400" b="1" dirty="0" err="1">
                <a:solidFill>
                  <a:srgbClr val="002060"/>
                </a:solidFill>
                <a:latin typeface="Bahij Uthman Taha" panose="02040503050201020203" pitchFamily="18" charset="-78"/>
                <a:cs typeface="Bahij Uthman Taha" panose="02040503050201020203" pitchFamily="18" charset="-78"/>
              </a:rPr>
              <a:t>نرى</a:t>
            </a:r>
            <a:r>
              <a:rPr lang="en-US" altLang="en-US" sz="5400" b="1" dirty="0">
                <a:solidFill>
                  <a:srgbClr val="002060"/>
                </a:solidFill>
                <a:latin typeface="Bahij Uthman Taha" panose="02040503050201020203" pitchFamily="18" charset="-78"/>
                <a:cs typeface="Bahij Uthman Taha" panose="02040503050201020203" pitchFamily="18" charset="-78"/>
              </a:rPr>
              <a:t> </a:t>
            </a:r>
            <a:r>
              <a:rPr lang="en-US" altLang="en-US" sz="5400" b="1" dirty="0" err="1">
                <a:solidFill>
                  <a:srgbClr val="002060"/>
                </a:solidFill>
                <a:latin typeface="Bahij Uthman Taha" panose="02040503050201020203" pitchFamily="18" charset="-78"/>
                <a:cs typeface="Bahij Uthman Taha" panose="02040503050201020203" pitchFamily="18" charset="-78"/>
              </a:rPr>
              <a:t>في</a:t>
            </a:r>
            <a:r>
              <a:rPr lang="en-US" altLang="en-US" sz="5400" b="1" dirty="0">
                <a:solidFill>
                  <a:srgbClr val="002060"/>
                </a:solidFill>
                <a:latin typeface="Bahij Uthman Taha" panose="02040503050201020203" pitchFamily="18" charset="-78"/>
                <a:cs typeface="Bahij Uthman Taha" panose="02040503050201020203" pitchFamily="18" charset="-78"/>
              </a:rPr>
              <a:t> </a:t>
            </a:r>
            <a:r>
              <a:rPr lang="en-US" altLang="en-US" sz="5400" b="1" dirty="0" err="1">
                <a:solidFill>
                  <a:srgbClr val="002060"/>
                </a:solidFill>
                <a:latin typeface="Bahij Uthman Taha" panose="02040503050201020203" pitchFamily="18" charset="-78"/>
                <a:cs typeface="Bahij Uthman Taha" panose="02040503050201020203" pitchFamily="18" charset="-78"/>
              </a:rPr>
              <a:t>الصورة</a:t>
            </a:r>
            <a:r>
              <a:rPr lang="en-US" altLang="en-US" sz="5400" b="1" dirty="0">
                <a:solidFill>
                  <a:srgbClr val="002060"/>
                </a:solidFill>
                <a:latin typeface="Bahij Uthman Taha" panose="02040503050201020203" pitchFamily="18" charset="-78"/>
                <a:cs typeface="Bahij Uthman Taha" panose="02040503050201020203" pitchFamily="18" charset="-78"/>
              </a:rPr>
              <a:t> </a:t>
            </a:r>
            <a:r>
              <a:rPr lang="ar-SA" altLang="en-US" sz="5400" b="1" dirty="0">
                <a:solidFill>
                  <a:srgbClr val="002060"/>
                </a:solidFill>
                <a:latin typeface="Bahij Uthman Taha" panose="02040503050201020203" pitchFamily="18" charset="-78"/>
                <a:cs typeface="Bahij Uthman Taha" panose="02040503050201020203" pitchFamily="18" charset="-78"/>
              </a:rPr>
              <a:t>التالية</a:t>
            </a:r>
            <a:r>
              <a:rPr lang="en-US" altLang="en-US" sz="5400" b="1" dirty="0">
                <a:solidFill>
                  <a:srgbClr val="002060"/>
                </a:solidFill>
                <a:latin typeface="Bahij Uthman Taha" panose="02040503050201020203" pitchFamily="18" charset="-78"/>
                <a:cs typeface="Bahij Uthman Taha" panose="02040503050201020203" pitchFamily="18" charset="-78"/>
              </a:rPr>
              <a:t>؟</a:t>
            </a:r>
            <a:endParaRPr lang="en-US" altLang="en-US" sz="2400" b="1" dirty="0">
              <a:solidFill>
                <a:srgbClr val="002060"/>
              </a:solidFill>
              <a:latin typeface="Bahij Uthman Taha" panose="02040503050201020203" pitchFamily="18" charset="-78"/>
              <a:cs typeface="Bahij Uthman Taha" panose="02040503050201020203" pitchFamily="18" charset="-78"/>
            </a:endParaRPr>
          </a:p>
        </p:txBody>
      </p:sp>
      <p:pic>
        <p:nvPicPr>
          <p:cNvPr id="8" name="Picture 7">
            <a:extLst>
              <a:ext uri="{FF2B5EF4-FFF2-40B4-BE49-F238E27FC236}">
                <a16:creationId xmlns:a16="http://schemas.microsoft.com/office/drawing/2014/main" id="{9AEDC0D4-4FB2-2613-FC5B-2FDEAA073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339" y="2460998"/>
            <a:ext cx="13149118" cy="6024910"/>
          </a:xfrm>
          <a:prstGeom prst="rect">
            <a:avLst/>
          </a:prstGeom>
        </p:spPr>
      </p:pic>
    </p:spTree>
    <p:extLst>
      <p:ext uri="{BB962C8B-B14F-4D97-AF65-F5344CB8AC3E}">
        <p14:creationId xmlns:p14="http://schemas.microsoft.com/office/powerpoint/2010/main" val="1583255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heel(1)">
                                      <p:cBhvr>
                                        <p:cTn id="24"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CCB12-28EF-2F51-A71A-65386C388152}"/>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2431A4CC-F056-9292-56CC-C0ABAB947570}"/>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83196383-78BF-0E5B-A5A5-A93B5F41C55F}"/>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Subtitle 5">
            <a:extLst>
              <a:ext uri="{FF2B5EF4-FFF2-40B4-BE49-F238E27FC236}">
                <a16:creationId xmlns:a16="http://schemas.microsoft.com/office/drawing/2014/main" id="{32A0CDF9-CF85-EEF9-B779-6721326C4E44}"/>
              </a:ext>
            </a:extLst>
          </p:cNvPr>
          <p:cNvSpPr>
            <a:spLocks noGrp="1"/>
          </p:cNvSpPr>
          <p:nvPr>
            <p:ph type="subTitle" idx="1"/>
          </p:nvPr>
        </p:nvSpPr>
        <p:spPr>
          <a:xfrm>
            <a:off x="497550" y="8760727"/>
            <a:ext cx="14184573" cy="1117564"/>
          </a:xfrm>
        </p:spPr>
        <p:txBody>
          <a:bodyPr>
            <a:noAutofit/>
          </a:bodyPr>
          <a:lstStyle/>
          <a:p>
            <a:pPr rtl="1"/>
            <a:r>
              <a:rPr lang="ar-SA" sz="6600" b="1" dirty="0">
                <a:solidFill>
                  <a:srgbClr val="FFFF00"/>
                </a:solidFill>
                <a:latin typeface="Calibri" panose="020F0502020204030204" pitchFamily="34" charset="0"/>
                <a:ea typeface="Calibri" panose="020F0502020204030204" pitchFamily="34" charset="0"/>
                <a:cs typeface="Calibri" panose="020F0502020204030204" pitchFamily="34" charset="0"/>
              </a:rPr>
              <a:t>في هذه الصورة نرى محدِّثًا يُدرِّس طلابه الحديث.</a:t>
            </a:r>
            <a:endParaRPr lang="en-US" sz="6600" b="1" dirty="0">
              <a:solidFill>
                <a:srgbClr val="FFFF00"/>
              </a:solidFill>
              <a:highlight>
                <a:srgbClr val="0000FF"/>
              </a:highlight>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3">
            <a:extLst>
              <a:ext uri="{FF2B5EF4-FFF2-40B4-BE49-F238E27FC236}">
                <a16:creationId xmlns:a16="http://schemas.microsoft.com/office/drawing/2014/main" id="{06A3147F-62C0-CC19-B8FA-A720246447BC}"/>
              </a:ext>
            </a:extLst>
          </p:cNvPr>
          <p:cNvPicPr>
            <a:picLocks noChangeAspect="1"/>
          </p:cNvPicPr>
          <p:nvPr/>
        </p:nvPicPr>
        <p:blipFill>
          <a:blip r:embed="rId2">
            <a:extLst>
              <a:ext uri="{28A0092B-C50C-407E-A947-70E740481C1C}">
                <a14:useLocalDpi xmlns:a14="http://schemas.microsoft.com/office/drawing/2010/main" val="0"/>
              </a:ext>
            </a:extLst>
          </a:blip>
          <a:srcRect t="26416" b="26416"/>
          <a:stretch/>
        </p:blipFill>
        <p:spPr>
          <a:xfrm>
            <a:off x="607174" y="2582264"/>
            <a:ext cx="13965326" cy="5827445"/>
          </a:xfrm>
          <a:prstGeom prst="rect">
            <a:avLst/>
          </a:prstGeom>
        </p:spPr>
        <p:style>
          <a:lnRef idx="2">
            <a:schemeClr val="accent5"/>
          </a:lnRef>
          <a:fillRef idx="1">
            <a:schemeClr val="lt1"/>
          </a:fillRef>
          <a:effectRef idx="0">
            <a:schemeClr val="accent5"/>
          </a:effectRef>
          <a:fontRef idx="minor">
            <a:schemeClr val="dk1"/>
          </a:fontRef>
        </p:style>
      </p:pic>
      <p:sp>
        <p:nvSpPr>
          <p:cNvPr id="4" name="TextBox 3">
            <a:extLst>
              <a:ext uri="{FF2B5EF4-FFF2-40B4-BE49-F238E27FC236}">
                <a16:creationId xmlns:a16="http://schemas.microsoft.com/office/drawing/2014/main" id="{51FA4794-F90A-CCE5-AC3D-0ED6671C3333}"/>
              </a:ext>
            </a:extLst>
          </p:cNvPr>
          <p:cNvSpPr txBox="1"/>
          <p:nvPr/>
        </p:nvSpPr>
        <p:spPr>
          <a:xfrm>
            <a:off x="4179871" y="539623"/>
            <a:ext cx="5757991" cy="707886"/>
          </a:xfrm>
          <a:prstGeom prst="rect">
            <a:avLst/>
          </a:prstGeom>
          <a:noFill/>
        </p:spPr>
        <p:txBody>
          <a:bodyPr wrap="square">
            <a:spAutoFit/>
          </a:bodyPr>
          <a:lstStyle/>
          <a:p>
            <a:pPr algn="ctr">
              <a:buNone/>
            </a:pPr>
            <a:r>
              <a:rPr lang="en-US" sz="4000" b="1" u="sng" dirty="0">
                <a:solidFill>
                  <a:srgbClr val="FF0000"/>
                </a:solidFill>
                <a:highlight>
                  <a:srgbClr val="FFFF00"/>
                </a:highlight>
                <a:latin typeface="Kalpurush" panose="02000600000000000000" pitchFamily="2" charset="0"/>
                <a:cs typeface="Kalpurush" panose="02000600000000000000" pitchFamily="2" charset="0"/>
              </a:rPr>
              <a:t>[</a:t>
            </a:r>
            <a:r>
              <a:rPr lang="en-US" sz="3600" b="1" u="sng" kern="100" dirty="0" err="1">
                <a:solidFill>
                  <a:srgbClr val="FF0000"/>
                </a:solidFill>
                <a:effectLst/>
                <a:highlight>
                  <a:srgbClr val="FFFF00"/>
                </a:highlight>
                <a:latin typeface="Kalpurush" panose="02000600000000000000" pitchFamily="2" charset="0"/>
                <a:ea typeface="Calibri" panose="020F0502020204030204" pitchFamily="34" charset="0"/>
                <a:cs typeface="Kalpurush" panose="02000600000000000000" pitchFamily="2" charset="0"/>
              </a:rPr>
              <a:t>প্রেক্ষাপট</a:t>
            </a:r>
            <a:r>
              <a:rPr lang="en-US" sz="3600" b="1" u="sng" kern="100" dirty="0">
                <a:solidFill>
                  <a:srgbClr val="FF0000"/>
                </a:solidFill>
                <a:effectLst/>
                <a:highlight>
                  <a:srgbClr val="FFFF00"/>
                </a:highlight>
                <a:latin typeface="Kalpurush" panose="02000600000000000000" pitchFamily="2" charset="0"/>
                <a:ea typeface="Calibri" panose="020F0502020204030204" pitchFamily="34" charset="0"/>
                <a:cs typeface="Kalpurush" panose="02000600000000000000" pitchFamily="2" charset="0"/>
              </a:rPr>
              <a:t> </a:t>
            </a:r>
            <a:r>
              <a:rPr lang="en-US" sz="3600" b="1" u="sng" kern="100" dirty="0" err="1">
                <a:solidFill>
                  <a:srgbClr val="FF0000"/>
                </a:solidFill>
                <a:effectLst/>
                <a:highlight>
                  <a:srgbClr val="FFFF00"/>
                </a:highlight>
                <a:latin typeface="Kalpurush" panose="02000600000000000000" pitchFamily="2" charset="0"/>
                <a:ea typeface="Calibri" panose="020F0502020204030204" pitchFamily="34" charset="0"/>
                <a:cs typeface="Kalpurush" panose="02000600000000000000" pitchFamily="2" charset="0"/>
              </a:rPr>
              <a:t>তৈরি</a:t>
            </a:r>
            <a:r>
              <a:rPr lang="bn-IN" sz="3600" b="1" u="sng" kern="100" dirty="0">
                <a:solidFill>
                  <a:srgbClr val="FF0000"/>
                </a:solidFill>
                <a:effectLst/>
                <a:highlight>
                  <a:srgbClr val="FFFF00"/>
                </a:highlight>
                <a:latin typeface="Kalpurush" panose="02000600000000000000" pitchFamily="2" charset="0"/>
                <a:ea typeface="Calibri" panose="020F0502020204030204" pitchFamily="34" charset="0"/>
                <a:cs typeface="Kalpurush" panose="02000600000000000000" pitchFamily="2" charset="0"/>
              </a:rPr>
              <a:t> </a:t>
            </a:r>
            <a:r>
              <a:rPr lang="bn-IN" sz="4000" b="1" u="sng" kern="100" dirty="0">
                <a:solidFill>
                  <a:srgbClr val="FF0000"/>
                </a:solidFill>
                <a:effectLst/>
                <a:highlight>
                  <a:srgbClr val="FFFF00"/>
                </a:highlight>
                <a:latin typeface="Kalpurush" panose="02000600000000000000" pitchFamily="2" charset="0"/>
                <a:ea typeface="Calibri" panose="020F0502020204030204" pitchFamily="34" charset="0"/>
                <a:cs typeface="Kalpurush" panose="02000600000000000000" pitchFamily="2" charset="0"/>
              </a:rPr>
              <a:t>(</a:t>
            </a:r>
            <a:r>
              <a:rPr lang="ar-SA" sz="4000" b="1" u="sng" kern="100" dirty="0">
                <a:solidFill>
                  <a:srgbClr val="FF0000"/>
                </a:solidFill>
                <a:highlight>
                  <a:srgbClr val="FFFF00"/>
                </a:highlight>
                <a:latin typeface="Arabic Typesetting" panose="03020402040406030203" pitchFamily="66" charset="-78"/>
                <a:ea typeface="Calibri" panose="020F0502020204030204" pitchFamily="34" charset="0"/>
                <a:cs typeface="Arabic Typesetting" panose="03020402040406030203" pitchFamily="66" charset="-78"/>
              </a:rPr>
              <a:t>بناء السياق</a:t>
            </a:r>
            <a:r>
              <a:rPr lang="bn-IN" sz="4000" b="1" u="sng" kern="100" dirty="0">
                <a:solidFill>
                  <a:srgbClr val="FF0000"/>
                </a:solidFill>
                <a:effectLst/>
                <a:highlight>
                  <a:srgbClr val="FFFF00"/>
                </a:highlight>
                <a:latin typeface="Arabic Typesetting" panose="03020402040406030203" pitchFamily="66" charset="-78"/>
                <a:ea typeface="Calibri" panose="020F0502020204030204" pitchFamily="34" charset="0"/>
                <a:cs typeface="Kalpurush" panose="02000600000000000000" pitchFamily="2" charset="0"/>
              </a:rPr>
              <a:t>)-02</a:t>
            </a:r>
            <a:r>
              <a:rPr lang="en-US" sz="4000" b="1" u="sng" dirty="0">
                <a:solidFill>
                  <a:srgbClr val="FF0000"/>
                </a:solidFill>
                <a:highlight>
                  <a:srgbClr val="FFFF00"/>
                </a:highlight>
                <a:latin typeface="Kalpurush" panose="02000600000000000000" pitchFamily="2" charset="0"/>
                <a:cs typeface="Kalpurush" panose="02000600000000000000" pitchFamily="2" charset="0"/>
              </a:rPr>
              <a:t>]</a:t>
            </a:r>
            <a:r>
              <a:rPr lang="bn-IN" sz="4000" b="1" u="sng" dirty="0">
                <a:solidFill>
                  <a:srgbClr val="FF0000"/>
                </a:solidFill>
                <a:latin typeface="Kalpurush" panose="02000600000000000000" pitchFamily="2" charset="0"/>
                <a:cs typeface="Kalpurush" panose="02000600000000000000" pitchFamily="2" charset="0"/>
              </a:rPr>
              <a:t> </a:t>
            </a:r>
          </a:p>
        </p:txBody>
      </p:sp>
      <p:sp>
        <p:nvSpPr>
          <p:cNvPr id="7" name="Rectangle 1">
            <a:extLst>
              <a:ext uri="{FF2B5EF4-FFF2-40B4-BE49-F238E27FC236}">
                <a16:creationId xmlns:a16="http://schemas.microsoft.com/office/drawing/2014/main" id="{8D73FF39-EBA9-793C-49AA-9622DE4EB634}"/>
              </a:ext>
            </a:extLst>
          </p:cNvPr>
          <p:cNvSpPr>
            <a:spLocks noChangeArrowheads="1"/>
          </p:cNvSpPr>
          <p:nvPr/>
        </p:nvSpPr>
        <p:spPr bwMode="auto">
          <a:xfrm>
            <a:off x="4179871" y="1508184"/>
            <a:ext cx="5845609" cy="923330"/>
          </a:xfrm>
          <a:prstGeom prst="rect">
            <a:avLst/>
          </a:prstGeom>
          <a:solidFill>
            <a:srgbClr val="EFF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rtl="1"/>
            <a:r>
              <a:rPr lang="en-US" altLang="en-US" sz="5400" b="1" dirty="0" err="1">
                <a:solidFill>
                  <a:srgbClr val="002060"/>
                </a:solidFill>
                <a:latin typeface="Bahij Uthman Taha" panose="02040503050201020203" pitchFamily="18" charset="-78"/>
                <a:cs typeface="Bahij Uthman Taha" panose="02040503050201020203" pitchFamily="18" charset="-78"/>
              </a:rPr>
              <a:t>ماذا</a:t>
            </a:r>
            <a:r>
              <a:rPr lang="en-US" altLang="en-US" sz="5400" b="1" dirty="0">
                <a:solidFill>
                  <a:srgbClr val="002060"/>
                </a:solidFill>
                <a:latin typeface="Bahij Uthman Taha" panose="02040503050201020203" pitchFamily="18" charset="-78"/>
                <a:cs typeface="Bahij Uthman Taha" panose="02040503050201020203" pitchFamily="18" charset="-78"/>
              </a:rPr>
              <a:t> </a:t>
            </a:r>
            <a:r>
              <a:rPr lang="en-US" altLang="en-US" sz="5400" b="1" dirty="0" err="1">
                <a:solidFill>
                  <a:srgbClr val="002060"/>
                </a:solidFill>
                <a:latin typeface="Bahij Uthman Taha" panose="02040503050201020203" pitchFamily="18" charset="-78"/>
                <a:cs typeface="Bahij Uthman Taha" panose="02040503050201020203" pitchFamily="18" charset="-78"/>
              </a:rPr>
              <a:t>نرى</a:t>
            </a:r>
            <a:r>
              <a:rPr lang="en-US" altLang="en-US" sz="5400" b="1" dirty="0">
                <a:solidFill>
                  <a:srgbClr val="002060"/>
                </a:solidFill>
                <a:latin typeface="Bahij Uthman Taha" panose="02040503050201020203" pitchFamily="18" charset="-78"/>
                <a:cs typeface="Bahij Uthman Taha" panose="02040503050201020203" pitchFamily="18" charset="-78"/>
              </a:rPr>
              <a:t> </a:t>
            </a:r>
            <a:r>
              <a:rPr lang="en-US" altLang="en-US" sz="5400" b="1" dirty="0" err="1">
                <a:solidFill>
                  <a:srgbClr val="002060"/>
                </a:solidFill>
                <a:latin typeface="Bahij Uthman Taha" panose="02040503050201020203" pitchFamily="18" charset="-78"/>
                <a:cs typeface="Bahij Uthman Taha" panose="02040503050201020203" pitchFamily="18" charset="-78"/>
              </a:rPr>
              <a:t>في</a:t>
            </a:r>
            <a:r>
              <a:rPr lang="en-US" altLang="en-US" sz="5400" b="1" dirty="0">
                <a:solidFill>
                  <a:srgbClr val="002060"/>
                </a:solidFill>
                <a:latin typeface="Bahij Uthman Taha" panose="02040503050201020203" pitchFamily="18" charset="-78"/>
                <a:cs typeface="Bahij Uthman Taha" panose="02040503050201020203" pitchFamily="18" charset="-78"/>
              </a:rPr>
              <a:t> </a:t>
            </a:r>
            <a:r>
              <a:rPr lang="en-US" altLang="en-US" sz="5400" b="1" dirty="0" err="1">
                <a:solidFill>
                  <a:srgbClr val="002060"/>
                </a:solidFill>
                <a:latin typeface="Bahij Uthman Taha" panose="02040503050201020203" pitchFamily="18" charset="-78"/>
                <a:cs typeface="Bahij Uthman Taha" panose="02040503050201020203" pitchFamily="18" charset="-78"/>
              </a:rPr>
              <a:t>الصورة</a:t>
            </a:r>
            <a:r>
              <a:rPr lang="en-US" altLang="en-US" sz="5400" b="1" dirty="0">
                <a:solidFill>
                  <a:srgbClr val="002060"/>
                </a:solidFill>
                <a:latin typeface="Bahij Uthman Taha" panose="02040503050201020203" pitchFamily="18" charset="-78"/>
                <a:cs typeface="Bahij Uthman Taha" panose="02040503050201020203" pitchFamily="18" charset="-78"/>
              </a:rPr>
              <a:t> </a:t>
            </a:r>
            <a:r>
              <a:rPr lang="ar-SA" altLang="en-US" sz="5400" b="1" dirty="0">
                <a:solidFill>
                  <a:srgbClr val="002060"/>
                </a:solidFill>
                <a:latin typeface="Bahij Uthman Taha" panose="02040503050201020203" pitchFamily="18" charset="-78"/>
                <a:cs typeface="Bahij Uthman Taha" panose="02040503050201020203" pitchFamily="18" charset="-78"/>
              </a:rPr>
              <a:t>التالية</a:t>
            </a:r>
            <a:r>
              <a:rPr lang="en-US" altLang="en-US" sz="5400" b="1" dirty="0">
                <a:solidFill>
                  <a:srgbClr val="002060"/>
                </a:solidFill>
                <a:latin typeface="Bahij Uthman Taha" panose="02040503050201020203" pitchFamily="18" charset="-78"/>
                <a:cs typeface="Bahij Uthman Taha" panose="02040503050201020203" pitchFamily="18" charset="-78"/>
              </a:rPr>
              <a:t>؟</a:t>
            </a:r>
            <a:endParaRPr lang="en-US" altLang="en-US" sz="2400" b="1" dirty="0">
              <a:solidFill>
                <a:srgbClr val="002060"/>
              </a:solidFill>
              <a:latin typeface="Bahij Uthman Taha" panose="02040503050201020203" pitchFamily="18" charset="-78"/>
              <a:cs typeface="Bahij Uthman Taha" panose="02040503050201020203" pitchFamily="18" charset="-78"/>
            </a:endParaRPr>
          </a:p>
        </p:txBody>
      </p:sp>
    </p:spTree>
    <p:extLst>
      <p:ext uri="{BB962C8B-B14F-4D97-AF65-F5344CB8AC3E}">
        <p14:creationId xmlns:p14="http://schemas.microsoft.com/office/powerpoint/2010/main" val="14691130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2000"/>
                                        <p:tgtEl>
                                          <p:spTgt spid="9">
                                            <p:txEl>
                                              <p:pRg st="0" end="0"/>
                                            </p:txEl>
                                          </p:spTgt>
                                        </p:tgtEl>
                                      </p:cBhvr>
                                    </p:animEffect>
                                    <p:anim calcmode="lin" valueType="num">
                                      <p:cBhvr>
                                        <p:cTn id="39"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40"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4"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5513C-83F9-4637-938E-BE631AE47964}"/>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7A3F2DEC-6E56-9A95-1916-C25F607DF4CC}"/>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962652D8-661D-33F2-BD9E-0162D409B5C1}"/>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Subtitle 5">
            <a:extLst>
              <a:ext uri="{FF2B5EF4-FFF2-40B4-BE49-F238E27FC236}">
                <a16:creationId xmlns:a16="http://schemas.microsoft.com/office/drawing/2014/main" id="{4117F726-77E5-5A84-21C2-8F31928F2FB8}"/>
              </a:ext>
            </a:extLst>
          </p:cNvPr>
          <p:cNvSpPr>
            <a:spLocks noGrp="1"/>
          </p:cNvSpPr>
          <p:nvPr>
            <p:ph type="subTitle" idx="1"/>
          </p:nvPr>
        </p:nvSpPr>
        <p:spPr>
          <a:xfrm>
            <a:off x="634926" y="8905969"/>
            <a:ext cx="13893945" cy="843607"/>
          </a:xfrm>
        </p:spPr>
        <p:txBody>
          <a:bodyPr>
            <a:noAutofit/>
          </a:bodyPr>
          <a:lstStyle/>
          <a:p>
            <a:pPr rtl="1"/>
            <a:r>
              <a:rPr lang="ar-SA" sz="4800" b="1" dirty="0">
                <a:solidFill>
                  <a:srgbClr val="FFFF00"/>
                </a:solidFill>
                <a:latin typeface="Calibri" panose="020F0502020204030204" pitchFamily="34" charset="0"/>
                <a:ea typeface="Calibri" panose="020F0502020204030204" pitchFamily="34" charset="0"/>
                <a:cs typeface="Calibri" panose="020F0502020204030204" pitchFamily="34" charset="0"/>
              </a:rPr>
              <a:t>في هذه الصورة تظهر أسماء الكتب الستة المشهورة في الحديث.</a:t>
            </a:r>
            <a:endParaRPr lang="en-US" sz="4800" b="1" dirty="0">
              <a:solidFill>
                <a:srgbClr val="FFFF00"/>
              </a:solidFill>
              <a:highlight>
                <a:srgbClr val="0000FF"/>
              </a:highligh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CF27525-3BE2-AC4A-DE7A-042217A451B5}"/>
              </a:ext>
            </a:extLst>
          </p:cNvPr>
          <p:cNvSpPr txBox="1"/>
          <p:nvPr/>
        </p:nvSpPr>
        <p:spPr>
          <a:xfrm>
            <a:off x="4179871" y="539623"/>
            <a:ext cx="5757991" cy="707886"/>
          </a:xfrm>
          <a:prstGeom prst="rect">
            <a:avLst/>
          </a:prstGeom>
          <a:noFill/>
        </p:spPr>
        <p:txBody>
          <a:bodyPr wrap="square">
            <a:spAutoFit/>
          </a:bodyPr>
          <a:lstStyle/>
          <a:p>
            <a:pPr algn="ctr">
              <a:buNone/>
            </a:pPr>
            <a:r>
              <a:rPr lang="en-US" sz="4000" b="1" u="sng" dirty="0">
                <a:solidFill>
                  <a:srgbClr val="FF0000"/>
                </a:solidFill>
                <a:highlight>
                  <a:srgbClr val="FFFF00"/>
                </a:highlight>
                <a:latin typeface="Kalpurush" panose="02000600000000000000" pitchFamily="2" charset="0"/>
                <a:cs typeface="Kalpurush" panose="02000600000000000000" pitchFamily="2" charset="0"/>
              </a:rPr>
              <a:t>[</a:t>
            </a:r>
            <a:r>
              <a:rPr lang="en-US" sz="3600" b="1" u="sng" kern="100" dirty="0" err="1">
                <a:solidFill>
                  <a:srgbClr val="FF0000"/>
                </a:solidFill>
                <a:effectLst/>
                <a:highlight>
                  <a:srgbClr val="FFFF00"/>
                </a:highlight>
                <a:latin typeface="Kalpurush" panose="02000600000000000000" pitchFamily="2" charset="0"/>
                <a:ea typeface="Calibri" panose="020F0502020204030204" pitchFamily="34" charset="0"/>
                <a:cs typeface="Kalpurush" panose="02000600000000000000" pitchFamily="2" charset="0"/>
              </a:rPr>
              <a:t>প্রেক্ষাপট</a:t>
            </a:r>
            <a:r>
              <a:rPr lang="en-US" sz="3600" b="1" u="sng" kern="100" dirty="0">
                <a:solidFill>
                  <a:srgbClr val="FF0000"/>
                </a:solidFill>
                <a:effectLst/>
                <a:highlight>
                  <a:srgbClr val="FFFF00"/>
                </a:highlight>
                <a:latin typeface="Kalpurush" panose="02000600000000000000" pitchFamily="2" charset="0"/>
                <a:ea typeface="Calibri" panose="020F0502020204030204" pitchFamily="34" charset="0"/>
                <a:cs typeface="Kalpurush" panose="02000600000000000000" pitchFamily="2" charset="0"/>
              </a:rPr>
              <a:t> </a:t>
            </a:r>
            <a:r>
              <a:rPr lang="en-US" sz="3600" b="1" u="sng" kern="100" dirty="0" err="1">
                <a:solidFill>
                  <a:srgbClr val="FF0000"/>
                </a:solidFill>
                <a:effectLst/>
                <a:highlight>
                  <a:srgbClr val="FFFF00"/>
                </a:highlight>
                <a:latin typeface="Kalpurush" panose="02000600000000000000" pitchFamily="2" charset="0"/>
                <a:ea typeface="Calibri" panose="020F0502020204030204" pitchFamily="34" charset="0"/>
                <a:cs typeface="Kalpurush" panose="02000600000000000000" pitchFamily="2" charset="0"/>
              </a:rPr>
              <a:t>তৈরি</a:t>
            </a:r>
            <a:r>
              <a:rPr lang="bn-IN" sz="3600" b="1" u="sng" kern="100" dirty="0">
                <a:solidFill>
                  <a:srgbClr val="FF0000"/>
                </a:solidFill>
                <a:effectLst/>
                <a:highlight>
                  <a:srgbClr val="FFFF00"/>
                </a:highlight>
                <a:latin typeface="Kalpurush" panose="02000600000000000000" pitchFamily="2" charset="0"/>
                <a:ea typeface="Calibri" panose="020F0502020204030204" pitchFamily="34" charset="0"/>
                <a:cs typeface="Kalpurush" panose="02000600000000000000" pitchFamily="2" charset="0"/>
              </a:rPr>
              <a:t> </a:t>
            </a:r>
            <a:r>
              <a:rPr lang="bn-IN" sz="4000" b="1" u="sng" kern="100" dirty="0">
                <a:solidFill>
                  <a:srgbClr val="FF0000"/>
                </a:solidFill>
                <a:effectLst/>
                <a:highlight>
                  <a:srgbClr val="FFFF00"/>
                </a:highlight>
                <a:latin typeface="Kalpurush" panose="02000600000000000000" pitchFamily="2" charset="0"/>
                <a:ea typeface="Calibri" panose="020F0502020204030204" pitchFamily="34" charset="0"/>
                <a:cs typeface="Kalpurush" panose="02000600000000000000" pitchFamily="2" charset="0"/>
              </a:rPr>
              <a:t>(</a:t>
            </a:r>
            <a:r>
              <a:rPr lang="ar-SA" sz="4000" b="1" u="sng" kern="100" dirty="0">
                <a:solidFill>
                  <a:srgbClr val="FF0000"/>
                </a:solidFill>
                <a:highlight>
                  <a:srgbClr val="FFFF00"/>
                </a:highlight>
                <a:latin typeface="Arabic Typesetting" panose="03020402040406030203" pitchFamily="66" charset="-78"/>
                <a:ea typeface="Calibri" panose="020F0502020204030204" pitchFamily="34" charset="0"/>
                <a:cs typeface="Arabic Typesetting" panose="03020402040406030203" pitchFamily="66" charset="-78"/>
              </a:rPr>
              <a:t>بناء السياق</a:t>
            </a:r>
            <a:r>
              <a:rPr lang="bn-IN" sz="4000" b="1" u="sng" kern="100" dirty="0">
                <a:solidFill>
                  <a:srgbClr val="FF0000"/>
                </a:solidFill>
                <a:effectLst/>
                <a:highlight>
                  <a:srgbClr val="FFFF00"/>
                </a:highlight>
                <a:latin typeface="Arabic Typesetting" panose="03020402040406030203" pitchFamily="66" charset="-78"/>
                <a:ea typeface="Calibri" panose="020F0502020204030204" pitchFamily="34" charset="0"/>
                <a:cs typeface="Kalpurush" panose="02000600000000000000" pitchFamily="2" charset="0"/>
              </a:rPr>
              <a:t>)-03</a:t>
            </a:r>
            <a:r>
              <a:rPr lang="en-US" sz="4000" b="1" u="sng" dirty="0">
                <a:solidFill>
                  <a:srgbClr val="FF0000"/>
                </a:solidFill>
                <a:highlight>
                  <a:srgbClr val="FFFF00"/>
                </a:highlight>
                <a:latin typeface="Kalpurush" panose="02000600000000000000" pitchFamily="2" charset="0"/>
                <a:cs typeface="Kalpurush" panose="02000600000000000000" pitchFamily="2" charset="0"/>
              </a:rPr>
              <a:t>]</a:t>
            </a:r>
            <a:r>
              <a:rPr lang="bn-IN" sz="4000" b="1" u="sng" dirty="0">
                <a:solidFill>
                  <a:srgbClr val="FF0000"/>
                </a:solidFill>
                <a:latin typeface="Kalpurush" panose="02000600000000000000" pitchFamily="2" charset="0"/>
                <a:cs typeface="Kalpurush" panose="02000600000000000000" pitchFamily="2" charset="0"/>
              </a:rPr>
              <a:t> </a:t>
            </a:r>
          </a:p>
        </p:txBody>
      </p:sp>
      <p:sp>
        <p:nvSpPr>
          <p:cNvPr id="7" name="Rectangle 1">
            <a:extLst>
              <a:ext uri="{FF2B5EF4-FFF2-40B4-BE49-F238E27FC236}">
                <a16:creationId xmlns:a16="http://schemas.microsoft.com/office/drawing/2014/main" id="{EA6432EB-EDF9-21FE-15AA-34944E641F9E}"/>
              </a:ext>
            </a:extLst>
          </p:cNvPr>
          <p:cNvSpPr>
            <a:spLocks noChangeArrowheads="1"/>
          </p:cNvSpPr>
          <p:nvPr/>
        </p:nvSpPr>
        <p:spPr bwMode="auto">
          <a:xfrm>
            <a:off x="4179871" y="1508184"/>
            <a:ext cx="5845609" cy="923330"/>
          </a:xfrm>
          <a:prstGeom prst="rect">
            <a:avLst/>
          </a:prstGeom>
          <a:solidFill>
            <a:srgbClr val="EFF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rtl="1"/>
            <a:r>
              <a:rPr lang="en-US" altLang="en-US" sz="5400" b="1" dirty="0" err="1">
                <a:solidFill>
                  <a:srgbClr val="002060"/>
                </a:solidFill>
                <a:latin typeface="Bahij Uthman Taha" panose="02040503050201020203" pitchFamily="18" charset="-78"/>
                <a:cs typeface="Bahij Uthman Taha" panose="02040503050201020203" pitchFamily="18" charset="-78"/>
              </a:rPr>
              <a:t>ماذا</a:t>
            </a:r>
            <a:r>
              <a:rPr lang="en-US" altLang="en-US" sz="5400" b="1" dirty="0">
                <a:solidFill>
                  <a:srgbClr val="002060"/>
                </a:solidFill>
                <a:latin typeface="Bahij Uthman Taha" panose="02040503050201020203" pitchFamily="18" charset="-78"/>
                <a:cs typeface="Bahij Uthman Taha" panose="02040503050201020203" pitchFamily="18" charset="-78"/>
              </a:rPr>
              <a:t> </a:t>
            </a:r>
            <a:r>
              <a:rPr lang="en-US" altLang="en-US" sz="5400" b="1" dirty="0" err="1">
                <a:solidFill>
                  <a:srgbClr val="002060"/>
                </a:solidFill>
                <a:latin typeface="Bahij Uthman Taha" panose="02040503050201020203" pitchFamily="18" charset="-78"/>
                <a:cs typeface="Bahij Uthman Taha" panose="02040503050201020203" pitchFamily="18" charset="-78"/>
              </a:rPr>
              <a:t>نرى</a:t>
            </a:r>
            <a:r>
              <a:rPr lang="en-US" altLang="en-US" sz="5400" b="1" dirty="0">
                <a:solidFill>
                  <a:srgbClr val="002060"/>
                </a:solidFill>
                <a:latin typeface="Bahij Uthman Taha" panose="02040503050201020203" pitchFamily="18" charset="-78"/>
                <a:cs typeface="Bahij Uthman Taha" panose="02040503050201020203" pitchFamily="18" charset="-78"/>
              </a:rPr>
              <a:t> </a:t>
            </a:r>
            <a:r>
              <a:rPr lang="en-US" altLang="en-US" sz="5400" b="1" dirty="0" err="1">
                <a:solidFill>
                  <a:srgbClr val="002060"/>
                </a:solidFill>
                <a:latin typeface="Bahij Uthman Taha" panose="02040503050201020203" pitchFamily="18" charset="-78"/>
                <a:cs typeface="Bahij Uthman Taha" panose="02040503050201020203" pitchFamily="18" charset="-78"/>
              </a:rPr>
              <a:t>في</a:t>
            </a:r>
            <a:r>
              <a:rPr lang="en-US" altLang="en-US" sz="5400" b="1" dirty="0">
                <a:solidFill>
                  <a:srgbClr val="002060"/>
                </a:solidFill>
                <a:latin typeface="Bahij Uthman Taha" panose="02040503050201020203" pitchFamily="18" charset="-78"/>
                <a:cs typeface="Bahij Uthman Taha" panose="02040503050201020203" pitchFamily="18" charset="-78"/>
              </a:rPr>
              <a:t> </a:t>
            </a:r>
            <a:r>
              <a:rPr lang="en-US" altLang="en-US" sz="5400" b="1" dirty="0" err="1">
                <a:solidFill>
                  <a:srgbClr val="002060"/>
                </a:solidFill>
                <a:latin typeface="Bahij Uthman Taha" panose="02040503050201020203" pitchFamily="18" charset="-78"/>
                <a:cs typeface="Bahij Uthman Taha" panose="02040503050201020203" pitchFamily="18" charset="-78"/>
              </a:rPr>
              <a:t>الصورة</a:t>
            </a:r>
            <a:r>
              <a:rPr lang="en-US" altLang="en-US" sz="5400" b="1" dirty="0">
                <a:solidFill>
                  <a:srgbClr val="002060"/>
                </a:solidFill>
                <a:latin typeface="Bahij Uthman Taha" panose="02040503050201020203" pitchFamily="18" charset="-78"/>
                <a:cs typeface="Bahij Uthman Taha" panose="02040503050201020203" pitchFamily="18" charset="-78"/>
              </a:rPr>
              <a:t> </a:t>
            </a:r>
            <a:r>
              <a:rPr lang="ar-SA" altLang="en-US" sz="5400" b="1" dirty="0">
                <a:solidFill>
                  <a:srgbClr val="002060"/>
                </a:solidFill>
                <a:latin typeface="Bahij Uthman Taha" panose="02040503050201020203" pitchFamily="18" charset="-78"/>
                <a:cs typeface="Bahij Uthman Taha" panose="02040503050201020203" pitchFamily="18" charset="-78"/>
              </a:rPr>
              <a:t>التالية</a:t>
            </a:r>
            <a:r>
              <a:rPr lang="en-US" altLang="en-US" sz="5400" b="1" dirty="0">
                <a:solidFill>
                  <a:srgbClr val="002060"/>
                </a:solidFill>
                <a:latin typeface="Bahij Uthman Taha" panose="02040503050201020203" pitchFamily="18" charset="-78"/>
                <a:cs typeface="Bahij Uthman Taha" panose="02040503050201020203" pitchFamily="18" charset="-78"/>
              </a:rPr>
              <a:t>؟</a:t>
            </a:r>
            <a:endParaRPr lang="en-US" altLang="en-US" sz="2400" b="1" dirty="0">
              <a:solidFill>
                <a:srgbClr val="002060"/>
              </a:solidFill>
              <a:latin typeface="Bahij Uthman Taha" panose="02040503050201020203" pitchFamily="18" charset="-78"/>
              <a:cs typeface="Bahij Uthman Taha" panose="02040503050201020203" pitchFamily="18" charset="-78"/>
            </a:endParaRPr>
          </a:p>
        </p:txBody>
      </p:sp>
      <p:pic>
        <p:nvPicPr>
          <p:cNvPr id="8" name="Picture 7">
            <a:extLst>
              <a:ext uri="{FF2B5EF4-FFF2-40B4-BE49-F238E27FC236}">
                <a16:creationId xmlns:a16="http://schemas.microsoft.com/office/drawing/2014/main" id="{BC0BA074-F0AD-4CD3-3DB6-37644C1C8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6" y="2590045"/>
            <a:ext cx="13893945" cy="6315924"/>
          </a:xfrm>
          <a:prstGeom prst="rect">
            <a:avLst/>
          </a:prstGeom>
        </p:spPr>
      </p:pic>
    </p:spTree>
    <p:extLst>
      <p:ext uri="{BB962C8B-B14F-4D97-AF65-F5344CB8AC3E}">
        <p14:creationId xmlns:p14="http://schemas.microsoft.com/office/powerpoint/2010/main" val="10322374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circle(in)">
                                      <p:cBhvr>
                                        <p:cTn id="2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4"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4BCCB-AAF1-5489-DB92-FF5C22927431}"/>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D1D9F88C-B7C2-6EB3-0322-770560BC6FBB}"/>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C303C73E-A84E-8B4B-5A01-92A3810936AA}"/>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Frame 9">
            <a:extLst>
              <a:ext uri="{FF2B5EF4-FFF2-40B4-BE49-F238E27FC236}">
                <a16:creationId xmlns:a16="http://schemas.microsoft.com/office/drawing/2014/main" id="{C24B9E47-9C4A-F514-9AA6-8AA73340D0D7}"/>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98BDF60D-8F35-0F62-A32D-B6248D55F2DC}"/>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ounded Rectangle 13">
            <a:extLst>
              <a:ext uri="{FF2B5EF4-FFF2-40B4-BE49-F238E27FC236}">
                <a16:creationId xmlns:a16="http://schemas.microsoft.com/office/drawing/2014/main" id="{51D4DEF9-DA51-1C60-F3BA-C9CA06860500}"/>
              </a:ext>
            </a:extLst>
          </p:cNvPr>
          <p:cNvSpPr/>
          <p:nvPr/>
        </p:nvSpPr>
        <p:spPr>
          <a:xfrm>
            <a:off x="377264" y="343732"/>
            <a:ext cx="14460953" cy="1119814"/>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4000" b="1" dirty="0">
              <a:solidFill>
                <a:schemeClr val="bg1"/>
              </a:solidFill>
              <a:latin typeface="SutonnyMJ" pitchFamily="2" charset="0"/>
            </a:endParaRPr>
          </a:p>
        </p:txBody>
      </p:sp>
      <p:sp>
        <p:nvSpPr>
          <p:cNvPr id="13" name="Rectangle 12">
            <a:extLst>
              <a:ext uri="{FF2B5EF4-FFF2-40B4-BE49-F238E27FC236}">
                <a16:creationId xmlns:a16="http://schemas.microsoft.com/office/drawing/2014/main" id="{86B836EF-B4AE-50E9-B1F8-0978D1D4C549}"/>
              </a:ext>
            </a:extLst>
          </p:cNvPr>
          <p:cNvSpPr/>
          <p:nvPr/>
        </p:nvSpPr>
        <p:spPr>
          <a:xfrm>
            <a:off x="4203029" y="347905"/>
            <a:ext cx="5903091"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60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إعلان درس اليوم</a:t>
            </a:r>
            <a:endParaRPr lang="en-US" sz="60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pic>
        <p:nvPicPr>
          <p:cNvPr id="14" name="Picture 13">
            <a:extLst>
              <a:ext uri="{FF2B5EF4-FFF2-40B4-BE49-F238E27FC236}">
                <a16:creationId xmlns:a16="http://schemas.microsoft.com/office/drawing/2014/main" id="{F3BC357A-37FC-859B-EB8F-A483D7862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64" y="1592167"/>
            <a:ext cx="14460953" cy="8316983"/>
          </a:xfrm>
          <a:prstGeom prst="round2DiagRect">
            <a:avLst>
              <a:gd name="adj1" fmla="val 16667"/>
              <a:gd name="adj2" fmla="val 0"/>
            </a:avLst>
          </a:prstGeom>
          <a:ln w="57150" cap="sq">
            <a:solidFill>
              <a:srgbClr val="002060"/>
            </a:solidFill>
            <a:miter lim="800000"/>
          </a:ln>
          <a:effectLst>
            <a:glow rad="101600">
              <a:schemeClr val="accent2">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6880883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568A8DB6-E869-3291-44F5-71B502867660}"/>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00E64CA5-94CE-471B-00FD-A2D6E9C84E03}"/>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D12167FE-EB73-C6E1-054C-5C2A2E1F2DBA}"/>
              </a:ext>
            </a:extLst>
          </p:cNvPr>
          <p:cNvSpPr txBox="1"/>
          <p:nvPr/>
        </p:nvSpPr>
        <p:spPr>
          <a:xfrm>
            <a:off x="2623968" y="363042"/>
            <a:ext cx="9784851" cy="923330"/>
          </a:xfrm>
          <a:prstGeom prst="rect">
            <a:avLst/>
          </a:prstGeom>
          <a:noFill/>
        </p:spPr>
        <p:txBody>
          <a:bodyPr wrap="square">
            <a:spAutoFit/>
          </a:bodyPr>
          <a:lstStyle/>
          <a:p>
            <a:pPr algn="ctr">
              <a:buNone/>
            </a:pPr>
            <a:r>
              <a:rPr lang="en-US" sz="4800" dirty="0">
                <a:solidFill>
                  <a:srgbClr val="FFFF00"/>
                </a:solidFill>
                <a:highlight>
                  <a:srgbClr val="FF0000"/>
                </a:highlight>
                <a:latin typeface="Kalpurush" panose="02000600000000000000" pitchFamily="2" charset="0"/>
                <a:cs typeface="Kalpurush" panose="02000600000000000000" pitchFamily="2" charset="0"/>
              </a:rPr>
              <a:t>[</a:t>
            </a:r>
            <a:r>
              <a:rPr lang="en-US" sz="4800" dirty="0" err="1">
                <a:solidFill>
                  <a:srgbClr val="FFFF00"/>
                </a:solidFill>
                <a:highlight>
                  <a:srgbClr val="FF0000"/>
                </a:highlight>
                <a:latin typeface="Kalpurush" panose="02000600000000000000" pitchFamily="2" charset="0"/>
                <a:cs typeface="Kalpurush" panose="02000600000000000000" pitchFamily="2" charset="0"/>
              </a:rPr>
              <a:t>পাঠ</a:t>
            </a:r>
            <a:r>
              <a:rPr lang="en-US" sz="4800" dirty="0">
                <a:solidFill>
                  <a:srgbClr val="FFFF00"/>
                </a:solidFill>
                <a:highlight>
                  <a:srgbClr val="FF0000"/>
                </a:highlight>
                <a:latin typeface="Kalpurush" panose="02000600000000000000" pitchFamily="2" charset="0"/>
                <a:cs typeface="Kalpurush" panose="02000600000000000000" pitchFamily="2" charset="0"/>
              </a:rPr>
              <a:t> </a:t>
            </a:r>
            <a:r>
              <a:rPr lang="en-US" sz="4800" dirty="0" err="1">
                <a:solidFill>
                  <a:srgbClr val="FFFF00"/>
                </a:solidFill>
                <a:highlight>
                  <a:srgbClr val="FF0000"/>
                </a:highlight>
                <a:latin typeface="Kalpurush" panose="02000600000000000000" pitchFamily="2" charset="0"/>
                <a:cs typeface="Kalpurush" panose="02000600000000000000" pitchFamily="2" charset="0"/>
              </a:rPr>
              <a:t>শিরোনাম</a:t>
            </a:r>
            <a:r>
              <a:rPr lang="en-US" sz="4800" dirty="0">
                <a:solidFill>
                  <a:srgbClr val="FFFF00"/>
                </a:solidFill>
                <a:highlight>
                  <a:srgbClr val="FF0000"/>
                </a:highlight>
                <a:latin typeface="Kalpurush" panose="02000600000000000000" pitchFamily="2" charset="0"/>
                <a:cs typeface="Kalpurush" panose="02000600000000000000" pitchFamily="2" charset="0"/>
              </a:rPr>
              <a:t> </a:t>
            </a:r>
            <a:r>
              <a:rPr lang="en-US" sz="4800" dirty="0" err="1">
                <a:solidFill>
                  <a:srgbClr val="FFFF00"/>
                </a:solidFill>
                <a:highlight>
                  <a:srgbClr val="FF0000"/>
                </a:highlight>
                <a:latin typeface="Kalpurush" panose="02000600000000000000" pitchFamily="2" charset="0"/>
                <a:cs typeface="Kalpurush" panose="02000600000000000000" pitchFamily="2" charset="0"/>
              </a:rPr>
              <a:t>ঘোষণা</a:t>
            </a:r>
            <a:r>
              <a:rPr lang="en-US" sz="4800" dirty="0">
                <a:solidFill>
                  <a:srgbClr val="FFFF00"/>
                </a:solidFill>
                <a:highlight>
                  <a:srgbClr val="FF0000"/>
                </a:highlight>
                <a:latin typeface="Kalpurush" panose="02000600000000000000" pitchFamily="2" charset="0"/>
                <a:cs typeface="Kalpurush" panose="02000600000000000000" pitchFamily="2" charset="0"/>
              </a:rPr>
              <a:t>]</a:t>
            </a:r>
            <a:r>
              <a:rPr lang="bn-IN" sz="4800" dirty="0">
                <a:solidFill>
                  <a:srgbClr val="FFFF00"/>
                </a:solidFill>
                <a:highlight>
                  <a:srgbClr val="FF0000"/>
                </a:highlight>
                <a:latin typeface="Kalpurush" panose="02000600000000000000" pitchFamily="2" charset="0"/>
                <a:cs typeface="Kalpurush" panose="02000600000000000000" pitchFamily="2" charset="0"/>
              </a:rPr>
              <a:t> </a:t>
            </a:r>
            <a:r>
              <a:rPr lang="ar-SA" sz="5400" b="1" dirty="0">
                <a:solidFill>
                  <a:srgbClr val="FFFF00"/>
                </a:solidFill>
                <a:highlight>
                  <a:srgbClr val="FF0000"/>
                </a:highlight>
                <a:latin typeface="Calibri" panose="020F0502020204030204" pitchFamily="34" charset="0"/>
                <a:ea typeface="Calibri" panose="020F0502020204030204" pitchFamily="34" charset="0"/>
                <a:cs typeface="Calibri" panose="020F0502020204030204" pitchFamily="34" charset="0"/>
              </a:rPr>
              <a:t>إعْلَان عُنْوَان الدَّرْس</a:t>
            </a:r>
          </a:p>
        </p:txBody>
      </p:sp>
      <p:graphicFrame>
        <p:nvGraphicFramePr>
          <p:cNvPr id="10" name="Table 9">
            <a:extLst>
              <a:ext uri="{FF2B5EF4-FFF2-40B4-BE49-F238E27FC236}">
                <a16:creationId xmlns:a16="http://schemas.microsoft.com/office/drawing/2014/main" id="{7EF77D21-3A79-41BB-B9D4-4B52E2449A73}"/>
              </a:ext>
            </a:extLst>
          </p:cNvPr>
          <p:cNvGraphicFramePr>
            <a:graphicFrameLocks noGrp="1"/>
          </p:cNvGraphicFramePr>
          <p:nvPr>
            <p:extLst>
              <p:ext uri="{D42A27DB-BD31-4B8C-83A1-F6EECF244321}">
                <p14:modId xmlns:p14="http://schemas.microsoft.com/office/powerpoint/2010/main" val="243540309"/>
              </p:ext>
            </p:extLst>
          </p:nvPr>
        </p:nvGraphicFramePr>
        <p:xfrm>
          <a:off x="542035" y="1514971"/>
          <a:ext cx="14095606" cy="5554980"/>
        </p:xfrm>
        <a:graphic>
          <a:graphicData uri="http://schemas.openxmlformats.org/drawingml/2006/table">
            <a:tbl>
              <a:tblPr firstRow="1" bandRow="1">
                <a:tableStyleId>{BC89EF96-8CEA-46FF-86C4-4CE0E7609802}</a:tableStyleId>
              </a:tblPr>
              <a:tblGrid>
                <a:gridCol w="6205129">
                  <a:extLst>
                    <a:ext uri="{9D8B030D-6E8A-4147-A177-3AD203B41FA5}">
                      <a16:colId xmlns:a16="http://schemas.microsoft.com/office/drawing/2014/main" val="1485653929"/>
                    </a:ext>
                  </a:extLst>
                </a:gridCol>
                <a:gridCol w="7890477">
                  <a:extLst>
                    <a:ext uri="{9D8B030D-6E8A-4147-A177-3AD203B41FA5}">
                      <a16:colId xmlns:a16="http://schemas.microsoft.com/office/drawing/2014/main" val="1709411140"/>
                    </a:ext>
                  </a:extLst>
                </a:gridCol>
              </a:tblGrid>
              <a:tr h="1055955">
                <a:tc>
                  <a:txBody>
                    <a:bodyPr/>
                    <a:lstStyle/>
                    <a:p>
                      <a:pPr marL="0" indent="0" algn="ctr" rtl="0">
                        <a:lnSpc>
                          <a:spcPct val="100000"/>
                        </a:lnSpc>
                        <a:buFont typeface="Arial" panose="020B0604020202020204" pitchFamily="34" charset="0"/>
                        <a:buNone/>
                      </a:pPr>
                      <a:r>
                        <a:rPr lang="bn-IN" sz="6600" dirty="0">
                          <a:solidFill>
                            <a:schemeClr val="tx1"/>
                          </a:solidFill>
                          <a:highlight>
                            <a:srgbClr val="0000FF"/>
                          </a:highlight>
                          <a:latin typeface="NikoshBAN" panose="02000000000000000000" pitchFamily="2" charset="0"/>
                          <a:cs typeface="NikoshBAN" panose="02000000000000000000" pitchFamily="2" charset="0"/>
                        </a:rPr>
                        <a:t>বি</a:t>
                      </a:r>
                      <a:r>
                        <a:rPr lang="en-US" sz="6600" dirty="0" err="1">
                          <a:solidFill>
                            <a:schemeClr val="tx1"/>
                          </a:solidFill>
                          <a:highlight>
                            <a:srgbClr val="0000FF"/>
                          </a:highlight>
                          <a:latin typeface="NikoshBAN" panose="02000000000000000000" pitchFamily="2" charset="0"/>
                          <a:cs typeface="NikoshBAN" panose="02000000000000000000" pitchFamily="2" charset="0"/>
                        </a:rPr>
                        <a:t>ষয়ের</a:t>
                      </a:r>
                      <a:r>
                        <a:rPr lang="en-US" sz="6600" dirty="0">
                          <a:solidFill>
                            <a:schemeClr val="tx1"/>
                          </a:solidFill>
                          <a:highlight>
                            <a:srgbClr val="0000FF"/>
                          </a:highlight>
                          <a:latin typeface="NikoshBAN" panose="02000000000000000000" pitchFamily="2" charset="0"/>
                          <a:cs typeface="NikoshBAN" panose="02000000000000000000" pitchFamily="2" charset="0"/>
                        </a:rPr>
                        <a:t> </a:t>
                      </a:r>
                      <a:r>
                        <a:rPr lang="en-US" sz="6600" dirty="0" err="1">
                          <a:solidFill>
                            <a:schemeClr val="tx1"/>
                          </a:solidFill>
                          <a:highlight>
                            <a:srgbClr val="0000FF"/>
                          </a:highlight>
                          <a:latin typeface="NikoshBAN" panose="02000000000000000000" pitchFamily="2" charset="0"/>
                          <a:cs typeface="NikoshBAN" panose="02000000000000000000" pitchFamily="2" charset="0"/>
                        </a:rPr>
                        <a:t>নাম</a:t>
                      </a:r>
                      <a:r>
                        <a:rPr lang="en-US" sz="6600" dirty="0">
                          <a:solidFill>
                            <a:schemeClr val="tx1"/>
                          </a:solidFill>
                          <a:highlight>
                            <a:srgbClr val="0000FF"/>
                          </a:highlight>
                          <a:latin typeface="NikoshBAN" panose="02000000000000000000" pitchFamily="2" charset="0"/>
                          <a:cs typeface="NikoshBAN" panose="02000000000000000000" pitchFamily="2" charset="0"/>
                        </a:rPr>
                        <a:t> </a:t>
                      </a:r>
                      <a:endParaRPr lang="ar-SA" sz="6600" dirty="0">
                        <a:solidFill>
                          <a:schemeClr val="tx1"/>
                        </a:solidFill>
                        <a:highlight>
                          <a:srgbClr val="0000FF"/>
                        </a:highlight>
                        <a:latin typeface="NikoshBAN" panose="02000000000000000000" pitchFamily="2" charset="0"/>
                        <a:cs typeface="NikoshBAN" panose="02000000000000000000" pitchFamily="2" charset="0"/>
                      </a:endParaRPr>
                    </a:p>
                    <a:p>
                      <a:pPr marL="0" indent="0" algn="ctr" rtl="0">
                        <a:lnSpc>
                          <a:spcPct val="100000"/>
                        </a:lnSpc>
                        <a:buFont typeface="Arial" panose="020B0604020202020204" pitchFamily="34" charset="0"/>
                        <a:buNone/>
                      </a:pPr>
                      <a:r>
                        <a:rPr lang="en-US" sz="6600" dirty="0">
                          <a:solidFill>
                            <a:schemeClr val="tx1"/>
                          </a:solidFill>
                          <a:highlight>
                            <a:srgbClr val="0000FF"/>
                          </a:highlight>
                          <a:latin typeface="NikoshBAN" panose="02000000000000000000" pitchFamily="2" charset="0"/>
                          <a:cs typeface="NikoshBAN" panose="02000000000000000000" pitchFamily="2" charset="0"/>
                        </a:rPr>
                        <a:t>→ </a:t>
                      </a:r>
                      <a:r>
                        <a:rPr lang="en-US" sz="4800" b="1" kern="1200" dirty="0" err="1">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اسْم</a:t>
                      </a:r>
                      <a:r>
                        <a:rPr lang="en-US" sz="4800" b="1" kern="1200"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 </a:t>
                      </a:r>
                      <a:r>
                        <a:rPr lang="en-US" sz="4800" b="1" kern="1200" dirty="0" err="1">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المَادَّة</a:t>
                      </a:r>
                      <a:endParaRPr lang="bn-IN" sz="4800" b="1" kern="1200" dirty="0">
                        <a:solidFill>
                          <a:schemeClr val="tx1"/>
                        </a:solidFill>
                        <a:highlight>
                          <a:srgbClr val="0000FF"/>
                        </a:highlight>
                        <a:latin typeface="Calibri" panose="020F0502020204030204" pitchFamily="34" charset="0"/>
                        <a:ea typeface="Calibri" panose="020F0502020204030204" pitchFamily="34" charset="0"/>
                        <a:cs typeface="Arabic Typesetting" panose="03020402040406030203" pitchFamily="66" charset="-78"/>
                      </a:endParaRPr>
                    </a:p>
                  </a:txBody>
                  <a:tcPr/>
                </a:tc>
                <a:tc>
                  <a:txBody>
                    <a:bodyPr/>
                    <a:lstStyle/>
                    <a:p>
                      <a:pPr marL="0" indent="0" algn="ctr" rtl="0">
                        <a:lnSpc>
                          <a:spcPct val="100000"/>
                        </a:lnSpc>
                        <a:buFont typeface="Arial" panose="020B0604020202020204" pitchFamily="34" charset="0"/>
                        <a:buNone/>
                      </a:pPr>
                      <a:r>
                        <a:rPr lang="ar-SA" sz="5400" b="1" kern="1200"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الحديث الشريف</a:t>
                      </a:r>
                      <a:endParaRPr lang="bn-IN" sz="4800" b="1" kern="1200" dirty="0">
                        <a:solidFill>
                          <a:schemeClr val="tx1"/>
                        </a:solidFill>
                        <a:highlight>
                          <a:srgbClr val="0000FF"/>
                        </a:highlight>
                        <a:latin typeface="Calibri" panose="020F0502020204030204" pitchFamily="34" charset="0"/>
                        <a:ea typeface="Calibri" panose="020F0502020204030204" pitchFamily="34" charset="0"/>
                        <a:cs typeface="Arabic Typesetting" panose="03020402040406030203" pitchFamily="66" charset="-78"/>
                      </a:endParaRPr>
                    </a:p>
                  </a:txBody>
                  <a:tcPr anchor="ctr"/>
                </a:tc>
                <a:extLst>
                  <a:ext uri="{0D108BD9-81ED-4DB2-BD59-A6C34878D82A}">
                    <a16:rowId xmlns:a16="http://schemas.microsoft.com/office/drawing/2014/main" val="773228334"/>
                  </a:ext>
                </a:extLst>
              </a:tr>
              <a:tr h="0">
                <a:tc gridSpan="2">
                  <a:txBody>
                    <a:bodyPr/>
                    <a:lstStyle/>
                    <a:p>
                      <a:pPr marL="0" indent="0" algn="ctr">
                        <a:lnSpc>
                          <a:spcPct val="100000"/>
                        </a:lnSpc>
                        <a:buFont typeface="Arial" panose="020B0604020202020204" pitchFamily="34" charset="0"/>
                        <a:buNone/>
                      </a:pPr>
                      <a:endParaRPr lang="en-US" sz="1050" b="1" kern="1200"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3575334029"/>
                  </a:ext>
                </a:extLst>
              </a:tr>
              <a:tr h="820747">
                <a:tc>
                  <a:txBody>
                    <a:bodyPr/>
                    <a:lstStyle/>
                    <a:p>
                      <a:pPr algn="ctr">
                        <a:lnSpc>
                          <a:spcPct val="100000"/>
                        </a:lnSpc>
                      </a:pPr>
                      <a:r>
                        <a:rPr lang="as-IN" sz="6600" dirty="0">
                          <a:solidFill>
                            <a:schemeClr val="tx1"/>
                          </a:solidFill>
                          <a:highlight>
                            <a:srgbClr val="0000FF"/>
                          </a:highlight>
                          <a:latin typeface="NikoshBAN" panose="02000000000000000000" pitchFamily="2" charset="0"/>
                          <a:cs typeface="NikoshBAN" panose="02000000000000000000" pitchFamily="2" charset="0"/>
                        </a:rPr>
                        <a:t>পাঠ্য বিষয় →</a:t>
                      </a:r>
                      <a:endParaRPr lang="ar-SA" sz="6600" dirty="0">
                        <a:solidFill>
                          <a:schemeClr val="tx1"/>
                        </a:solidFill>
                        <a:highlight>
                          <a:srgbClr val="0000FF"/>
                        </a:highlight>
                        <a:latin typeface="NikoshBAN" panose="02000000000000000000" pitchFamily="2" charset="0"/>
                        <a:cs typeface="NikoshBAN" panose="02000000000000000000" pitchFamily="2" charset="0"/>
                      </a:endParaRPr>
                    </a:p>
                    <a:p>
                      <a:pPr algn="ctr">
                        <a:lnSpc>
                          <a:spcPct val="100000"/>
                        </a:lnSpc>
                      </a:pPr>
                      <a:r>
                        <a:rPr lang="as-IN" sz="6600" dirty="0">
                          <a:solidFill>
                            <a:schemeClr val="tx1"/>
                          </a:solidFill>
                          <a:highlight>
                            <a:srgbClr val="0000FF"/>
                          </a:highlight>
                          <a:latin typeface="NikoshBAN" panose="02000000000000000000" pitchFamily="2" charset="0"/>
                          <a:cs typeface="NikoshBAN" panose="02000000000000000000" pitchFamily="2" charset="0"/>
                        </a:rPr>
                        <a:t> </a:t>
                      </a:r>
                      <a:r>
                        <a:rPr lang="ar-SA" sz="4400" b="1" kern="1200"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المَوْضُوع الدِّرَاسِيّ</a:t>
                      </a:r>
                      <a:endParaRPr lang="en-US" sz="6600" b="1" kern="1200"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lnSpc>
                          <a:spcPct val="100000"/>
                        </a:lnSpc>
                      </a:pPr>
                      <a:r>
                        <a:rPr lang="ar-SA" sz="5400" b="1" kern="1200"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تاريخ حفظ الحديث و تدوينه</a:t>
                      </a:r>
                      <a:endParaRPr lang="en-US" sz="5400" b="1" kern="1200"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211578489"/>
                  </a:ext>
                </a:extLst>
              </a:tr>
              <a:tr h="1055955">
                <a:tc>
                  <a:txBody>
                    <a:bodyPr/>
                    <a:lstStyle/>
                    <a:p>
                      <a:pPr algn="ctr">
                        <a:lnSpc>
                          <a:spcPct val="100000"/>
                        </a:lnSpc>
                      </a:pPr>
                      <a:r>
                        <a:rPr lang="as-IN" sz="6600" dirty="0">
                          <a:solidFill>
                            <a:schemeClr val="tx1"/>
                          </a:solidFill>
                          <a:highlight>
                            <a:srgbClr val="0000FF"/>
                          </a:highlight>
                          <a:latin typeface="Kalpurush" panose="02000600000000000000" pitchFamily="2" charset="0"/>
                          <a:cs typeface="Kalpurush" panose="02000600000000000000" pitchFamily="2" charset="0"/>
                        </a:rPr>
                        <a:t>সময় → </a:t>
                      </a:r>
                      <a:r>
                        <a:rPr lang="ar-SA" sz="4400" b="1" kern="1200"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الوَقْت</a:t>
                      </a:r>
                      <a:endParaRPr lang="en-US" sz="4400" b="1" kern="1200"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lnSpc>
                          <a:spcPct val="100000"/>
                        </a:lnSpc>
                      </a:pPr>
                      <a:r>
                        <a:rPr lang="bn-IN" sz="6600" dirty="0">
                          <a:solidFill>
                            <a:schemeClr val="tx1"/>
                          </a:solidFill>
                          <a:highlight>
                            <a:srgbClr val="0000FF"/>
                          </a:highlight>
                          <a:latin typeface="Kalpurush" panose="02000600000000000000" pitchFamily="2" charset="0"/>
                          <a:cs typeface="Kalpurush" panose="02000600000000000000" pitchFamily="2" charset="0"/>
                        </a:rPr>
                        <a:t>৬০ মিনিট </a:t>
                      </a:r>
                      <a:endParaRPr lang="en-US" sz="4400" b="1" kern="1200"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97795957"/>
                  </a:ext>
                </a:extLst>
              </a:tr>
            </a:tbl>
          </a:graphicData>
        </a:graphic>
      </p:graphicFrame>
      <p:sp>
        <p:nvSpPr>
          <p:cNvPr id="11" name="TextBox 10">
            <a:extLst>
              <a:ext uri="{FF2B5EF4-FFF2-40B4-BE49-F238E27FC236}">
                <a16:creationId xmlns:a16="http://schemas.microsoft.com/office/drawing/2014/main" id="{46CBA919-EEA2-431F-312E-3EDD385EEF8F}"/>
              </a:ext>
            </a:extLst>
          </p:cNvPr>
          <p:cNvSpPr txBox="1"/>
          <p:nvPr/>
        </p:nvSpPr>
        <p:spPr>
          <a:xfrm>
            <a:off x="507253" y="7547024"/>
            <a:ext cx="14018279" cy="2339102"/>
          </a:xfrm>
          <a:prstGeom prst="rect">
            <a:avLst/>
          </a:prstGeom>
          <a:noFill/>
        </p:spPr>
        <p:txBody>
          <a:bodyPr wrap="square">
            <a:spAutoFit/>
          </a:bodyPr>
          <a:lstStyle/>
          <a:p>
            <a:pPr algn="ctr">
              <a:buNone/>
            </a:pPr>
            <a:r>
              <a:rPr lang="as-IN" sz="4400" dirty="0">
                <a:solidFill>
                  <a:srgbClr val="FFFF00"/>
                </a:solidFill>
                <a:highlight>
                  <a:srgbClr val="800000"/>
                </a:highlight>
                <a:latin typeface="Kalpurush" panose="02000600000000000000" pitchFamily="2" charset="0"/>
                <a:cs typeface="Kalpurush" panose="02000600000000000000" pitchFamily="2" charset="0"/>
              </a:rPr>
              <a:t>উপকরণঃ পাঠ্যপুস্তক, পাওয়ার পয়েন্ট স্লাইড, বোর্ড সহ অন্যান্য →</a:t>
            </a:r>
            <a:endParaRPr lang="bn-IN" sz="4400" dirty="0">
              <a:solidFill>
                <a:srgbClr val="FFFF00"/>
              </a:solidFill>
              <a:highlight>
                <a:srgbClr val="800000"/>
              </a:highlight>
              <a:latin typeface="Kalpurush" panose="02000600000000000000" pitchFamily="2" charset="0"/>
              <a:cs typeface="Kalpurush" panose="02000600000000000000" pitchFamily="2" charset="0"/>
            </a:endParaRPr>
          </a:p>
          <a:p>
            <a:pPr algn="ctr">
              <a:buNone/>
            </a:pPr>
            <a:endParaRPr lang="bn-IN" sz="900" dirty="0">
              <a:solidFill>
                <a:srgbClr val="FFFF00"/>
              </a:solidFill>
              <a:highlight>
                <a:srgbClr val="800000"/>
              </a:highlight>
              <a:latin typeface="Kalpurush" panose="02000600000000000000" pitchFamily="2" charset="0"/>
              <a:cs typeface="Kalpurush" panose="02000600000000000000" pitchFamily="2" charset="0"/>
            </a:endParaRPr>
          </a:p>
          <a:p>
            <a:pPr algn="ctr">
              <a:buNone/>
            </a:pPr>
            <a:endParaRPr lang="bn-IN" sz="1800" dirty="0">
              <a:solidFill>
                <a:srgbClr val="FFFF00"/>
              </a:solidFill>
              <a:highlight>
                <a:srgbClr val="800000"/>
              </a:highlight>
              <a:latin typeface="Kalpurush" panose="02000600000000000000" pitchFamily="2" charset="0"/>
              <a:cs typeface="Kalpurush" panose="02000600000000000000" pitchFamily="2" charset="0"/>
            </a:endParaRPr>
          </a:p>
          <a:p>
            <a:pPr algn="ctr">
              <a:buNone/>
            </a:pPr>
            <a:r>
              <a:rPr lang="as-IN" sz="7200" dirty="0">
                <a:solidFill>
                  <a:srgbClr val="FFFF00"/>
                </a:solidFill>
                <a:latin typeface="Arabic Typesetting" panose="03020402040406030203" pitchFamily="66" charset="-78"/>
                <a:cs typeface="Kalpurush" panose="02000600000000000000" pitchFamily="2" charset="0"/>
              </a:rPr>
              <a:t> </a:t>
            </a:r>
            <a:r>
              <a:rPr lang="ar-SA" sz="6600" b="1" dirty="0">
                <a:solidFill>
                  <a:srgbClr val="FFFF00"/>
                </a:solidFill>
                <a:highlight>
                  <a:srgbClr val="0000FF"/>
                </a:highlight>
                <a:latin typeface="Arabic Typesetting" panose="03020402040406030203" pitchFamily="66" charset="-78"/>
                <a:cs typeface="Arabic Typesetting" panose="03020402040406030203" pitchFamily="66" charset="-78"/>
              </a:rPr>
              <a:t>الأدَوَات: الكِتَاب المَدْرَسِيّ، لوحة بَاوَر بُوِيْنْت، السَّبُّورَة وَغَيْرُهَا</a:t>
            </a:r>
            <a:endParaRPr lang="ar-SA" sz="7200" b="1" dirty="0">
              <a:solidFill>
                <a:srgbClr val="FFFF00"/>
              </a:solidFill>
              <a:highlight>
                <a:srgbClr val="0000FF"/>
              </a:highligh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0900233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15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B9AB3-36EB-A403-BF22-05A0E297CAAE}"/>
            </a:ext>
          </a:extLst>
        </p:cNvPr>
        <p:cNvGrpSpPr/>
        <p:nvPr/>
      </p:nvGrpSpPr>
      <p:grpSpPr>
        <a:xfrm>
          <a:off x="0" y="0"/>
          <a:ext cx="0" cy="0"/>
          <a:chOff x="0" y="0"/>
          <a:chExt cx="0" cy="0"/>
        </a:xfrm>
      </p:grpSpPr>
      <p:sp>
        <p:nvSpPr>
          <p:cNvPr id="2" name="Frame 1">
            <a:extLst>
              <a:ext uri="{FF2B5EF4-FFF2-40B4-BE49-F238E27FC236}">
                <a16:creationId xmlns:a16="http://schemas.microsoft.com/office/drawing/2014/main" id="{3F9E744C-E133-E0D6-1626-BF826D2486B8}"/>
              </a:ext>
            </a:extLst>
          </p:cNvPr>
          <p:cNvSpPr/>
          <p:nvPr/>
        </p:nvSpPr>
        <p:spPr>
          <a:xfrm>
            <a:off x="0" y="0"/>
            <a:ext cx="15179675" cy="10607675"/>
          </a:xfrm>
          <a:prstGeom prst="frame">
            <a:avLst>
              <a:gd name="adj1" fmla="val 1186"/>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A77E96CB-B144-33C2-381D-7E040BCCF079}"/>
              </a:ext>
            </a:extLst>
          </p:cNvPr>
          <p:cNvSpPr/>
          <p:nvPr/>
        </p:nvSpPr>
        <p:spPr>
          <a:xfrm>
            <a:off x="190500" y="228599"/>
            <a:ext cx="14782799" cy="10134601"/>
          </a:xfrm>
          <a:prstGeom prst="frame">
            <a:avLst>
              <a:gd name="adj1" fmla="val 118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51ACC1F1-EDA7-0660-5789-9077EBC3721C}"/>
              </a:ext>
            </a:extLst>
          </p:cNvPr>
          <p:cNvSpPr txBox="1"/>
          <p:nvPr/>
        </p:nvSpPr>
        <p:spPr>
          <a:xfrm>
            <a:off x="3362539" y="612673"/>
            <a:ext cx="8737283" cy="1323439"/>
          </a:xfrm>
          <a:prstGeom prst="rect">
            <a:avLst/>
          </a:prstGeom>
          <a:noFill/>
        </p:spPr>
        <p:txBody>
          <a:bodyPr wrap="square">
            <a:spAutoFit/>
          </a:bodyPr>
          <a:lstStyle/>
          <a:p>
            <a:pPr algn="ctr">
              <a:buNone/>
            </a:pPr>
            <a:r>
              <a:rPr lang="en-US" sz="8000" dirty="0">
                <a:solidFill>
                  <a:srgbClr val="FFFF00"/>
                </a:solidFill>
                <a:highlight>
                  <a:srgbClr val="800000"/>
                </a:highlight>
                <a:latin typeface="Kalpurush" panose="02000600000000000000" pitchFamily="2" charset="0"/>
                <a:cs typeface="Kalpurush" panose="02000600000000000000" pitchFamily="2" charset="0"/>
              </a:rPr>
              <a:t>[</a:t>
            </a:r>
            <a:r>
              <a:rPr lang="en-US" sz="8000" dirty="0" err="1">
                <a:solidFill>
                  <a:srgbClr val="FFFF00"/>
                </a:solidFill>
                <a:highlight>
                  <a:srgbClr val="800000"/>
                </a:highlight>
                <a:latin typeface="Kalpurush" panose="02000600000000000000" pitchFamily="2" charset="0"/>
                <a:cs typeface="Kalpurush" panose="02000600000000000000" pitchFamily="2" charset="0"/>
              </a:rPr>
              <a:t>শিখনফল</a:t>
            </a:r>
            <a:r>
              <a:rPr lang="en-US" sz="8000" dirty="0" err="1">
                <a:solidFill>
                  <a:srgbClr val="FFFF00"/>
                </a:solidFill>
                <a:highlight>
                  <a:srgbClr val="800000"/>
                </a:highlight>
                <a:latin typeface="Arabic Typesetting" panose="03020402040406030203" pitchFamily="66" charset="-78"/>
                <a:cs typeface="Arabic Typesetting" panose="03020402040406030203" pitchFamily="66" charset="-78"/>
              </a:rPr>
              <a:t>:</a:t>
            </a:r>
            <a:r>
              <a:rPr lang="en-US" sz="8000" dirty="0" err="1">
                <a:solidFill>
                  <a:srgbClr val="FFFF00"/>
                </a:solidFill>
                <a:highlight>
                  <a:srgbClr val="800000"/>
                </a:highlight>
                <a:latin typeface="Calibri" panose="020F0502020204030204" pitchFamily="34" charset="0"/>
                <a:ea typeface="Calibri" panose="020F0502020204030204" pitchFamily="34" charset="0"/>
                <a:cs typeface="Calibri" panose="020F0502020204030204" pitchFamily="34" charset="0"/>
              </a:rPr>
              <a:t>نَتَائِج</a:t>
            </a:r>
            <a:r>
              <a:rPr lang="en-US" sz="8000" dirty="0">
                <a:solidFill>
                  <a:srgbClr val="FFFF00"/>
                </a:solidFill>
                <a:highlight>
                  <a:srgbClr val="800000"/>
                </a:highlight>
                <a:latin typeface="Calibri" panose="020F0502020204030204" pitchFamily="34" charset="0"/>
                <a:ea typeface="Calibri" panose="020F0502020204030204" pitchFamily="34" charset="0"/>
                <a:cs typeface="Calibri" panose="020F0502020204030204" pitchFamily="34" charset="0"/>
              </a:rPr>
              <a:t> </a:t>
            </a:r>
            <a:r>
              <a:rPr lang="en-US" sz="8000" dirty="0" err="1">
                <a:solidFill>
                  <a:srgbClr val="FFFF00"/>
                </a:solidFill>
                <a:highlight>
                  <a:srgbClr val="800000"/>
                </a:highlight>
                <a:latin typeface="Calibri" panose="020F0502020204030204" pitchFamily="34" charset="0"/>
                <a:ea typeface="Calibri" panose="020F0502020204030204" pitchFamily="34" charset="0"/>
                <a:cs typeface="Calibri" panose="020F0502020204030204" pitchFamily="34" charset="0"/>
              </a:rPr>
              <a:t>التَّعَلُّم</a:t>
            </a:r>
            <a:r>
              <a:rPr lang="bn-IN" sz="8000" dirty="0">
                <a:solidFill>
                  <a:srgbClr val="FFFF00"/>
                </a:solidFill>
                <a:highlight>
                  <a:srgbClr val="800000"/>
                </a:highlight>
                <a:latin typeface="Calibri" panose="020F0502020204030204" pitchFamily="34" charset="0"/>
                <a:ea typeface="Calibri" panose="020F0502020204030204" pitchFamily="34" charset="0"/>
                <a:cs typeface="Kalpurush" panose="02000600000000000000" pitchFamily="2" charset="0"/>
              </a:rPr>
              <a:t> </a:t>
            </a:r>
            <a:r>
              <a:rPr lang="en-US" sz="8000" dirty="0">
                <a:solidFill>
                  <a:srgbClr val="FFFF00"/>
                </a:solidFill>
                <a:highlight>
                  <a:srgbClr val="800000"/>
                </a:highlight>
                <a:latin typeface="Kalpurush" panose="02000600000000000000" pitchFamily="2" charset="0"/>
                <a:cs typeface="Kalpurush" panose="02000600000000000000" pitchFamily="2" charset="0"/>
              </a:rPr>
              <a:t>]</a:t>
            </a:r>
            <a:endParaRPr lang="bn-IN" sz="8000" dirty="0">
              <a:solidFill>
                <a:srgbClr val="FFFF00"/>
              </a:solidFill>
              <a:highlight>
                <a:srgbClr val="800000"/>
              </a:highlight>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C9AF8B5F-A5E7-23CC-B4E6-C623939F1741}"/>
              </a:ext>
            </a:extLst>
          </p:cNvPr>
          <p:cNvSpPr txBox="1"/>
          <p:nvPr/>
        </p:nvSpPr>
        <p:spPr>
          <a:xfrm>
            <a:off x="509153" y="2164711"/>
            <a:ext cx="14145491" cy="7211590"/>
          </a:xfrm>
          <a:prstGeom prst="rect">
            <a:avLst/>
          </a:prstGeom>
          <a:noFill/>
        </p:spPr>
        <p:txBody>
          <a:bodyPr wrap="square">
            <a:spAutoFit/>
          </a:bodyPr>
          <a:lstStyle/>
          <a:p>
            <a:pPr algn="ctr" rtl="1">
              <a:lnSpc>
                <a:spcPct val="150000"/>
              </a:lnSpc>
            </a:pPr>
            <a:r>
              <a:rPr lang="bn-IN" sz="8800" dirty="0">
                <a:highlight>
                  <a:srgbClr val="0000FF"/>
                </a:highlight>
                <a:latin typeface="Kalpurush" panose="02000600000000000000" pitchFamily="2" charset="0"/>
                <a:cs typeface="Kalpurush" panose="02000600000000000000" pitchFamily="2" charset="0"/>
              </a:rPr>
              <a:t> </a:t>
            </a:r>
            <a:r>
              <a:rPr lang="bn-IN" sz="8000" dirty="0">
                <a:highlight>
                  <a:srgbClr val="0000FF"/>
                </a:highlight>
                <a:latin typeface="Kalpurush" panose="02000600000000000000" pitchFamily="2" charset="0"/>
                <a:cs typeface="Kalpurush" panose="02000600000000000000" pitchFamily="2" charset="0"/>
              </a:rPr>
              <a:t>এই পাঠ শেষে প্রশিক্ষণার্থীগণ</a:t>
            </a:r>
            <a:endParaRPr lang="ar-SA" sz="8000" dirty="0">
              <a:highlight>
                <a:srgbClr val="0000FF"/>
              </a:highlight>
              <a:latin typeface="Kalpurush" panose="02000600000000000000" pitchFamily="2" charset="0"/>
              <a:cs typeface="Kalpurush" panose="02000600000000000000" pitchFamily="2" charset="0"/>
            </a:endParaRPr>
          </a:p>
          <a:p>
            <a:pPr algn="ctr" rtl="1">
              <a:lnSpc>
                <a:spcPct val="150000"/>
              </a:lnSpc>
            </a:pPr>
            <a:r>
              <a:rPr lang="en-US" sz="11500" b="1" dirty="0" err="1">
                <a:solidFill>
                  <a:schemeClr val="bg1"/>
                </a:solidFill>
                <a:highlight>
                  <a:srgbClr val="FFFF00"/>
                </a:highlight>
                <a:cs typeface="Arabic Typesetting" panose="03020402040406030203" pitchFamily="66" charset="-78"/>
              </a:rPr>
              <a:t>بَعْد</a:t>
            </a:r>
            <a:r>
              <a:rPr lang="en-US" sz="11500" b="1" dirty="0">
                <a:solidFill>
                  <a:schemeClr val="bg1"/>
                </a:solidFill>
                <a:highlight>
                  <a:srgbClr val="FFFF00"/>
                </a:highlight>
                <a:cs typeface="Arabic Typesetting" panose="03020402040406030203" pitchFamily="66" charset="-78"/>
              </a:rPr>
              <a:t> </a:t>
            </a:r>
            <a:r>
              <a:rPr lang="en-US" sz="11500" b="1" dirty="0" err="1">
                <a:solidFill>
                  <a:schemeClr val="bg1"/>
                </a:solidFill>
                <a:highlight>
                  <a:srgbClr val="FFFF00"/>
                </a:highlight>
                <a:cs typeface="Arabic Typesetting" panose="03020402040406030203" pitchFamily="66" charset="-78"/>
              </a:rPr>
              <a:t>إِكْمَال</a:t>
            </a:r>
            <a:r>
              <a:rPr lang="en-US" sz="11500" b="1" dirty="0">
                <a:solidFill>
                  <a:schemeClr val="bg1"/>
                </a:solidFill>
                <a:highlight>
                  <a:srgbClr val="FFFF00"/>
                </a:highlight>
                <a:cs typeface="Arabic Typesetting" panose="03020402040406030203" pitchFamily="66" charset="-78"/>
              </a:rPr>
              <a:t> </a:t>
            </a:r>
            <a:r>
              <a:rPr lang="en-US" sz="11500" b="1" dirty="0" err="1">
                <a:solidFill>
                  <a:schemeClr val="bg1"/>
                </a:solidFill>
                <a:highlight>
                  <a:srgbClr val="FFFF00"/>
                </a:highlight>
                <a:cs typeface="Arabic Typesetting" panose="03020402040406030203" pitchFamily="66" charset="-78"/>
              </a:rPr>
              <a:t>هَذِهِ</a:t>
            </a:r>
            <a:r>
              <a:rPr lang="en-US" sz="11500" b="1" dirty="0">
                <a:solidFill>
                  <a:schemeClr val="bg1"/>
                </a:solidFill>
                <a:highlight>
                  <a:srgbClr val="FFFF00"/>
                </a:highlight>
                <a:cs typeface="Arabic Typesetting" panose="03020402040406030203" pitchFamily="66" charset="-78"/>
              </a:rPr>
              <a:t> </a:t>
            </a:r>
            <a:r>
              <a:rPr lang="en-US" sz="11500" b="1" dirty="0" err="1">
                <a:solidFill>
                  <a:schemeClr val="bg1"/>
                </a:solidFill>
                <a:highlight>
                  <a:srgbClr val="FFFF00"/>
                </a:highlight>
                <a:cs typeface="Arabic Typesetting" panose="03020402040406030203" pitchFamily="66" charset="-78"/>
              </a:rPr>
              <a:t>الجَلْسَة</a:t>
            </a:r>
            <a:r>
              <a:rPr lang="en-US" sz="11500" b="1" dirty="0">
                <a:solidFill>
                  <a:schemeClr val="bg1"/>
                </a:solidFill>
                <a:highlight>
                  <a:srgbClr val="FFFF00"/>
                </a:highlight>
                <a:cs typeface="Arabic Typesetting" panose="03020402040406030203" pitchFamily="66" charset="-78"/>
              </a:rPr>
              <a:t> </a:t>
            </a:r>
            <a:r>
              <a:rPr lang="en-US" sz="11500" b="1" dirty="0" err="1">
                <a:solidFill>
                  <a:schemeClr val="bg1"/>
                </a:solidFill>
                <a:highlight>
                  <a:srgbClr val="FFFF00"/>
                </a:highlight>
                <a:cs typeface="Arabic Typesetting" panose="03020402040406030203" pitchFamily="66" charset="-78"/>
              </a:rPr>
              <a:t>يَكُونُ</a:t>
            </a:r>
            <a:r>
              <a:rPr lang="en-US" sz="11500" b="1" dirty="0">
                <a:solidFill>
                  <a:schemeClr val="bg1"/>
                </a:solidFill>
                <a:highlight>
                  <a:srgbClr val="FFFF00"/>
                </a:highlight>
                <a:cs typeface="Arabic Typesetting" panose="03020402040406030203" pitchFamily="66" charset="-78"/>
              </a:rPr>
              <a:t> </a:t>
            </a:r>
            <a:r>
              <a:rPr lang="en-US" sz="11500" b="1" dirty="0" err="1">
                <a:solidFill>
                  <a:schemeClr val="bg1"/>
                </a:solidFill>
                <a:highlight>
                  <a:srgbClr val="FFFF00"/>
                </a:highlight>
                <a:cs typeface="Arabic Typesetting" panose="03020402040406030203" pitchFamily="66" charset="-78"/>
              </a:rPr>
              <a:t>المُشَارِكُون</a:t>
            </a:r>
            <a:r>
              <a:rPr lang="en-US" sz="11500" b="1" dirty="0">
                <a:solidFill>
                  <a:schemeClr val="bg1"/>
                </a:solidFill>
                <a:highlight>
                  <a:srgbClr val="FFFF00"/>
                </a:highlight>
                <a:cs typeface="Arabic Typesetting" panose="03020402040406030203" pitchFamily="66" charset="-78"/>
              </a:rPr>
              <a:t> </a:t>
            </a:r>
            <a:r>
              <a:rPr lang="en-US" sz="11500" b="1" dirty="0" err="1">
                <a:solidFill>
                  <a:schemeClr val="bg1"/>
                </a:solidFill>
                <a:highlight>
                  <a:srgbClr val="FFFF00"/>
                </a:highlight>
                <a:cs typeface="Arabic Typesetting" panose="03020402040406030203" pitchFamily="66" charset="-78"/>
              </a:rPr>
              <a:t>قَادِرِينَ</a:t>
            </a:r>
            <a:r>
              <a:rPr lang="en-US" sz="11500" b="1" dirty="0">
                <a:solidFill>
                  <a:schemeClr val="bg1"/>
                </a:solidFill>
                <a:highlight>
                  <a:srgbClr val="FFFF00"/>
                </a:highlight>
                <a:cs typeface="Arabic Typesetting" panose="03020402040406030203" pitchFamily="66" charset="-78"/>
              </a:rPr>
              <a:t> </a:t>
            </a:r>
            <a:r>
              <a:rPr lang="en-US" sz="11500" b="1" dirty="0" err="1">
                <a:solidFill>
                  <a:schemeClr val="bg1"/>
                </a:solidFill>
                <a:highlight>
                  <a:srgbClr val="FFFF00"/>
                </a:highlight>
                <a:cs typeface="Arabic Typesetting" panose="03020402040406030203" pitchFamily="66" charset="-78"/>
              </a:rPr>
              <a:t>عَلَى</a:t>
            </a:r>
            <a:r>
              <a:rPr lang="en-US" sz="11500" dirty="0">
                <a:latin typeface="Arabic Typesetting" panose="03020402040406030203" pitchFamily="66" charset="-78"/>
                <a:cs typeface="Arabic Typesetting" panose="03020402040406030203" pitchFamily="66" charset="-78"/>
              </a:rPr>
              <a:t>...</a:t>
            </a:r>
            <a:endParaRPr lang="bn-IN" sz="115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7467703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5073</TotalTime>
  <Words>1867</Words>
  <Application>Microsoft Office PowerPoint</Application>
  <PresentationFormat>Custom</PresentationFormat>
  <Paragraphs>128</Paragraphs>
  <Slides>37</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37</vt:i4>
      </vt:variant>
    </vt:vector>
  </HeadingPairs>
  <TitlesOfParts>
    <vt:vector size="51" baseType="lpstr">
      <vt:lpstr>Amiri</vt:lpstr>
      <vt:lpstr>Arabic Typesetting</vt:lpstr>
      <vt:lpstr>Arial</vt:lpstr>
      <vt:lpstr>Bahij Uthman Taha</vt:lpstr>
      <vt:lpstr>Calibri</vt:lpstr>
      <vt:lpstr>Calibri Light</vt:lpstr>
      <vt:lpstr>Kalpurush</vt:lpstr>
      <vt:lpstr>NikoshBAN</vt:lpstr>
      <vt:lpstr>SutonnyMJ</vt:lpstr>
      <vt:lpstr>Times New Roman</vt:lpstr>
      <vt:lpstr>Wingdings</vt:lpstr>
      <vt:lpstr>1_Custom Design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Mizanur Rahman</dc:creator>
  <cp:lastModifiedBy>Md Badiul Alam</cp:lastModifiedBy>
  <cp:revision>167</cp:revision>
  <cp:lastPrinted>2025-09-04T13:56:48Z</cp:lastPrinted>
  <dcterms:created xsi:type="dcterms:W3CDTF">2023-03-22T02:16:32Z</dcterms:created>
  <dcterms:modified xsi:type="dcterms:W3CDTF">2026-04-23T02:36:39Z</dcterms:modified>
</cp:coreProperties>
</file>