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332" r:id="rId3"/>
    <p:sldId id="258" r:id="rId4"/>
    <p:sldId id="259" r:id="rId5"/>
    <p:sldId id="260" r:id="rId6"/>
    <p:sldId id="309" r:id="rId7"/>
    <p:sldId id="329" r:id="rId8"/>
    <p:sldId id="308" r:id="rId9"/>
    <p:sldId id="330" r:id="rId10"/>
    <p:sldId id="323" r:id="rId11"/>
    <p:sldId id="324" r:id="rId12"/>
    <p:sldId id="325" r:id="rId13"/>
    <p:sldId id="326" r:id="rId14"/>
    <p:sldId id="331" r:id="rId15"/>
    <p:sldId id="327" r:id="rId16"/>
    <p:sldId id="310" r:id="rId17"/>
    <p:sldId id="311" r:id="rId18"/>
    <p:sldId id="322" r:id="rId19"/>
    <p:sldId id="314" r:id="rId20"/>
    <p:sldId id="316" r:id="rId21"/>
    <p:sldId id="263" r:id="rId22"/>
    <p:sldId id="264" r:id="rId23"/>
    <p:sldId id="265" r:id="rId24"/>
    <p:sldId id="294" r:id="rId25"/>
    <p:sldId id="2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7" d="100"/>
          <a:sy n="67" d="100"/>
        </p:scale>
        <p:origin x="8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med Morshed" userId="a79d03850d9b7c99" providerId="LiveId" clId="{44373ECD-EF87-4AD5-A3C3-14BD7E70D8C9}"/>
    <pc:docChg chg="undo custSel addSld delSld modSld sldOrd modMainMaster modNotesMaster">
      <pc:chgData name="Mohammed Morshed" userId="a79d03850d9b7c99" providerId="LiveId" clId="{44373ECD-EF87-4AD5-A3C3-14BD7E70D8C9}" dt="2026-08-05T16:27:49.912" v="1392" actId="47"/>
      <pc:docMkLst>
        <pc:docMk/>
      </pc:docMkLst>
      <pc:sldChg chg="addSp delSp modSp mod ord modTransition delAnim modAnim">
        <pc:chgData name="Mohammed Morshed" userId="a79d03850d9b7c99" providerId="LiveId" clId="{44373ECD-EF87-4AD5-A3C3-14BD7E70D8C9}" dt="2026-08-05T16:24:05.059" v="1381"/>
        <pc:sldMkLst>
          <pc:docMk/>
          <pc:sldMk cId="1888273999" sldId="257"/>
        </pc:sldMkLst>
        <pc:spChg chg="del mod">
          <ac:chgData name="Mohammed Morshed" userId="a79d03850d9b7c99" providerId="LiveId" clId="{44373ECD-EF87-4AD5-A3C3-14BD7E70D8C9}" dt="2026-08-05T14:27:58.500" v="6" actId="21"/>
          <ac:spMkLst>
            <pc:docMk/>
            <pc:sldMk cId="1888273999" sldId="257"/>
            <ac:spMk id="3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5T14:31:44.092" v="16" actId="21"/>
          <ac:spMkLst>
            <pc:docMk/>
            <pc:sldMk cId="1888273999" sldId="257"/>
            <ac:spMk id="5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5T15:42:44.139" v="1165" actId="21"/>
          <ac:spMkLst>
            <pc:docMk/>
            <pc:sldMk cId="1888273999" sldId="257"/>
            <ac:spMk id="9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5T16:20:06.904" v="1337" actId="21"/>
          <ac:spMkLst>
            <pc:docMk/>
            <pc:sldMk cId="1888273999" sldId="257"/>
            <ac:spMk id="11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5T14:25:18.248" v="1" actId="478"/>
          <ac:picMkLst>
            <pc:docMk/>
            <pc:sldMk cId="1888273999" sldId="257"/>
            <ac:picMk id="2" creationId="{00000000-0000-0000-0000-000000000000}"/>
          </ac:picMkLst>
        </pc:picChg>
        <pc:picChg chg="add del mod modCrop">
          <ac:chgData name="Mohammed Morshed" userId="a79d03850d9b7c99" providerId="LiveId" clId="{44373ECD-EF87-4AD5-A3C3-14BD7E70D8C9}" dt="2026-08-05T14:28:20.763" v="10" actId="478"/>
          <ac:picMkLst>
            <pc:docMk/>
            <pc:sldMk cId="1888273999" sldId="257"/>
            <ac:picMk id="4" creationId="{742C2254-BE30-070C-EAEF-82E1E41E1265}"/>
          </ac:picMkLst>
        </pc:picChg>
        <pc:picChg chg="add del">
          <ac:chgData name="Mohammed Morshed" userId="a79d03850d9b7c99" providerId="LiveId" clId="{44373ECD-EF87-4AD5-A3C3-14BD7E70D8C9}" dt="2026-08-05T14:31:40.054" v="15" actId="478"/>
          <ac:picMkLst>
            <pc:docMk/>
            <pc:sldMk cId="1888273999" sldId="257"/>
            <ac:picMk id="7" creationId="{87CD6F88-1A50-81CB-F09A-0A23D14E8841}"/>
          </ac:picMkLst>
        </pc:picChg>
        <pc:picChg chg="add del mod modCrop">
          <ac:chgData name="Mohammed Morshed" userId="a79d03850d9b7c99" providerId="LiveId" clId="{44373ECD-EF87-4AD5-A3C3-14BD7E70D8C9}" dt="2026-08-05T15:42:39.107" v="1163" actId="478"/>
          <ac:picMkLst>
            <pc:docMk/>
            <pc:sldMk cId="1888273999" sldId="257"/>
            <ac:picMk id="8" creationId="{115CCA43-23A1-14DF-BD43-0946AD736BE4}"/>
          </ac:picMkLst>
        </pc:picChg>
        <pc:picChg chg="add mod">
          <ac:chgData name="Mohammed Morshed" userId="a79d03850d9b7c99" providerId="LiveId" clId="{44373ECD-EF87-4AD5-A3C3-14BD7E70D8C9}" dt="2026-08-05T15:44:09.212" v="1188"/>
          <ac:picMkLst>
            <pc:docMk/>
            <pc:sldMk cId="1888273999" sldId="257"/>
            <ac:picMk id="10" creationId="{78871E74-D257-52CB-2370-89340030824B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0:57.762" v="1345"/>
        <pc:sldMkLst>
          <pc:docMk/>
          <pc:sldMk cId="2985256941" sldId="258"/>
        </pc:sldMkLst>
        <pc:spChg chg="mod">
          <ac:chgData name="Mohammed Morshed" userId="a79d03850d9b7c99" providerId="LiveId" clId="{44373ECD-EF87-4AD5-A3C3-14BD7E70D8C9}" dt="2026-08-05T14:41:09.419" v="191" actId="1035"/>
          <ac:spMkLst>
            <pc:docMk/>
            <pc:sldMk cId="2985256941" sldId="258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38:45.622" v="131" actId="207"/>
          <ac:spMkLst>
            <pc:docMk/>
            <pc:sldMk cId="2985256941" sldId="258"/>
            <ac:spMk id="3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5T14:25:23.074" v="2" actId="478"/>
          <ac:picMkLst>
            <pc:docMk/>
            <pc:sldMk cId="2985256941" sldId="258"/>
            <ac:picMk id="4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5T14:38:28.831" v="126" actId="1582"/>
          <ac:picMkLst>
            <pc:docMk/>
            <pc:sldMk cId="2985256941" sldId="258"/>
            <ac:picMk id="6" creationId="{6CC10842-D8F7-C561-2A9B-39B378164A08}"/>
          </ac:picMkLst>
        </pc:picChg>
      </pc:sldChg>
      <pc:sldChg chg="addSp modSp mod modTransition">
        <pc:chgData name="Mohammed Morshed" userId="a79d03850d9b7c99" providerId="LiveId" clId="{44373ECD-EF87-4AD5-A3C3-14BD7E70D8C9}" dt="2026-08-05T16:21:02.780" v="1346"/>
        <pc:sldMkLst>
          <pc:docMk/>
          <pc:sldMk cId="3539267854" sldId="259"/>
        </pc:sldMkLst>
        <pc:spChg chg="mod">
          <ac:chgData name="Mohammed Morshed" userId="a79d03850d9b7c99" providerId="LiveId" clId="{44373ECD-EF87-4AD5-A3C3-14BD7E70D8C9}" dt="2026-08-05T14:40:35.543" v="180" actId="1035"/>
          <ac:spMkLst>
            <pc:docMk/>
            <pc:sldMk cId="3539267854" sldId="259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40:30.425" v="176" actId="1036"/>
          <ac:spMkLst>
            <pc:docMk/>
            <pc:sldMk cId="3539267854" sldId="259"/>
            <ac:spMk id="3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40:30.425" v="176" actId="1036"/>
          <ac:spMkLst>
            <pc:docMk/>
            <pc:sldMk cId="3539267854" sldId="259"/>
            <ac:spMk id="6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5T15:45:58.591" v="1199" actId="1038"/>
          <ac:picMkLst>
            <pc:docMk/>
            <pc:sldMk cId="3539267854" sldId="259"/>
            <ac:picMk id="4" creationId="{70D6C758-67EA-CEC9-16E1-2C26146A6F9B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5T16:21:06.887" v="1347"/>
        <pc:sldMkLst>
          <pc:docMk/>
          <pc:sldMk cId="2515245201" sldId="260"/>
        </pc:sldMkLst>
        <pc:spChg chg="mod">
          <ac:chgData name="Mohammed Morshed" userId="a79d03850d9b7c99" providerId="LiveId" clId="{44373ECD-EF87-4AD5-A3C3-14BD7E70D8C9}" dt="2026-08-05T14:42:16.513" v="218" actId="1036"/>
          <ac:spMkLst>
            <pc:docMk/>
            <pc:sldMk cId="2515245201" sldId="260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6:14:00.086" v="1278" actId="207"/>
          <ac:spMkLst>
            <pc:docMk/>
            <pc:sldMk cId="2515245201" sldId="260"/>
            <ac:spMk id="5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48:05.544" v="1222" actId="1038"/>
          <ac:picMkLst>
            <pc:docMk/>
            <pc:sldMk cId="2515245201" sldId="260"/>
            <ac:picMk id="3" creationId="{8B040BBE-2140-1ED4-1FBF-C419FFC63F75}"/>
          </ac:picMkLst>
        </pc:picChg>
      </pc:sldChg>
      <pc:sldChg chg="addSp delSp modSp mod modAnim">
        <pc:chgData name="Mohammed Morshed" userId="a79d03850d9b7c99" providerId="LiveId" clId="{44373ECD-EF87-4AD5-A3C3-14BD7E70D8C9}" dt="2026-08-05T16:16:42.607" v="1320"/>
        <pc:sldMkLst>
          <pc:docMk/>
          <pc:sldMk cId="499059891" sldId="263"/>
        </pc:sldMkLst>
        <pc:spChg chg="mod">
          <ac:chgData name="Mohammed Morshed" userId="a79d03850d9b7c99" providerId="LiveId" clId="{44373ECD-EF87-4AD5-A3C3-14BD7E70D8C9}" dt="2026-08-05T15:05:54.387" v="823" actId="207"/>
          <ac:spMkLst>
            <pc:docMk/>
            <pc:sldMk cId="499059891" sldId="263"/>
            <ac:spMk id="6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5:06:06.231" v="828" actId="1038"/>
          <ac:spMkLst>
            <pc:docMk/>
            <pc:sldMk cId="499059891" sldId="263"/>
            <ac:spMk id="7" creationId="{00000000-0000-0000-0000-000000000000}"/>
          </ac:spMkLst>
        </pc:spChg>
        <pc:picChg chg="add del mod">
          <ac:chgData name="Mohammed Morshed" userId="a79d03850d9b7c99" providerId="LiveId" clId="{44373ECD-EF87-4AD5-A3C3-14BD7E70D8C9}" dt="2026-08-05T15:53:10.263" v="1243" actId="478"/>
          <ac:picMkLst>
            <pc:docMk/>
            <pc:sldMk cId="499059891" sldId="263"/>
            <ac:picMk id="2" creationId="{3673A8D3-1A9A-D8C2-07DF-463EF3FC70A1}"/>
          </ac:picMkLst>
        </pc:picChg>
        <pc:picChg chg="add mod modCrop">
          <ac:chgData name="Mohammed Morshed" userId="a79d03850d9b7c99" providerId="LiveId" clId="{44373ECD-EF87-4AD5-A3C3-14BD7E70D8C9}" dt="2026-08-05T16:08:40.111" v="1271" actId="1036"/>
          <ac:picMkLst>
            <pc:docMk/>
            <pc:sldMk cId="499059891" sldId="263"/>
            <ac:picMk id="3" creationId="{2EB1EED4-9C09-B3E4-4F0F-EAACCF9CE502}"/>
          </ac:picMkLst>
        </pc:picChg>
      </pc:sldChg>
      <pc:sldChg chg="modSp mod modTransition modAnim">
        <pc:chgData name="Mohammed Morshed" userId="a79d03850d9b7c99" providerId="LiveId" clId="{44373ECD-EF87-4AD5-A3C3-14BD7E70D8C9}" dt="2026-08-05T16:22:18.732" v="1363"/>
        <pc:sldMkLst>
          <pc:docMk/>
          <pc:sldMk cId="1694001331" sldId="264"/>
        </pc:sldMkLst>
        <pc:spChg chg="mod">
          <ac:chgData name="Mohammed Morshed" userId="a79d03850d9b7c99" providerId="LiveId" clId="{44373ECD-EF87-4AD5-A3C3-14BD7E70D8C9}" dt="2026-08-05T15:07:04.407" v="855" actId="1076"/>
          <ac:spMkLst>
            <pc:docMk/>
            <pc:sldMk cId="1694001331" sldId="264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6:16:54.481" v="1326" actId="1038"/>
          <ac:spMkLst>
            <pc:docMk/>
            <pc:sldMk cId="1694001331" sldId="264"/>
            <ac:spMk id="7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6:16:54.481" v="1326" actId="1038"/>
          <ac:spMkLst>
            <pc:docMk/>
            <pc:sldMk cId="1694001331" sldId="264"/>
            <ac:spMk id="8" creationId="{00000000-0000-0000-0000-000000000000}"/>
          </ac:spMkLst>
        </pc:spChg>
      </pc:sldChg>
      <pc:sldChg chg="addSp delSp modSp mod modTransition delAnim modAnim">
        <pc:chgData name="Mohammed Morshed" userId="a79d03850d9b7c99" providerId="LiveId" clId="{44373ECD-EF87-4AD5-A3C3-14BD7E70D8C9}" dt="2026-08-05T16:22:22.434" v="1364"/>
        <pc:sldMkLst>
          <pc:docMk/>
          <pc:sldMk cId="1363430457" sldId="265"/>
        </pc:sldMkLst>
        <pc:spChg chg="mod">
          <ac:chgData name="Mohammed Morshed" userId="a79d03850d9b7c99" providerId="LiveId" clId="{44373ECD-EF87-4AD5-A3C3-14BD7E70D8C9}" dt="2026-08-05T15:07:18.763" v="857" actId="404"/>
          <ac:spMkLst>
            <pc:docMk/>
            <pc:sldMk cId="1363430457" sldId="265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5:07:39.888" v="861" actId="207"/>
          <ac:spMkLst>
            <pc:docMk/>
            <pc:sldMk cId="1363430457" sldId="265"/>
            <ac:spMk id="7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5:41:43.012" v="1160" actId="1076"/>
          <ac:spMkLst>
            <pc:docMk/>
            <pc:sldMk cId="1363430457" sldId="265"/>
            <ac:spMk id="8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5T15:37:36.184" v="1116" actId="478"/>
          <ac:picMkLst>
            <pc:docMk/>
            <pc:sldMk cId="1363430457" sldId="265"/>
            <ac:picMk id="3" creationId="{00000000-0000-0000-0000-000000000000}"/>
          </ac:picMkLst>
        </pc:picChg>
        <pc:picChg chg="del mod">
          <ac:chgData name="Mohammed Morshed" userId="a79d03850d9b7c99" providerId="LiveId" clId="{44373ECD-EF87-4AD5-A3C3-14BD7E70D8C9}" dt="2026-08-05T15:07:59.935" v="864" actId="478"/>
          <ac:picMkLst>
            <pc:docMk/>
            <pc:sldMk cId="1363430457" sldId="265"/>
            <ac:picMk id="4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5T15:40:31.883" v="1143" actId="1076"/>
          <ac:picMkLst>
            <pc:docMk/>
            <pc:sldMk cId="1363430457" sldId="265"/>
            <ac:picMk id="9" creationId="{A893F94F-4AB5-1130-C5C4-69F7C5081D1C}"/>
          </ac:picMkLst>
        </pc:picChg>
        <pc:picChg chg="del mod">
          <ac:chgData name="Mohammed Morshed" userId="a79d03850d9b7c99" providerId="LiveId" clId="{44373ECD-EF87-4AD5-A3C3-14BD7E70D8C9}" dt="2026-08-05T15:37:36.184" v="1116" actId="478"/>
          <ac:picMkLst>
            <pc:docMk/>
            <pc:sldMk cId="1363430457" sldId="265"/>
            <ac:picMk id="11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5T15:41:25.231" v="1154" actId="1076"/>
          <ac:picMkLst>
            <pc:docMk/>
            <pc:sldMk cId="1363430457" sldId="265"/>
            <ac:picMk id="12" creationId="{62748E81-F0C2-EA60-27CC-A243C90A7757}"/>
          </ac:picMkLst>
        </pc:picChg>
        <pc:picChg chg="del mod">
          <ac:chgData name="Mohammed Morshed" userId="a79d03850d9b7c99" providerId="LiveId" clId="{44373ECD-EF87-4AD5-A3C3-14BD7E70D8C9}" dt="2026-08-05T15:41:11.326" v="1149" actId="478"/>
          <ac:picMkLst>
            <pc:docMk/>
            <pc:sldMk cId="1363430457" sldId="265"/>
            <ac:picMk id="13" creationId="{00000000-0000-0000-0000-000000000000}"/>
          </ac:picMkLst>
        </pc:picChg>
        <pc:picChg chg="del mod">
          <ac:chgData name="Mohammed Morshed" userId="a79d03850d9b7c99" providerId="LiveId" clId="{44373ECD-EF87-4AD5-A3C3-14BD7E70D8C9}" dt="2026-08-05T15:39:08.840" v="1125" actId="478"/>
          <ac:picMkLst>
            <pc:docMk/>
            <pc:sldMk cId="1363430457" sldId="265"/>
            <ac:picMk id="14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5T15:41:37.668" v="1159" actId="1076"/>
          <ac:picMkLst>
            <pc:docMk/>
            <pc:sldMk cId="1363430457" sldId="265"/>
            <ac:picMk id="17" creationId="{42DB5ECD-0888-E7BE-EBAA-C9DEEEB3DB89}"/>
          </ac:picMkLst>
        </pc:picChg>
        <pc:picChg chg="add mod">
          <ac:chgData name="Mohammed Morshed" userId="a79d03850d9b7c99" providerId="LiveId" clId="{44373ECD-EF87-4AD5-A3C3-14BD7E70D8C9}" dt="2026-08-05T15:41:34.546" v="1158" actId="1076"/>
          <ac:picMkLst>
            <pc:docMk/>
            <pc:sldMk cId="1363430457" sldId="265"/>
            <ac:picMk id="20" creationId="{CB066E3B-4C42-DFCA-1401-9FA4CC2E715A}"/>
          </ac:picMkLst>
        </pc:picChg>
        <pc:picChg chg="add mod">
          <ac:chgData name="Mohammed Morshed" userId="a79d03850d9b7c99" providerId="LiveId" clId="{44373ECD-EF87-4AD5-A3C3-14BD7E70D8C9}" dt="2026-08-05T15:41:23.731" v="1153" actId="1076"/>
          <ac:picMkLst>
            <pc:docMk/>
            <pc:sldMk cId="1363430457" sldId="265"/>
            <ac:picMk id="22" creationId="{09749A83-0A03-8A3F-5FB2-F30A8E42F3E1}"/>
          </ac:picMkLst>
        </pc:picChg>
        <pc:cxnChg chg="del mod">
          <ac:chgData name="Mohammed Morshed" userId="a79d03850d9b7c99" providerId="LiveId" clId="{44373ECD-EF87-4AD5-A3C3-14BD7E70D8C9}" dt="2026-08-05T15:41:12.387" v="1150" actId="478"/>
          <ac:cxnSpMkLst>
            <pc:docMk/>
            <pc:sldMk cId="1363430457" sldId="265"/>
            <ac:cxnSpMk id="6" creationId="{00000000-0000-0000-0000-000000000000}"/>
          </ac:cxnSpMkLst>
        </pc:cxnChg>
        <pc:cxnChg chg="del mod">
          <ac:chgData name="Mohammed Morshed" userId="a79d03850d9b7c99" providerId="LiveId" clId="{44373ECD-EF87-4AD5-A3C3-14BD7E70D8C9}" dt="2026-08-05T15:39:10.153" v="1126" actId="478"/>
          <ac:cxnSpMkLst>
            <pc:docMk/>
            <pc:sldMk cId="1363430457" sldId="265"/>
            <ac:cxnSpMk id="16" creationId="{00000000-0000-0000-0000-000000000000}"/>
          </ac:cxnSpMkLst>
        </pc:cxnChg>
      </pc:sldChg>
      <pc:sldChg chg="addSp delSp modSp mod modTransition delAnim modAnim">
        <pc:chgData name="Mohammed Morshed" userId="a79d03850d9b7c99" providerId="LiveId" clId="{44373ECD-EF87-4AD5-A3C3-14BD7E70D8C9}" dt="2026-08-05T16:22:30.496" v="1366"/>
        <pc:sldMkLst>
          <pc:docMk/>
          <pc:sldMk cId="3823717580" sldId="266"/>
        </pc:sldMkLst>
        <pc:spChg chg="add del mod">
          <ac:chgData name="Mohammed Morshed" userId="a79d03850d9b7c99" providerId="LiveId" clId="{44373ECD-EF87-4AD5-A3C3-14BD7E70D8C9}" dt="2026-08-05T15:14:58.428" v="967" actId="21"/>
          <ac:spMkLst>
            <pc:docMk/>
            <pc:sldMk cId="3823717580" sldId="266"/>
            <ac:spMk id="3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5T15:13:29.513" v="954" actId="21"/>
          <ac:spMkLst>
            <pc:docMk/>
            <pc:sldMk cId="3823717580" sldId="266"/>
            <ac:spMk id="5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5T15:15:28.324" v="974" actId="207"/>
          <ac:spMkLst>
            <pc:docMk/>
            <pc:sldMk cId="3823717580" sldId="266"/>
            <ac:spMk id="7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14:17.090" v="962" actId="14100"/>
          <ac:picMkLst>
            <pc:docMk/>
            <pc:sldMk cId="3823717580" sldId="266"/>
            <ac:picMk id="2" creationId="{410AC2B3-3F06-7EC6-9653-2B96860CECE7}"/>
          </ac:picMkLst>
        </pc:picChg>
        <pc:picChg chg="add mod modCrop">
          <ac:chgData name="Mohammed Morshed" userId="a79d03850d9b7c99" providerId="LiveId" clId="{44373ECD-EF87-4AD5-A3C3-14BD7E70D8C9}" dt="2026-08-05T15:14:51.653" v="966" actId="1076"/>
          <ac:picMkLst>
            <pc:docMk/>
            <pc:sldMk cId="3823717580" sldId="266"/>
            <ac:picMk id="6" creationId="{9E4275ED-846B-F6BE-78A4-82154EFCAC08}"/>
          </ac:picMkLst>
        </pc:picChg>
        <pc:picChg chg="del mod">
          <ac:chgData name="Mohammed Morshed" userId="a79d03850d9b7c99" providerId="LiveId" clId="{44373ECD-EF87-4AD5-A3C3-14BD7E70D8C9}" dt="2026-08-05T15:10:05.856" v="896" actId="478"/>
          <ac:picMkLst>
            <pc:docMk/>
            <pc:sldMk cId="3823717580" sldId="266"/>
            <ac:picMk id="9" creationId="{00000000-0000-0000-0000-000000000000}"/>
          </ac:picMkLst>
        </pc:picChg>
      </pc:sldChg>
      <pc:sldChg chg="modSp mod modTransition modAnim">
        <pc:chgData name="Mohammed Morshed" userId="a79d03850d9b7c99" providerId="LiveId" clId="{44373ECD-EF87-4AD5-A3C3-14BD7E70D8C9}" dt="2026-08-05T16:22:25.855" v="1365"/>
        <pc:sldMkLst>
          <pc:docMk/>
          <pc:sldMk cId="4110925078" sldId="294"/>
        </pc:sldMkLst>
        <pc:spChg chg="mod">
          <ac:chgData name="Mohammed Morshed" userId="a79d03850d9b7c99" providerId="LiveId" clId="{44373ECD-EF87-4AD5-A3C3-14BD7E70D8C9}" dt="2026-08-05T15:10:00.012" v="895" actId="20577"/>
          <ac:spMkLst>
            <pc:docMk/>
            <pc:sldMk cId="4110925078" sldId="294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5:08:48.981" v="876" actId="403"/>
          <ac:spMkLst>
            <pc:docMk/>
            <pc:sldMk cId="4110925078" sldId="294"/>
            <ac:spMk id="6" creationId="{00000000-0000-0000-0000-000000000000}"/>
          </ac:spMkLst>
        </pc:spChg>
        <pc:picChg chg="mod">
          <ac:chgData name="Mohammed Morshed" userId="a79d03850d9b7c99" providerId="LiveId" clId="{44373ECD-EF87-4AD5-A3C3-14BD7E70D8C9}" dt="2026-08-05T15:09:11.762" v="885" actId="1440"/>
          <ac:picMkLst>
            <pc:docMk/>
            <pc:sldMk cId="4110925078" sldId="294"/>
            <ac:picMk id="7" creationId="{00000000-0000-0000-0000-000000000000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5T16:23:24.294" v="1378"/>
        <pc:sldMkLst>
          <pc:docMk/>
          <pc:sldMk cId="619995567" sldId="308"/>
        </pc:sldMkLst>
        <pc:spChg chg="mod">
          <ac:chgData name="Mohammed Morshed" userId="a79d03850d9b7c99" providerId="LiveId" clId="{44373ECD-EF87-4AD5-A3C3-14BD7E70D8C9}" dt="2026-08-05T14:46:56.184" v="331" actId="1076"/>
          <ac:spMkLst>
            <pc:docMk/>
            <pc:sldMk cId="619995567" sldId="308"/>
            <ac:spMk id="3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47:00.454" v="332" actId="1076"/>
          <ac:spMkLst>
            <pc:docMk/>
            <pc:sldMk cId="619995567" sldId="308"/>
            <ac:spMk id="4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5T16:23:24.294" v="1378"/>
          <ac:picMkLst>
            <pc:docMk/>
            <pc:sldMk cId="619995567" sldId="308"/>
            <ac:picMk id="2" creationId="{7C66833A-35F5-6B94-2021-32732A4C767B}"/>
          </ac:picMkLst>
        </pc:picChg>
      </pc:sldChg>
      <pc:sldChg chg="modSp mod modTransition modAnim">
        <pc:chgData name="Mohammed Morshed" userId="a79d03850d9b7c99" providerId="LiveId" clId="{44373ECD-EF87-4AD5-A3C3-14BD7E70D8C9}" dt="2026-08-05T16:21:12.345" v="1348"/>
        <pc:sldMkLst>
          <pc:docMk/>
          <pc:sldMk cId="3443021211" sldId="309"/>
        </pc:sldMkLst>
        <pc:spChg chg="mod">
          <ac:chgData name="Mohammed Morshed" userId="a79d03850d9b7c99" providerId="LiveId" clId="{44373ECD-EF87-4AD5-A3C3-14BD7E70D8C9}" dt="2026-08-05T14:42:51.923" v="232" actId="1036"/>
          <ac:spMkLst>
            <pc:docMk/>
            <pc:sldMk cId="3443021211" sldId="309"/>
            <ac:spMk id="3" creationId="{00000000-0000-0000-0000-000000000000}"/>
          </ac:spMkLst>
        </pc:spChg>
        <pc:picChg chg="mod">
          <ac:chgData name="Mohammed Morshed" userId="a79d03850d9b7c99" providerId="LiveId" clId="{44373ECD-EF87-4AD5-A3C3-14BD7E70D8C9}" dt="2026-08-05T14:42:48.343" v="231" actId="1076"/>
          <ac:picMkLst>
            <pc:docMk/>
            <pc:sldMk cId="3443021211" sldId="309"/>
            <ac:picMk id="2" creationId="{00000000-0000-0000-0000-000000000000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5T16:21:55.137" v="1358"/>
        <pc:sldMkLst>
          <pc:docMk/>
          <pc:sldMk cId="2426358774" sldId="310"/>
        </pc:sldMkLst>
        <pc:spChg chg="mod">
          <ac:chgData name="Mohammed Morshed" userId="a79d03850d9b7c99" providerId="LiveId" clId="{44373ECD-EF87-4AD5-A3C3-14BD7E70D8C9}" dt="2026-08-05T14:58:04.888" v="670" actId="207"/>
          <ac:spMkLst>
            <pc:docMk/>
            <pc:sldMk cId="2426358774" sldId="310"/>
            <ac:spMk id="14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25:40.466" v="1021" actId="1076"/>
          <ac:picMkLst>
            <pc:docMk/>
            <pc:sldMk cId="2426358774" sldId="310"/>
            <ac:picMk id="2" creationId="{0AC85CBE-22DB-D450-69A4-49907536A091}"/>
          </ac:picMkLst>
        </pc:picChg>
        <pc:picChg chg="mod">
          <ac:chgData name="Mohammed Morshed" userId="a79d03850d9b7c99" providerId="LiveId" clId="{44373ECD-EF87-4AD5-A3C3-14BD7E70D8C9}" dt="2026-08-05T14:57:41.622" v="666" actId="1038"/>
          <ac:picMkLst>
            <pc:docMk/>
            <pc:sldMk cId="2426358774" sldId="310"/>
            <ac:picMk id="12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1:59.404" v="1359"/>
        <pc:sldMkLst>
          <pc:docMk/>
          <pc:sldMk cId="204304932" sldId="311"/>
        </pc:sldMkLst>
        <pc:spChg chg="mod">
          <ac:chgData name="Mohammed Morshed" userId="a79d03850d9b7c99" providerId="LiveId" clId="{44373ECD-EF87-4AD5-A3C3-14BD7E70D8C9}" dt="2026-08-05T15:00:51.637" v="718" actId="207"/>
          <ac:spMkLst>
            <pc:docMk/>
            <pc:sldMk cId="204304932" sldId="311"/>
            <ac:spMk id="15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00:38.246" v="717" actId="1038"/>
          <ac:picMkLst>
            <pc:docMk/>
            <pc:sldMk cId="204304932" sldId="311"/>
            <ac:picMk id="2" creationId="{123B2BF4-D4E8-6F15-4300-DD73BE965E92}"/>
          </ac:picMkLst>
        </pc:picChg>
        <pc:picChg chg="add mod">
          <ac:chgData name="Mohammed Morshed" userId="a79d03850d9b7c99" providerId="LiveId" clId="{44373ECD-EF87-4AD5-A3C3-14BD7E70D8C9}" dt="2026-08-05T15:26:38.773" v="1026" actId="1076"/>
          <ac:picMkLst>
            <pc:docMk/>
            <pc:sldMk cId="204304932" sldId="311"/>
            <ac:picMk id="3" creationId="{6B4132F3-F79A-A36E-B9B9-DF5F3A934DB2}"/>
          </ac:picMkLst>
        </pc:picChg>
        <pc:picChg chg="del mod">
          <ac:chgData name="Mohammed Morshed" userId="a79d03850d9b7c99" providerId="LiveId" clId="{44373ECD-EF87-4AD5-A3C3-14BD7E70D8C9}" dt="2026-08-05T14:58:19.716" v="671" actId="478"/>
          <ac:picMkLst>
            <pc:docMk/>
            <pc:sldMk cId="204304932" sldId="311"/>
            <ac:picMk id="8" creationId="{00000000-0000-0000-0000-000000000000}"/>
          </ac:picMkLst>
        </pc:picChg>
        <pc:picChg chg="del mod modCrop">
          <ac:chgData name="Mohammed Morshed" userId="a79d03850d9b7c99" providerId="LiveId" clId="{44373ECD-EF87-4AD5-A3C3-14BD7E70D8C9}" dt="2026-08-05T14:59:41.796" v="692" actId="478"/>
          <ac:picMkLst>
            <pc:docMk/>
            <pc:sldMk cId="204304932" sldId="311"/>
            <ac:picMk id="14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2:07.548" v="1361"/>
        <pc:sldMkLst>
          <pc:docMk/>
          <pc:sldMk cId="1976844160" sldId="314"/>
        </pc:sldMkLst>
        <pc:spChg chg="add mod">
          <ac:chgData name="Mohammed Morshed" userId="a79d03850d9b7c99" providerId="LiveId" clId="{44373ECD-EF87-4AD5-A3C3-14BD7E70D8C9}" dt="2026-08-05T15:30:10.934" v="1066" actId="1035"/>
          <ac:spMkLst>
            <pc:docMk/>
            <pc:sldMk cId="1976844160" sldId="314"/>
            <ac:spMk id="3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5T15:29:57.732" v="1059" actId="21"/>
          <ac:spMkLst>
            <pc:docMk/>
            <pc:sldMk cId="1976844160" sldId="314"/>
            <ac:spMk id="12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5T15:29:37.863" v="1052" actId="478"/>
          <ac:spMkLst>
            <pc:docMk/>
            <pc:sldMk cId="1976844160" sldId="314"/>
            <ac:spMk id="13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30:01.605" v="1061" actId="1076"/>
          <ac:picMkLst>
            <pc:docMk/>
            <pc:sldMk cId="1976844160" sldId="314"/>
            <ac:picMk id="2" creationId="{B200A534-075B-0E14-A111-D7E37C74A0E4}"/>
          </ac:picMkLst>
        </pc:picChg>
        <pc:picChg chg="del mod">
          <ac:chgData name="Mohammed Morshed" userId="a79d03850d9b7c99" providerId="LiveId" clId="{44373ECD-EF87-4AD5-A3C3-14BD7E70D8C9}" dt="2026-08-05T15:29:37.863" v="1052" actId="478"/>
          <ac:picMkLst>
            <pc:docMk/>
            <pc:sldMk cId="1976844160" sldId="314"/>
            <ac:picMk id="11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2:13.793" v="1362"/>
        <pc:sldMkLst>
          <pc:docMk/>
          <pc:sldMk cId="1056898307" sldId="316"/>
        </pc:sldMkLst>
        <pc:spChg chg="mod">
          <ac:chgData name="Mohammed Morshed" userId="a79d03850d9b7c99" providerId="LiveId" clId="{44373ECD-EF87-4AD5-A3C3-14BD7E70D8C9}" dt="2026-08-05T16:16:30.106" v="1318" actId="404"/>
          <ac:spMkLst>
            <pc:docMk/>
            <pc:sldMk cId="1056898307" sldId="316"/>
            <ac:spMk id="10" creationId="{00000000-0000-0000-0000-000000000000}"/>
          </ac:spMkLst>
        </pc:spChg>
        <pc:picChg chg="add del">
          <ac:chgData name="Mohammed Morshed" userId="a79d03850d9b7c99" providerId="LiveId" clId="{44373ECD-EF87-4AD5-A3C3-14BD7E70D8C9}" dt="2026-08-05T15:36:14.902" v="1101" actId="478"/>
          <ac:picMkLst>
            <pc:docMk/>
            <pc:sldMk cId="1056898307" sldId="316"/>
            <ac:picMk id="2" creationId="{011C698E-39D3-2384-D466-CCBAAD4C9C06}"/>
          </ac:picMkLst>
        </pc:picChg>
        <pc:picChg chg="mod modCrop">
          <ac:chgData name="Mohammed Morshed" userId="a79d03850d9b7c99" providerId="LiveId" clId="{44373ECD-EF87-4AD5-A3C3-14BD7E70D8C9}" dt="2026-08-05T15:37:19.825" v="1115" actId="14100"/>
          <ac:picMkLst>
            <pc:docMk/>
            <pc:sldMk cId="1056898307" sldId="316"/>
            <ac:picMk id="3" creationId="{00000000-0000-0000-0000-000000000000}"/>
          </ac:picMkLst>
        </pc:picChg>
        <pc:picChg chg="del mod">
          <ac:chgData name="Mohammed Morshed" userId="a79d03850d9b7c99" providerId="LiveId" clId="{44373ECD-EF87-4AD5-A3C3-14BD7E70D8C9}" dt="2026-08-05T15:03:36.060" v="782" actId="478"/>
          <ac:picMkLst>
            <pc:docMk/>
            <pc:sldMk cId="1056898307" sldId="316"/>
            <ac:picMk id="7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5T15:37:13.809" v="1114" actId="1037"/>
          <ac:picMkLst>
            <pc:docMk/>
            <pc:sldMk cId="1056898307" sldId="316"/>
            <ac:picMk id="9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2:03.684" v="1360"/>
        <pc:sldMkLst>
          <pc:docMk/>
          <pc:sldMk cId="1444302135" sldId="322"/>
        </pc:sldMkLst>
        <pc:spChg chg="add del mod">
          <ac:chgData name="Mohammed Morshed" userId="a79d03850d9b7c99" providerId="LiveId" clId="{44373ECD-EF87-4AD5-A3C3-14BD7E70D8C9}" dt="2026-08-05T15:30:41.278" v="1076" actId="21"/>
          <ac:spMkLst>
            <pc:docMk/>
            <pc:sldMk cId="1444302135" sldId="322"/>
            <ac:spMk id="3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5T15:30:34.356" v="1073" actId="21"/>
          <ac:spMkLst>
            <pc:docMk/>
            <pc:sldMk cId="1444302135" sldId="322"/>
            <ac:spMk id="5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5T15:30:19.985" v="1067" actId="478"/>
          <ac:spMkLst>
            <pc:docMk/>
            <pc:sldMk cId="1444302135" sldId="322"/>
            <ac:spMk id="6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5T15:31:14.457" v="1085" actId="21"/>
          <ac:spMkLst>
            <pc:docMk/>
            <pc:sldMk cId="1444302135" sldId="322"/>
            <ac:spMk id="8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5T15:31:10.283" v="1084" actId="164"/>
          <ac:spMkLst>
            <pc:docMk/>
            <pc:sldMk cId="1444302135" sldId="322"/>
            <ac:spMk id="9" creationId="{A9DB2087-0EF5-7B03-C742-E220874171FE}"/>
          </ac:spMkLst>
        </pc:spChg>
        <pc:spChg chg="add del mod">
          <ac:chgData name="Mohammed Morshed" userId="a79d03850d9b7c99" providerId="LiveId" clId="{44373ECD-EF87-4AD5-A3C3-14BD7E70D8C9}" dt="2026-08-05T15:32:01.592" v="1097" actId="21"/>
          <ac:spMkLst>
            <pc:docMk/>
            <pc:sldMk cId="1444302135" sldId="322"/>
            <ac:spMk id="11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5T15:31:57.998" v="1096" actId="164"/>
          <ac:spMkLst>
            <pc:docMk/>
            <pc:sldMk cId="1444302135" sldId="322"/>
            <ac:spMk id="12" creationId="{9A3DB73F-3340-20FE-0E03-5B3EC61DFDD7}"/>
          </ac:spMkLst>
        </pc:spChg>
        <pc:spChg chg="add mod">
          <ac:chgData name="Mohammed Morshed" userId="a79d03850d9b7c99" providerId="LiveId" clId="{44373ECD-EF87-4AD5-A3C3-14BD7E70D8C9}" dt="2026-08-05T15:32:02.028" v="1098"/>
          <ac:spMkLst>
            <pc:docMk/>
            <pc:sldMk cId="1444302135" sldId="322"/>
            <ac:spMk id="14" creationId="{00000000-0000-0000-0000-000000000000}"/>
          </ac:spMkLst>
        </pc:spChg>
        <pc:grpChg chg="add mod">
          <ac:chgData name="Mohammed Morshed" userId="a79d03850d9b7c99" providerId="LiveId" clId="{44373ECD-EF87-4AD5-A3C3-14BD7E70D8C9}" dt="2026-08-05T15:31:57.998" v="1096" actId="164"/>
          <ac:grpSpMkLst>
            <pc:docMk/>
            <pc:sldMk cId="1444302135" sldId="322"/>
            <ac:grpSpMk id="10" creationId="{363454F8-C323-E032-09FD-6FA22E7D0936}"/>
          </ac:grpSpMkLst>
        </pc:grpChg>
        <pc:grpChg chg="add mod">
          <ac:chgData name="Mohammed Morshed" userId="a79d03850d9b7c99" providerId="LiveId" clId="{44373ECD-EF87-4AD5-A3C3-14BD7E70D8C9}" dt="2026-08-05T15:31:57.998" v="1096" actId="164"/>
          <ac:grpSpMkLst>
            <pc:docMk/>
            <pc:sldMk cId="1444302135" sldId="322"/>
            <ac:grpSpMk id="13" creationId="{0BEF6AF7-0487-D27E-FA72-9655D39A45A6}"/>
          </ac:grpSpMkLst>
        </pc:grpChg>
        <pc:picChg chg="add del mod modCrop">
          <ac:chgData name="Mohammed Morshed" userId="a79d03850d9b7c99" providerId="LiveId" clId="{44373ECD-EF87-4AD5-A3C3-14BD7E70D8C9}" dt="2026-08-05T15:30:34.356" v="1073" actId="21"/>
          <ac:picMkLst>
            <pc:docMk/>
            <pc:sldMk cId="1444302135" sldId="322"/>
            <ac:picMk id="2" creationId="{F04E8634-43A4-04BF-D558-BD781CBA41D6}"/>
          </ac:picMkLst>
        </pc:picChg>
        <pc:picChg chg="del mod">
          <ac:chgData name="Mohammed Morshed" userId="a79d03850d9b7c99" providerId="LiveId" clId="{44373ECD-EF87-4AD5-A3C3-14BD7E70D8C9}" dt="2026-08-05T15:30:19.985" v="1067" actId="478"/>
          <ac:picMkLst>
            <pc:docMk/>
            <pc:sldMk cId="1444302135" sldId="322"/>
            <ac:picMk id="4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5T15:31:10.283" v="1084" actId="164"/>
          <ac:picMkLst>
            <pc:docMk/>
            <pc:sldMk cId="1444302135" sldId="322"/>
            <ac:picMk id="7" creationId="{F04E8634-43A4-04BF-D558-BD781CBA41D6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5T16:21:31.480" v="1352"/>
        <pc:sldMkLst>
          <pc:docMk/>
          <pc:sldMk cId="1140669813" sldId="323"/>
        </pc:sldMkLst>
        <pc:spChg chg="mod">
          <ac:chgData name="Mohammed Morshed" userId="a79d03850d9b7c99" providerId="LiveId" clId="{44373ECD-EF87-4AD5-A3C3-14BD7E70D8C9}" dt="2026-08-05T15:01:34.715" v="724" actId="207"/>
          <ac:spMkLst>
            <pc:docMk/>
            <pc:sldMk cId="1140669813" sldId="323"/>
            <ac:spMk id="5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4:49:35.262" v="457" actId="1035"/>
          <ac:picMkLst>
            <pc:docMk/>
            <pc:sldMk cId="1140669813" sldId="323"/>
            <ac:picMk id="2" creationId="{D3572A39-1A7A-22F7-E94C-2157607A97FF}"/>
          </ac:picMkLst>
        </pc:picChg>
        <pc:picChg chg="mod">
          <ac:chgData name="Mohammed Morshed" userId="a79d03850d9b7c99" providerId="LiveId" clId="{44373ECD-EF87-4AD5-A3C3-14BD7E70D8C9}" dt="2026-08-05T14:48:47.231" v="442" actId="1037"/>
          <ac:picMkLst>
            <pc:docMk/>
            <pc:sldMk cId="1140669813" sldId="323"/>
            <ac:picMk id="16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5T14:48:52.622" v="443" actId="1038"/>
          <ac:picMkLst>
            <pc:docMk/>
            <pc:sldMk cId="1140669813" sldId="323"/>
            <ac:picMk id="21" creationId="{00000000-0000-0000-0000-000000000000}"/>
          </ac:picMkLst>
        </pc:picChg>
      </pc:sldChg>
      <pc:sldChg chg="addSp modSp mod modTransition modAnim modNotes">
        <pc:chgData name="Mohammed Morshed" userId="a79d03850d9b7c99" providerId="LiveId" clId="{44373ECD-EF87-4AD5-A3C3-14BD7E70D8C9}" dt="2026-08-05T16:21:34.997" v="1353"/>
        <pc:sldMkLst>
          <pc:docMk/>
          <pc:sldMk cId="2095454336" sldId="324"/>
        </pc:sldMkLst>
        <pc:spChg chg="mod">
          <ac:chgData name="Mohammed Morshed" userId="a79d03850d9b7c99" providerId="LiveId" clId="{44373ECD-EF87-4AD5-A3C3-14BD7E70D8C9}" dt="2026-08-05T15:01:29.841" v="723" actId="207"/>
          <ac:spMkLst>
            <pc:docMk/>
            <pc:sldMk cId="2095454336" sldId="324"/>
            <ac:spMk id="7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50:06.979" v="478" actId="1037"/>
          <ac:spMkLst>
            <pc:docMk/>
            <pc:sldMk cId="2095454336" sldId="324"/>
            <ac:spMk id="8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50:19.341" v="502" actId="1037"/>
          <ac:spMkLst>
            <pc:docMk/>
            <pc:sldMk cId="2095454336" sldId="324"/>
            <ac:spMk id="9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19:16.359" v="980" actId="1076"/>
          <ac:picMkLst>
            <pc:docMk/>
            <pc:sldMk cId="2095454336" sldId="324"/>
            <ac:picMk id="2" creationId="{C368EE71-3B67-30BD-84EC-DFB13A424B98}"/>
          </ac:picMkLst>
        </pc:picChg>
        <pc:picChg chg="mod">
          <ac:chgData name="Mohammed Morshed" userId="a79d03850d9b7c99" providerId="LiveId" clId="{44373ECD-EF87-4AD5-A3C3-14BD7E70D8C9}" dt="2026-08-05T14:50:19.341" v="502" actId="1037"/>
          <ac:picMkLst>
            <pc:docMk/>
            <pc:sldMk cId="2095454336" sldId="324"/>
            <ac:picMk id="3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5T14:50:06.979" v="478" actId="1037"/>
          <ac:picMkLst>
            <pc:docMk/>
            <pc:sldMk cId="2095454336" sldId="324"/>
            <ac:picMk id="6" creationId="{00000000-0000-0000-0000-000000000000}"/>
          </ac:picMkLst>
        </pc:picChg>
        <pc:cxnChg chg="mod">
          <ac:chgData name="Mohammed Morshed" userId="a79d03850d9b7c99" providerId="LiveId" clId="{44373ECD-EF87-4AD5-A3C3-14BD7E70D8C9}" dt="2026-08-05T14:50:06.979" v="478" actId="1037"/>
          <ac:cxnSpMkLst>
            <pc:docMk/>
            <pc:sldMk cId="2095454336" sldId="324"/>
            <ac:cxnSpMk id="5" creationId="{00000000-0000-0000-0000-000000000000}"/>
          </ac:cxnSpMkLst>
        </pc:cxnChg>
        <pc:cxnChg chg="mod">
          <ac:chgData name="Mohammed Morshed" userId="a79d03850d9b7c99" providerId="LiveId" clId="{44373ECD-EF87-4AD5-A3C3-14BD7E70D8C9}" dt="2026-08-05T14:50:19.341" v="502" actId="1037"/>
          <ac:cxnSpMkLst>
            <pc:docMk/>
            <pc:sldMk cId="2095454336" sldId="324"/>
            <ac:cxnSpMk id="10" creationId="{00000000-0000-0000-0000-000000000000}"/>
          </ac:cxnSpMkLst>
        </pc:cxnChg>
      </pc:sldChg>
      <pc:sldChg chg="addSp delSp modSp mod modTransition delAnim modAnim">
        <pc:chgData name="Mohammed Morshed" userId="a79d03850d9b7c99" providerId="LiveId" clId="{44373ECD-EF87-4AD5-A3C3-14BD7E70D8C9}" dt="2026-08-05T16:21:38.590" v="1354"/>
        <pc:sldMkLst>
          <pc:docMk/>
          <pc:sldMk cId="3208153822" sldId="325"/>
        </pc:sldMkLst>
        <pc:spChg chg="mod">
          <ac:chgData name="Mohammed Morshed" userId="a79d03850d9b7c99" providerId="LiveId" clId="{44373ECD-EF87-4AD5-A3C3-14BD7E70D8C9}" dt="2026-08-05T15:01:24.010" v="722" actId="207"/>
          <ac:spMkLst>
            <pc:docMk/>
            <pc:sldMk cId="3208153822" sldId="325"/>
            <ac:spMk id="7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5T15:20:54.167" v="998" actId="1076"/>
          <ac:picMkLst>
            <pc:docMk/>
            <pc:sldMk cId="3208153822" sldId="325"/>
            <ac:picMk id="2" creationId="{5B6C8AAF-7061-D106-B4F2-D13A1D327FFF}"/>
          </ac:picMkLst>
        </pc:picChg>
        <pc:picChg chg="mod">
          <ac:chgData name="Mohammed Morshed" userId="a79d03850d9b7c99" providerId="LiveId" clId="{44373ECD-EF87-4AD5-A3C3-14BD7E70D8C9}" dt="2026-08-05T14:51:26.990" v="524" actId="1038"/>
          <ac:picMkLst>
            <pc:docMk/>
            <pc:sldMk cId="3208153822" sldId="325"/>
            <ac:picMk id="4" creationId="{00000000-0000-0000-0000-000000000000}"/>
          </ac:picMkLst>
        </pc:picChg>
        <pc:picChg chg="del mod">
          <ac:chgData name="Mohammed Morshed" userId="a79d03850d9b7c99" providerId="LiveId" clId="{44373ECD-EF87-4AD5-A3C3-14BD7E70D8C9}" dt="2026-08-05T14:50:44.748" v="506" actId="478"/>
          <ac:picMkLst>
            <pc:docMk/>
            <pc:sldMk cId="3208153822" sldId="325"/>
            <ac:picMk id="6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1:42.171" v="1355"/>
        <pc:sldMkLst>
          <pc:docMk/>
          <pc:sldMk cId="2951016992" sldId="326"/>
        </pc:sldMkLst>
        <pc:spChg chg="mod">
          <ac:chgData name="Mohammed Morshed" userId="a79d03850d9b7c99" providerId="LiveId" clId="{44373ECD-EF87-4AD5-A3C3-14BD7E70D8C9}" dt="2026-08-05T15:01:07.325" v="720" actId="207"/>
          <ac:spMkLst>
            <pc:docMk/>
            <pc:sldMk cId="2951016992" sldId="326"/>
            <ac:spMk id="13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5T14:54:37.423" v="581" actId="1035"/>
          <ac:picMkLst>
            <pc:docMk/>
            <pc:sldMk cId="2951016992" sldId="326"/>
            <ac:picMk id="2" creationId="{DC26A16C-4628-9F77-F92A-99AE0ACFE670}"/>
          </ac:picMkLst>
        </pc:picChg>
        <pc:picChg chg="add mod">
          <ac:chgData name="Mohammed Morshed" userId="a79d03850d9b7c99" providerId="LiveId" clId="{44373ECD-EF87-4AD5-A3C3-14BD7E70D8C9}" dt="2026-08-05T15:21:35.854" v="1004" actId="1076"/>
          <ac:picMkLst>
            <pc:docMk/>
            <pc:sldMk cId="2951016992" sldId="326"/>
            <ac:picMk id="3" creationId="{B9DD2729-2BD6-9B26-0C1D-7C66B3EF8ABF}"/>
          </ac:picMkLst>
        </pc:picChg>
        <pc:picChg chg="del mod">
          <ac:chgData name="Mohammed Morshed" userId="a79d03850d9b7c99" providerId="LiveId" clId="{44373ECD-EF87-4AD5-A3C3-14BD7E70D8C9}" dt="2026-08-05T14:52:55.779" v="528" actId="478"/>
          <ac:picMkLst>
            <pc:docMk/>
            <pc:sldMk cId="2951016992" sldId="326"/>
            <ac:picMk id="7" creationId="{00000000-0000-0000-0000-000000000000}"/>
          </ac:picMkLst>
        </pc:picChg>
        <pc:picChg chg="del mod">
          <ac:chgData name="Mohammed Morshed" userId="a79d03850d9b7c99" providerId="LiveId" clId="{44373ECD-EF87-4AD5-A3C3-14BD7E70D8C9}" dt="2026-08-05T14:52:55.779" v="528" actId="478"/>
          <ac:picMkLst>
            <pc:docMk/>
            <pc:sldMk cId="2951016992" sldId="326"/>
            <ac:picMk id="8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5T16:21:51.216" v="1357"/>
        <pc:sldMkLst>
          <pc:docMk/>
          <pc:sldMk cId="3418439387" sldId="327"/>
        </pc:sldMkLst>
        <pc:spChg chg="mod">
          <ac:chgData name="Mohammed Morshed" userId="a79d03850d9b7c99" providerId="LiveId" clId="{44373ECD-EF87-4AD5-A3C3-14BD7E70D8C9}" dt="2026-08-05T15:01:00.716" v="719" actId="207"/>
          <ac:spMkLst>
            <pc:docMk/>
            <pc:sldMk cId="3418439387" sldId="327"/>
            <ac:spMk id="5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5T14:55:51.951" v="636" actId="478"/>
          <ac:picMkLst>
            <pc:docMk/>
            <pc:sldMk cId="3418439387" sldId="327"/>
            <ac:picMk id="2" creationId="{00000000-0000-0000-0000-000000000000}"/>
          </ac:picMkLst>
        </pc:picChg>
        <pc:picChg chg="add mod modCrop">
          <ac:chgData name="Mohammed Morshed" userId="a79d03850d9b7c99" providerId="LiveId" clId="{44373ECD-EF87-4AD5-A3C3-14BD7E70D8C9}" dt="2026-08-05T15:24:43.918" v="1012" actId="732"/>
          <ac:picMkLst>
            <pc:docMk/>
            <pc:sldMk cId="3418439387" sldId="327"/>
            <ac:picMk id="3" creationId="{5D7DD148-F069-A2BF-E898-4CA94717464C}"/>
          </ac:picMkLst>
        </pc:picChg>
        <pc:picChg chg="mod">
          <ac:chgData name="Mohammed Morshed" userId="a79d03850d9b7c99" providerId="LiveId" clId="{44373ECD-EF87-4AD5-A3C3-14BD7E70D8C9}" dt="2026-08-05T14:57:07.731" v="655" actId="14100"/>
          <ac:picMkLst>
            <pc:docMk/>
            <pc:sldMk cId="3418439387" sldId="327"/>
            <ac:picMk id="4" creationId="{00000000-0000-0000-0000-000000000000}"/>
          </ac:picMkLst>
        </pc:picChg>
      </pc:sldChg>
      <pc:sldChg chg="modSp del mod">
        <pc:chgData name="Mohammed Morshed" userId="a79d03850d9b7c99" providerId="LiveId" clId="{44373ECD-EF87-4AD5-A3C3-14BD7E70D8C9}" dt="2026-08-05T14:43:43.653" v="237" actId="47"/>
        <pc:sldMkLst>
          <pc:docMk/>
          <pc:sldMk cId="2040612859" sldId="328"/>
        </pc:sldMkLst>
        <pc:picChg chg="mod">
          <ac:chgData name="Mohammed Morshed" userId="a79d03850d9b7c99" providerId="LiveId" clId="{44373ECD-EF87-4AD5-A3C3-14BD7E70D8C9}" dt="2026-08-05T14:43:32.215" v="236" actId="14861"/>
          <ac:picMkLst>
            <pc:docMk/>
            <pc:sldMk cId="2040612859" sldId="328"/>
            <ac:picMk id="2" creationId="{00000000-0000-0000-0000-000000000000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5T16:21:18.560" v="1349"/>
        <pc:sldMkLst>
          <pc:docMk/>
          <pc:sldMk cId="2396772672" sldId="329"/>
        </pc:sldMkLst>
        <pc:spChg chg="mod">
          <ac:chgData name="Mohammed Morshed" userId="a79d03850d9b7c99" providerId="LiveId" clId="{44373ECD-EF87-4AD5-A3C3-14BD7E70D8C9}" dt="2026-08-05T15:48:39.105" v="1225" actId="20577"/>
          <ac:spMkLst>
            <pc:docMk/>
            <pc:sldMk cId="2396772672" sldId="329"/>
            <ac:spMk id="3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5T14:46:19.621" v="321" actId="1076"/>
          <ac:spMkLst>
            <pc:docMk/>
            <pc:sldMk cId="2396772672" sldId="329"/>
            <ac:spMk id="4" creationId="{5AF0C88B-B2BA-1F99-A77A-599032EA42C6}"/>
          </ac:spMkLst>
        </pc:spChg>
        <pc:picChg chg="mod">
          <ac:chgData name="Mohammed Morshed" userId="a79d03850d9b7c99" providerId="LiveId" clId="{44373ECD-EF87-4AD5-A3C3-14BD7E70D8C9}" dt="2026-08-05T14:44:49.241" v="270" actId="1037"/>
          <ac:picMkLst>
            <pc:docMk/>
            <pc:sldMk cId="2396772672" sldId="329"/>
            <ac:picMk id="2" creationId="{00000000-0000-0000-0000-000000000000}"/>
          </ac:picMkLst>
        </pc:picChg>
      </pc:sldChg>
      <pc:sldChg chg="modSp mod modTransition modAnim">
        <pc:chgData name="Mohammed Morshed" userId="a79d03850d9b7c99" providerId="LiveId" clId="{44373ECD-EF87-4AD5-A3C3-14BD7E70D8C9}" dt="2026-08-05T16:21:28.028" v="1351"/>
        <pc:sldMkLst>
          <pc:docMk/>
          <pc:sldMk cId="1831935763" sldId="330"/>
        </pc:sldMkLst>
        <pc:spChg chg="mod">
          <ac:chgData name="Mohammed Morshed" userId="a79d03850d9b7c99" providerId="LiveId" clId="{44373ECD-EF87-4AD5-A3C3-14BD7E70D8C9}" dt="2026-08-05T14:25:09.279" v="0"/>
          <ac:spMkLst>
            <pc:docMk/>
            <pc:sldMk cId="1831935763" sldId="330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k cId="1831935763" sldId="330"/>
            <ac:spMk id="10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47:16.840" v="346" actId="1037"/>
          <ac:spMkLst>
            <pc:docMk/>
            <pc:sldMk cId="1831935763" sldId="330"/>
            <ac:spMk id="1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k cId="1831935763" sldId="330"/>
            <ac:spMk id="16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k cId="1831935763" sldId="330"/>
            <ac:spMk id="18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5:49:21.536" v="1235" actId="1076"/>
          <ac:spMkLst>
            <pc:docMk/>
            <pc:sldMk cId="1831935763" sldId="330"/>
            <ac:spMk id="21" creationId="{00000000-0000-0000-0000-000000000000}"/>
          </ac:spMkLst>
        </pc:spChg>
        <pc:grpChg chg="mod">
          <ac:chgData name="Mohammed Morshed" userId="a79d03850d9b7c99" providerId="LiveId" clId="{44373ECD-EF87-4AD5-A3C3-14BD7E70D8C9}" dt="2026-08-05T14:25:09.279" v="0"/>
          <ac:grpSpMkLst>
            <pc:docMk/>
            <pc:sldMk cId="1831935763" sldId="330"/>
            <ac:grpSpMk id="3" creationId="{00000000-0000-0000-0000-000000000000}"/>
          </ac:grpSpMkLst>
        </pc:grpChg>
        <pc:grpChg chg="mod">
          <ac:chgData name="Mohammed Morshed" userId="a79d03850d9b7c99" providerId="LiveId" clId="{44373ECD-EF87-4AD5-A3C3-14BD7E70D8C9}" dt="2026-08-05T14:25:09.279" v="0"/>
          <ac:grpSpMkLst>
            <pc:docMk/>
            <pc:sldMk cId="1831935763" sldId="330"/>
            <ac:grpSpMk id="7" creationId="{00000000-0000-0000-0000-000000000000}"/>
          </ac:grpSpMkLst>
        </pc:grpChg>
        <pc:grpChg chg="mod">
          <ac:chgData name="Mohammed Morshed" userId="a79d03850d9b7c99" providerId="LiveId" clId="{44373ECD-EF87-4AD5-A3C3-14BD7E70D8C9}" dt="2026-08-05T14:25:09.279" v="0"/>
          <ac:grpSpMkLst>
            <pc:docMk/>
            <pc:sldMk cId="1831935763" sldId="330"/>
            <ac:grpSpMk id="9" creationId="{00000000-0000-0000-0000-000000000000}"/>
          </ac:grpSpMkLst>
        </pc:grpChg>
        <pc:picChg chg="mod">
          <ac:chgData name="Mohammed Morshed" userId="a79d03850d9b7c99" providerId="LiveId" clId="{44373ECD-EF87-4AD5-A3C3-14BD7E70D8C9}" dt="2026-08-05T14:25:09.279" v="0"/>
          <ac:picMkLst>
            <pc:docMk/>
            <pc:sldMk cId="1831935763" sldId="330"/>
            <ac:picMk id="2" creationId="{00000000-0000-0000-0000-000000000000}"/>
          </ac:picMkLst>
        </pc:picChg>
        <pc:cxnChg chg="mod">
          <ac:chgData name="Mohammed Morshed" userId="a79d03850d9b7c99" providerId="LiveId" clId="{44373ECD-EF87-4AD5-A3C3-14BD7E70D8C9}" dt="2026-08-05T14:47:16.840" v="346" actId="1037"/>
          <ac:cxnSpMkLst>
            <pc:docMk/>
            <pc:sldMk cId="1831935763" sldId="330"/>
            <ac:cxnSpMk id="11" creationId="{00000000-0000-0000-0000-000000000000}"/>
          </ac:cxnSpMkLst>
        </pc:cxnChg>
      </pc:sldChg>
      <pc:sldChg chg="addSp modSp mod modTransition modAnim modNotes">
        <pc:chgData name="Mohammed Morshed" userId="a79d03850d9b7c99" providerId="LiveId" clId="{44373ECD-EF87-4AD5-A3C3-14BD7E70D8C9}" dt="2026-08-05T16:21:46.294" v="1356"/>
        <pc:sldMkLst>
          <pc:docMk/>
          <pc:sldMk cId="3799292971" sldId="331"/>
        </pc:sldMkLst>
        <pc:spChg chg="mod">
          <ac:chgData name="Mohammed Morshed" userId="a79d03850d9b7c99" providerId="LiveId" clId="{44373ECD-EF87-4AD5-A3C3-14BD7E70D8C9}" dt="2026-08-05T14:55:06.607" v="603" actId="1035"/>
          <ac:spMkLst>
            <pc:docMk/>
            <pc:sldMk cId="3799292971" sldId="331"/>
            <ac:spMk id="4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55:17.246" v="626" actId="1038"/>
          <ac:spMkLst>
            <pc:docMk/>
            <pc:sldMk cId="3799292971" sldId="331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55:17.246" v="626" actId="1038"/>
          <ac:spMkLst>
            <pc:docMk/>
            <pc:sldMk cId="3799292971" sldId="331"/>
            <ac:spMk id="6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5:58:24.560" v="1255" actId="1076"/>
          <ac:spMkLst>
            <pc:docMk/>
            <pc:sldMk cId="3799292971" sldId="331"/>
            <ac:spMk id="7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5T15:58:20.326" v="1254" actId="1076"/>
          <ac:picMkLst>
            <pc:docMk/>
            <pc:sldMk cId="3799292971" sldId="331"/>
            <ac:picMk id="2" creationId="{5FD71899-4DB1-A924-675C-8B16386A8021}"/>
          </ac:picMkLst>
        </pc:picChg>
        <pc:picChg chg="mod">
          <ac:chgData name="Mohammed Morshed" userId="a79d03850d9b7c99" providerId="LiveId" clId="{44373ECD-EF87-4AD5-A3C3-14BD7E70D8C9}" dt="2026-08-05T14:55:06.607" v="603" actId="1035"/>
          <ac:picMkLst>
            <pc:docMk/>
            <pc:sldMk cId="3799292971" sldId="331"/>
            <ac:picMk id="3" creationId="{00000000-0000-0000-0000-000000000000}"/>
          </ac:picMkLst>
        </pc:picChg>
        <pc:cxnChg chg="mod">
          <ac:chgData name="Mohammed Morshed" userId="a79d03850d9b7c99" providerId="LiveId" clId="{44373ECD-EF87-4AD5-A3C3-14BD7E70D8C9}" dt="2026-08-05T14:55:06.607" v="603" actId="1035"/>
          <ac:cxnSpMkLst>
            <pc:docMk/>
            <pc:sldMk cId="3799292971" sldId="331"/>
            <ac:cxnSpMk id="9" creationId="{00000000-0000-0000-0000-000000000000}"/>
          </ac:cxnSpMkLst>
        </pc:cxnChg>
        <pc:cxnChg chg="mod">
          <ac:chgData name="Mohammed Morshed" userId="a79d03850d9b7c99" providerId="LiveId" clId="{44373ECD-EF87-4AD5-A3C3-14BD7E70D8C9}" dt="2026-08-05T14:55:06.607" v="603" actId="1035"/>
          <ac:cxnSpMkLst>
            <pc:docMk/>
            <pc:sldMk cId="3799292971" sldId="331"/>
            <ac:cxnSpMk id="10" creationId="{00000000-0000-0000-0000-000000000000}"/>
          </ac:cxnSpMkLst>
        </pc:cxnChg>
      </pc:sldChg>
      <pc:sldChg chg="addSp modSp new mod modTransition">
        <pc:chgData name="Mohammed Morshed" userId="a79d03850d9b7c99" providerId="LiveId" clId="{44373ECD-EF87-4AD5-A3C3-14BD7E70D8C9}" dt="2026-08-05T16:20:46.015" v="1344"/>
        <pc:sldMkLst>
          <pc:docMk/>
          <pc:sldMk cId="3125887412" sldId="332"/>
        </pc:sldMkLst>
        <pc:spChg chg="add">
          <ac:chgData name="Mohammed Morshed" userId="a79d03850d9b7c99" providerId="LiveId" clId="{44373ECD-EF87-4AD5-A3C3-14BD7E70D8C9}" dt="2026-08-05T16:20:09.855" v="1338" actId="22"/>
          <ac:spMkLst>
            <pc:docMk/>
            <pc:sldMk cId="3125887412" sldId="332"/>
            <ac:spMk id="4" creationId="{2D90CC82-52CF-BAFB-0BDA-D60D1CE59A1C}"/>
          </ac:spMkLst>
        </pc:spChg>
        <pc:picChg chg="add mod">
          <ac:chgData name="Mohammed Morshed" userId="a79d03850d9b7c99" providerId="LiveId" clId="{44373ECD-EF87-4AD5-A3C3-14BD7E70D8C9}" dt="2026-08-05T16:20:23.763" v="1341" actId="1076"/>
          <ac:picMkLst>
            <pc:docMk/>
            <pc:sldMk cId="3125887412" sldId="332"/>
            <ac:picMk id="2" creationId="{0C516EBC-1E0F-C617-FA38-523A00B1DB08}"/>
          </ac:picMkLst>
        </pc:picChg>
      </pc:sldChg>
      <pc:sldChg chg="addSp modSp new del mod">
        <pc:chgData name="Mohammed Morshed" userId="a79d03850d9b7c99" providerId="LiveId" clId="{44373ECD-EF87-4AD5-A3C3-14BD7E70D8C9}" dt="2026-08-05T16:27:49.912" v="1392" actId="47"/>
        <pc:sldMkLst>
          <pc:docMk/>
          <pc:sldMk cId="3912336426" sldId="333"/>
        </pc:sldMkLst>
        <pc:picChg chg="add mod">
          <ac:chgData name="Mohammed Morshed" userId="a79d03850d9b7c99" providerId="LiveId" clId="{44373ECD-EF87-4AD5-A3C3-14BD7E70D8C9}" dt="2026-08-05T16:24:42.919" v="1391"/>
          <ac:picMkLst>
            <pc:docMk/>
            <pc:sldMk cId="3912336426" sldId="333"/>
            <ac:picMk id="3" creationId="{52B68AAF-694B-4E53-925A-47AC74C471DC}"/>
          </ac:picMkLst>
        </pc:picChg>
      </pc:sldChg>
      <pc:sldMasterChg chg="modSp modSldLayout">
        <pc:chgData name="Mohammed Morshed" userId="a79d03850d9b7c99" providerId="LiveId" clId="{44373ECD-EF87-4AD5-A3C3-14BD7E70D8C9}" dt="2026-08-05T14:25:09.279" v="0"/>
        <pc:sldMasterMkLst>
          <pc:docMk/>
          <pc:sldMasterMk cId="2772407905" sldId="2147483648"/>
        </pc:sldMasterMkLst>
        <pc:spChg chg="mod">
          <ac:chgData name="Mohammed Morshed" userId="a79d03850d9b7c99" providerId="LiveId" clId="{44373ECD-EF87-4AD5-A3C3-14BD7E70D8C9}" dt="2026-08-05T14:25:09.279" v="0"/>
          <ac:spMkLst>
            <pc:docMk/>
            <pc:sldMasterMk cId="2772407905" sldId="2147483648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asterMk cId="2772407905" sldId="2147483648"/>
            <ac:spMk id="3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asterMk cId="2772407905" sldId="2147483648"/>
            <ac:spMk id="4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asterMk cId="2772407905" sldId="2147483648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5T14:25:09.279" v="0"/>
          <ac:spMkLst>
            <pc:docMk/>
            <pc:sldMasterMk cId="2772407905" sldId="2147483648"/>
            <ac:spMk id="6" creationId="{00000000-0000-0000-0000-000000000000}"/>
          </ac:spMkLst>
        </pc:sp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661942285" sldId="2147483649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661942285" sldId="2147483649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661942285" sldId="2147483649"/>
              <ac:spMk id="3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2164916067" sldId="2147483651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2164916067" sldId="2147483651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2164916067" sldId="2147483651"/>
              <ac:spMk id="3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1328175721" sldId="2147483652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1328175721" sldId="2147483652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1328175721" sldId="2147483652"/>
              <ac:spMk id="4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987940128" sldId="2147483653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987940128" sldId="2147483653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987940128" sldId="2147483653"/>
              <ac:spMk id="4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987940128" sldId="2147483653"/>
              <ac:spMk id="5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987940128" sldId="2147483653"/>
              <ac:spMk id="6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737743159" sldId="2147483656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737743159" sldId="2147483656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737743159" sldId="2147483656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737743159" sldId="2147483656"/>
              <ac:spMk id="4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3282496485" sldId="2147483657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3282496485" sldId="2147483657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3282496485" sldId="2147483657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3282496485" sldId="2147483657"/>
              <ac:spMk id="4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5T14:25:09.279" v="0"/>
          <pc:sldLayoutMkLst>
            <pc:docMk/>
            <pc:sldMasterMk cId="2772407905" sldId="2147483648"/>
            <pc:sldLayoutMk cId="2992781687" sldId="2147483659"/>
          </pc:sldLayoutMkLst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2992781687" sldId="2147483659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5T14:25:09.279" v="0"/>
            <ac:spMkLst>
              <pc:docMk/>
              <pc:sldMasterMk cId="2772407905" sldId="2147483648"/>
              <pc:sldLayoutMk cId="2992781687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606DF-AD28-4DF8-B826-D0049DF0F63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9D2E2-90FB-48B8-8AEE-A9CB42B01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18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ট্রিগার</a:t>
            </a:r>
            <a:r>
              <a:rPr lang="en-US" baseline="0" dirty="0"/>
              <a:t> </a:t>
            </a:r>
            <a:r>
              <a:rPr lang="en-US" baseline="0" dirty="0" err="1"/>
              <a:t>চালু</a:t>
            </a:r>
            <a:r>
              <a:rPr lang="en-US" baseline="0" dirty="0"/>
              <a:t> </a:t>
            </a:r>
            <a:r>
              <a:rPr lang="en-US" baseline="0" dirty="0" err="1"/>
              <a:t>করার</a:t>
            </a:r>
            <a:r>
              <a:rPr lang="en-US" baseline="0" dirty="0"/>
              <a:t> </a:t>
            </a:r>
            <a:r>
              <a:rPr lang="en-US" baseline="0" dirty="0" err="1"/>
              <a:t>জন্য</a:t>
            </a:r>
            <a:r>
              <a:rPr lang="en-US" baseline="0" dirty="0"/>
              <a:t> ’</a:t>
            </a:r>
            <a:r>
              <a:rPr lang="en-US" dirty="0" err="1"/>
              <a:t>বাশেঁর</a:t>
            </a:r>
            <a:r>
              <a:rPr lang="en-US" baseline="0" dirty="0"/>
              <a:t> </a:t>
            </a:r>
            <a:r>
              <a:rPr lang="en-US" dirty="0" err="1"/>
              <a:t>জোয়াল</a:t>
            </a:r>
            <a:r>
              <a:rPr lang="en-US" dirty="0"/>
              <a:t>’ ও</a:t>
            </a:r>
            <a:r>
              <a:rPr lang="en-US" baseline="0" dirty="0"/>
              <a:t> ’</a:t>
            </a:r>
            <a:r>
              <a:rPr lang="en-US" baseline="0" dirty="0" err="1"/>
              <a:t>কাঠের</a:t>
            </a:r>
            <a:r>
              <a:rPr lang="en-US" baseline="0" dirty="0"/>
              <a:t> </a:t>
            </a:r>
            <a:r>
              <a:rPr lang="en-US" baseline="0" dirty="0" err="1"/>
              <a:t>জোয়াল</a:t>
            </a:r>
            <a:r>
              <a:rPr lang="en-US" baseline="0" dirty="0"/>
              <a:t>’- এ </a:t>
            </a:r>
            <a:r>
              <a:rPr lang="en-US" baseline="0" dirty="0" err="1"/>
              <a:t>ক্লিরতে</a:t>
            </a:r>
            <a:r>
              <a:rPr lang="en-US" baseline="0" dirty="0"/>
              <a:t> </a:t>
            </a:r>
            <a:r>
              <a:rPr lang="en-US" baseline="0" dirty="0" err="1"/>
              <a:t>হবে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9D2E2-90FB-48B8-8AEE-A9CB42B014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40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ট্রিগার</a:t>
            </a:r>
            <a:r>
              <a:rPr lang="en-US" baseline="0" dirty="0"/>
              <a:t> </a:t>
            </a:r>
            <a:r>
              <a:rPr lang="en-US" baseline="0" dirty="0" err="1"/>
              <a:t>চালু</a:t>
            </a:r>
            <a:r>
              <a:rPr lang="en-US" baseline="0" dirty="0"/>
              <a:t> </a:t>
            </a:r>
            <a:r>
              <a:rPr lang="en-US" baseline="0" dirty="0" err="1"/>
              <a:t>করার</a:t>
            </a:r>
            <a:r>
              <a:rPr lang="en-US" baseline="0" dirty="0"/>
              <a:t> </a:t>
            </a:r>
            <a:r>
              <a:rPr lang="en-US" baseline="0" dirty="0" err="1"/>
              <a:t>জন্য</a:t>
            </a:r>
            <a:r>
              <a:rPr lang="en-US" baseline="0" dirty="0"/>
              <a:t> ‘</a:t>
            </a:r>
            <a:r>
              <a:rPr lang="en-US" baseline="0" dirty="0" err="1"/>
              <a:t>লাঙল</a:t>
            </a:r>
            <a:r>
              <a:rPr lang="en-US" baseline="0" dirty="0"/>
              <a:t>’ ও ‘</a:t>
            </a:r>
            <a:r>
              <a:rPr lang="en-US" baseline="0" dirty="0" err="1"/>
              <a:t>মই’তে</a:t>
            </a:r>
            <a:r>
              <a:rPr lang="en-US" baseline="0" dirty="0"/>
              <a:t> </a:t>
            </a:r>
            <a:r>
              <a:rPr lang="en-US" baseline="0" dirty="0" err="1"/>
              <a:t>ক্লিক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হবে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9D2E2-90FB-48B8-8AEE-A9CB42B014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2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4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0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81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4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1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7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4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81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3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4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9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AFA19-E181-4375-ABB4-0E52D3EE127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0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eb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3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স্বদেশী কৃষি">
            <a:extLst>
              <a:ext uri="{FF2B5EF4-FFF2-40B4-BE49-F238E27FC236}">
                <a16:creationId xmlns:a16="http://schemas.microsoft.com/office/drawing/2014/main" id="{78871E74-D257-52CB-2370-893400308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957" y="23812"/>
            <a:ext cx="12222957" cy="683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273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963" y="3957141"/>
            <a:ext cx="89500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সহজলভ্য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দেশীয়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পরিচালনা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ওজনে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হালকা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বহন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" r="17700"/>
          <a:stretch/>
        </p:blipFill>
        <p:spPr>
          <a:xfrm>
            <a:off x="109536" y="152400"/>
            <a:ext cx="4470849" cy="361818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" r="17700"/>
          <a:stretch/>
        </p:blipFill>
        <p:spPr>
          <a:xfrm flipH="1">
            <a:off x="7572376" y="152400"/>
            <a:ext cx="4470849" cy="36181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572A39-1A7A-22F7-E94C-2157607A9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0" r="17700"/>
          <a:stretch>
            <a:fillRect/>
          </a:stretch>
        </p:blipFill>
        <p:spPr>
          <a:xfrm flipH="1">
            <a:off x="4580385" y="148950"/>
            <a:ext cx="2991990" cy="361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69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66688"/>
            <a:ext cx="4670895" cy="29193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5"/>
          <a:stretch/>
        </p:blipFill>
        <p:spPr>
          <a:xfrm>
            <a:off x="152400" y="163288"/>
            <a:ext cx="4028817" cy="29061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1925" y="3914395"/>
            <a:ext cx="89500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জোয়ালের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জোয়াল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ওজনে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হালকা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গরুর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পক্ষে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বহন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760" y="3116759"/>
            <a:ext cx="28406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বাঁশের</a:t>
            </a:r>
            <a:r>
              <a:rPr lang="en-US" sz="4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জোয়াল</a:t>
            </a:r>
            <a:endParaRPr lang="en-US" sz="4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30317" y="3130667"/>
            <a:ext cx="28406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কাঠের</a:t>
            </a:r>
            <a:r>
              <a:rPr lang="en-US" sz="4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জোয়াল</a:t>
            </a:r>
            <a:endParaRPr lang="en-US" sz="4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776486" y="1537516"/>
            <a:ext cx="0" cy="153191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8846128" y="1262389"/>
            <a:ext cx="0" cy="18052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15,527 Yoke Royalty-Free Images, Stock Photos &amp; Pictures ...">
            <a:extLst>
              <a:ext uri="{FF2B5EF4-FFF2-40B4-BE49-F238E27FC236}">
                <a16:creationId xmlns:a16="http://schemas.microsoft.com/office/drawing/2014/main" id="{C368EE71-3B67-30BD-84EC-DFB13A424B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802" b="12947"/>
          <a:stretch>
            <a:fillRect/>
          </a:stretch>
        </p:blipFill>
        <p:spPr>
          <a:xfrm>
            <a:off x="4285832" y="1055887"/>
            <a:ext cx="2840660" cy="124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54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2" y="90488"/>
            <a:ext cx="7467600" cy="49006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04800" y="3323898"/>
            <a:ext cx="89500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মইয়ের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ঢেলা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ভাঙা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আগাছা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দমন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আলাদা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মই, মই png | PNGEgg">
            <a:extLst>
              <a:ext uri="{FF2B5EF4-FFF2-40B4-BE49-F238E27FC236}">
                <a16:creationId xmlns:a16="http://schemas.microsoft.com/office/drawing/2014/main" id="{5B6C8AAF-7061-D106-B4F2-D13A1D327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00" l="9483" r="899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995281">
            <a:off x="1554031" y="228424"/>
            <a:ext cx="1825889" cy="314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538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9035" y="3671888"/>
            <a:ext cx="119558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কোদালের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স্থানীয়ভাবে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কামারশালায়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আলগা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ঢেলা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ভাঙ্গা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আগাছা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দমনেও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কোদাল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কোদাল">
            <a:extLst>
              <a:ext uri="{FF2B5EF4-FFF2-40B4-BE49-F238E27FC236}">
                <a16:creationId xmlns:a16="http://schemas.microsoft.com/office/drawing/2014/main" id="{DC26A16C-4628-9F77-F92A-99AE0ACFE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10547"/>
            <a:ext cx="6492269" cy="42449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Kodal Garden Hoe Spade With Wooden Handle Agricultural Tool- 1 Pcs ...">
            <a:extLst>
              <a:ext uri="{FF2B5EF4-FFF2-40B4-BE49-F238E27FC236}">
                <a16:creationId xmlns:a16="http://schemas.microsoft.com/office/drawing/2014/main" id="{B9DD2729-2BD6-9B26-0C1D-7C66B3EF8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444137"/>
            <a:ext cx="3124200" cy="32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16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28420"/>
            <a:ext cx="7514897" cy="56361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028" y="214312"/>
            <a:ext cx="632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চিত্রটিতে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সনাক্ত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82100" y="2514600"/>
            <a:ext cx="1181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87056" y="4317994"/>
            <a:ext cx="790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মই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610" y="305145"/>
            <a:ext cx="2942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কক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104696" y="2834237"/>
            <a:ext cx="914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533696" y="2583952"/>
            <a:ext cx="914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Picture 1" descr="https://encrypted-tbn0.gstatic.com/images?q=tbn:ANd9GcS2eQsjNN5mB10eeqhmS-O7RH_8ntYOj3K2BYXjXBqb5Q&amp;s">
            <a:extLst>
              <a:ext uri="{FF2B5EF4-FFF2-40B4-BE49-F238E27FC236}">
                <a16:creationId xmlns:a16="http://schemas.microsoft.com/office/drawing/2014/main" id="{5FD71899-4DB1-A924-675C-8B16386A8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833" t="12500" r="16667" b="8401"/>
          <a:stretch>
            <a:fillRect/>
          </a:stretch>
        </p:blipFill>
        <p:spPr>
          <a:xfrm>
            <a:off x="10389147" y="0"/>
            <a:ext cx="1676400" cy="212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929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50" b="27510"/>
          <a:stretch/>
        </p:blipFill>
        <p:spPr>
          <a:xfrm>
            <a:off x="4495800" y="66675"/>
            <a:ext cx="7620000" cy="4090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2400" y="3962400"/>
            <a:ext cx="464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আঁচড়া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বিদার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পাতলা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আগাছা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দমন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আলগা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 descr="প্রোডাক্টস - এগ্রো মার্ট">
            <a:extLst>
              <a:ext uri="{FF2B5EF4-FFF2-40B4-BE49-F238E27FC236}">
                <a16:creationId xmlns:a16="http://schemas.microsoft.com/office/drawing/2014/main" id="{5D7DD148-F069-A2BF-E898-4CA9471746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196" b="40417"/>
          <a:stretch>
            <a:fillRect/>
          </a:stretch>
        </p:blipFill>
        <p:spPr>
          <a:xfrm>
            <a:off x="261097" y="1219199"/>
            <a:ext cx="4202206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39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58"/>
          <a:stretch/>
        </p:blipFill>
        <p:spPr>
          <a:xfrm>
            <a:off x="82035" y="81030"/>
            <a:ext cx="4024630" cy="66808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95800" y="4191000"/>
            <a:ext cx="486103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নিড়ানির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আগাছা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পরিষ্কার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আলগা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আগাছা পরিস্কার করার নিড়ানি">
            <a:extLst>
              <a:ext uri="{FF2B5EF4-FFF2-40B4-BE49-F238E27FC236}">
                <a16:creationId xmlns:a16="http://schemas.microsoft.com/office/drawing/2014/main" id="{0AC85CBE-22DB-D450-69A4-49907536A0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02" r="36926"/>
          <a:stretch>
            <a:fillRect/>
          </a:stretch>
        </p:blipFill>
        <p:spPr>
          <a:xfrm rot="5400000">
            <a:off x="6790829" y="-390029"/>
            <a:ext cx="1836937" cy="520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58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2400" y="5496461"/>
            <a:ext cx="1158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কাস্তের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গম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কাটার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বৈশাখ মাসের প্রথম দিন থেকেই ধান কাটা ...">
            <a:extLst>
              <a:ext uri="{FF2B5EF4-FFF2-40B4-BE49-F238E27FC236}">
                <a16:creationId xmlns:a16="http://schemas.microsoft.com/office/drawing/2014/main" id="{123B2BF4-D4E8-6F15-4300-DD73BE965E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17"/>
          <a:stretch>
            <a:fillRect/>
          </a:stretch>
        </p:blipFill>
        <p:spPr>
          <a:xfrm>
            <a:off x="2819400" y="57152"/>
            <a:ext cx="9296400" cy="542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Traditional Sickle with Wooden Handle Isolated on Transparent ...">
            <a:extLst>
              <a:ext uri="{FF2B5EF4-FFF2-40B4-BE49-F238E27FC236}">
                <a16:creationId xmlns:a16="http://schemas.microsoft.com/office/drawing/2014/main" id="{6B4132F3-F79A-A36E-B9B9-DF5F3A934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02555"/>
            <a:ext cx="22288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4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BEF6AF7-0487-D27E-FA72-9655D39A45A6}"/>
              </a:ext>
            </a:extLst>
          </p:cNvPr>
          <p:cNvGrpSpPr/>
          <p:nvPr/>
        </p:nvGrpSpPr>
        <p:grpSpPr>
          <a:xfrm>
            <a:off x="2362200" y="171905"/>
            <a:ext cx="6478741" cy="5847895"/>
            <a:chOff x="2362200" y="171905"/>
            <a:chExt cx="6478741" cy="584789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63454F8-C323-E032-09FD-6FA22E7D0936}"/>
                </a:ext>
              </a:extLst>
            </p:cNvPr>
            <p:cNvGrpSpPr/>
            <p:nvPr/>
          </p:nvGrpSpPr>
          <p:grpSpPr>
            <a:xfrm>
              <a:off x="2362200" y="171905"/>
              <a:ext cx="6478741" cy="5764264"/>
              <a:chOff x="4648200" y="179336"/>
              <a:chExt cx="6478741" cy="5764264"/>
            </a:xfrm>
          </p:grpSpPr>
          <p:pic>
            <p:nvPicPr>
              <p:cNvPr id="7" name="Picture 6" descr="Watering Can পানি দেওয়ার ক্যান - Online Nursery ...">
                <a:extLst>
                  <a:ext uri="{FF2B5EF4-FFF2-40B4-BE49-F238E27FC236}">
                    <a16:creationId xmlns:a16="http://schemas.microsoft.com/office/drawing/2014/main" id="{F04E8634-43A4-04BF-D558-BD781CBA41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19715" t="8310" r="32409" b="49148"/>
              <a:stretch>
                <a:fillRect/>
              </a:stretch>
            </p:blipFill>
            <p:spPr>
              <a:xfrm>
                <a:off x="4648200" y="179336"/>
                <a:ext cx="6478741" cy="5756833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9DB2087-0EF5-7B03-C742-E220874171FE}"/>
                  </a:ext>
                </a:extLst>
              </p:cNvPr>
              <p:cNvSpPr/>
              <p:nvPr/>
            </p:nvSpPr>
            <p:spPr>
              <a:xfrm>
                <a:off x="4648200" y="5181600"/>
                <a:ext cx="1600200" cy="76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3DB73F-3340-20FE-0E03-5B3EC61DFDD7}"/>
                </a:ext>
              </a:extLst>
            </p:cNvPr>
            <p:cNvSpPr/>
            <p:nvPr/>
          </p:nvSpPr>
          <p:spPr>
            <a:xfrm>
              <a:off x="5257800" y="5715000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81000" y="5051575"/>
            <a:ext cx="8816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ঝাঝরির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সবজি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ক্ষেতে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44302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হাত জাল png | PNGEgg">
            <a:extLst>
              <a:ext uri="{FF2B5EF4-FFF2-40B4-BE49-F238E27FC236}">
                <a16:creationId xmlns:a16="http://schemas.microsoft.com/office/drawing/2014/main" id="{B200A534-075B-0E14-A111-D7E37C74A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51" b="89876" l="4000" r="90000"/>
                    </a14:imgEffect>
                  </a14:imgLayer>
                </a14:imgProps>
              </a:ext>
            </a:extLst>
          </a:blip>
          <a:srcRect l="5543" t="6620" r="12418" b="8313"/>
          <a:stretch>
            <a:fillRect/>
          </a:stretch>
        </p:blipFill>
        <p:spPr>
          <a:xfrm>
            <a:off x="381000" y="85432"/>
            <a:ext cx="10309334" cy="66871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4876800"/>
            <a:ext cx="8816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en-US" sz="5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জালের</a:t>
            </a:r>
            <a:r>
              <a:rPr lang="en-US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ফসলের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ক্ষেতের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পোকা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976844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riculture Tools PNGs for Free Download">
            <a:extLst>
              <a:ext uri="{FF2B5EF4-FFF2-40B4-BE49-F238E27FC236}">
                <a16:creationId xmlns:a16="http://schemas.microsoft.com/office/drawing/2014/main" id="{0C516EBC-1E0F-C617-FA38-523A00B1D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52400"/>
            <a:ext cx="9753600" cy="54883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90CC82-52CF-BAFB-0BDA-D60D1CE59A1C}"/>
              </a:ext>
            </a:extLst>
          </p:cNvPr>
          <p:cNvSpPr txBox="1"/>
          <p:nvPr/>
        </p:nvSpPr>
        <p:spPr>
          <a:xfrm>
            <a:off x="247650" y="5334000"/>
            <a:ext cx="11639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7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5" r="11529" b="8842"/>
          <a:stretch>
            <a:fillRect/>
          </a:stretch>
        </p:blipFill>
        <p:spPr>
          <a:xfrm>
            <a:off x="6553201" y="1516224"/>
            <a:ext cx="5572124" cy="52880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4" y="60532"/>
            <a:ext cx="5465746" cy="34160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438" y="3657600"/>
            <a:ext cx="6324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গরুর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গাড়ী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মাঠ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পরিবহণের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056898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2367171"/>
            <a:ext cx="8839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কোদাল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আঁচড়া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বিদার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29800" y="59436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Teamwork Png Transparent Images - Free Clipart Teamwork - Free Transparent PNG Clipart Images Download">
            <a:extLst>
              <a:ext uri="{FF2B5EF4-FFF2-40B4-BE49-F238E27FC236}">
                <a16:creationId xmlns:a16="http://schemas.microsoft.com/office/drawing/2014/main" id="{2EB1EED4-9C09-B3E4-4F0F-EAACCF9CE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81" b="85366" l="7209" r="93346"/>
                    </a14:imgEffect>
                  </a14:imgLayer>
                </a14:imgProps>
              </a:ext>
            </a:extLst>
          </a:blip>
          <a:srcRect b="15041"/>
          <a:stretch>
            <a:fillRect/>
          </a:stretch>
        </p:blipFill>
        <p:spPr>
          <a:xfrm>
            <a:off x="8839200" y="234868"/>
            <a:ext cx="3276600" cy="18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59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19600" y="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সম্ভব্য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endParaRPr lang="en-US" sz="5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363" y="914400"/>
            <a:ext cx="89500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সহজলভ্য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দেশীয়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পরিচালনা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ওজনে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হালকা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বহন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6363" y="3886200"/>
            <a:ext cx="89500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আঁচড়া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বিদার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পাতলা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আগাছা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দমন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আলগা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6940013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500" y="19050"/>
            <a:ext cx="2438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117521"/>
            <a:ext cx="807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শনাক্ত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325" y="5849203"/>
            <a:ext cx="8901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সুবিধাগুলি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9" name="Picture 8" descr="মই, মই png | PNGEgg">
            <a:extLst>
              <a:ext uri="{FF2B5EF4-FFF2-40B4-BE49-F238E27FC236}">
                <a16:creationId xmlns:a16="http://schemas.microsoft.com/office/drawing/2014/main" id="{A893F94F-4AB5-1130-C5C4-69F7C5081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00" l="9483" r="899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1703727" y="1226578"/>
            <a:ext cx="1825889" cy="3148085"/>
          </a:xfrm>
          <a:prstGeom prst="rect">
            <a:avLst/>
          </a:prstGeom>
        </p:spPr>
      </p:pic>
      <p:pic>
        <p:nvPicPr>
          <p:cNvPr id="12" name="Picture 11" descr="Kodal Garden Hoe Spade With Wooden Handle Agricultural Tool- 1 Pcs ...">
            <a:extLst>
              <a:ext uri="{FF2B5EF4-FFF2-40B4-BE49-F238E27FC236}">
                <a16:creationId xmlns:a16="http://schemas.microsoft.com/office/drawing/2014/main" id="{62748E81-F0C2-EA60-27CC-A243C90A7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142" y="1886962"/>
            <a:ext cx="1676400" cy="1724297"/>
          </a:xfrm>
          <a:prstGeom prst="rect">
            <a:avLst/>
          </a:prstGeom>
        </p:spPr>
      </p:pic>
      <p:pic>
        <p:nvPicPr>
          <p:cNvPr id="17" name="Picture 16" descr="আগাছা পরিস্কার করার নিড়ানি">
            <a:extLst>
              <a:ext uri="{FF2B5EF4-FFF2-40B4-BE49-F238E27FC236}">
                <a16:creationId xmlns:a16="http://schemas.microsoft.com/office/drawing/2014/main" id="{42DB5ECD-0888-E7BE-EBAA-C9DEEEB3DB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802" r="36926"/>
          <a:stretch>
            <a:fillRect/>
          </a:stretch>
        </p:blipFill>
        <p:spPr>
          <a:xfrm rot="5400000">
            <a:off x="2448807" y="2464369"/>
            <a:ext cx="1672340" cy="4741155"/>
          </a:xfrm>
          <a:prstGeom prst="rect">
            <a:avLst/>
          </a:prstGeom>
        </p:spPr>
      </p:pic>
      <p:pic>
        <p:nvPicPr>
          <p:cNvPr id="20" name="Picture 19" descr="প্রোডাক্টস - এগ্রো মার্ট">
            <a:extLst>
              <a:ext uri="{FF2B5EF4-FFF2-40B4-BE49-F238E27FC236}">
                <a16:creationId xmlns:a16="http://schemas.microsoft.com/office/drawing/2014/main" id="{CB066E3B-4C42-DFCA-1401-9FA4CC2E71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7196" b="40417"/>
          <a:stretch>
            <a:fillRect/>
          </a:stretch>
        </p:blipFill>
        <p:spPr>
          <a:xfrm>
            <a:off x="6934200" y="4055937"/>
            <a:ext cx="3844774" cy="1629672"/>
          </a:xfrm>
          <a:prstGeom prst="rect">
            <a:avLst/>
          </a:prstGeom>
        </p:spPr>
      </p:pic>
      <p:pic>
        <p:nvPicPr>
          <p:cNvPr id="22" name="Picture 21" descr="15,527 Yoke Royalty-Free Images, Stock Photos &amp; Pictures ...">
            <a:extLst>
              <a:ext uri="{FF2B5EF4-FFF2-40B4-BE49-F238E27FC236}">
                <a16:creationId xmlns:a16="http://schemas.microsoft.com/office/drawing/2014/main" id="{09749A83-0A03-8A3F-5FB2-F30A8E42F3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802" b="12947"/>
          <a:stretch>
            <a:fillRect/>
          </a:stretch>
        </p:blipFill>
        <p:spPr>
          <a:xfrm>
            <a:off x="7567971" y="2107316"/>
            <a:ext cx="3581400" cy="157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30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48400" y="914400"/>
            <a:ext cx="47915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8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ড়ির</a:t>
            </a:r>
            <a:r>
              <a:rPr lang="en-US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4120278"/>
            <a:ext cx="1181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এলাকার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উৎপাদনে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সমস্ত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91355"/>
            <a:ext cx="5320145" cy="399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0925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কৃষিতে নীরব বিপ্লব ঘটাচ্ছে 'কৃষি ...">
            <a:extLst>
              <a:ext uri="{FF2B5EF4-FFF2-40B4-BE49-F238E27FC236}">
                <a16:creationId xmlns:a16="http://schemas.microsoft.com/office/drawing/2014/main" id="{410AC2B3-3F06-7EC6-9653-2B96860C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557"/>
          <a:stretch>
            <a:fillRect/>
          </a:stretch>
        </p:blipFill>
        <p:spPr>
          <a:xfrm>
            <a:off x="0" y="457200"/>
            <a:ext cx="12177705" cy="6400800"/>
          </a:xfrm>
          <a:prstGeom prst="rect">
            <a:avLst/>
          </a:prstGeom>
        </p:spPr>
      </p:pic>
      <p:pic>
        <p:nvPicPr>
          <p:cNvPr id="6" name="Picture 5" descr="কৃষিতে নীরব বিপ্লব ঘটাচ্ছে 'কৃষি ...">
            <a:extLst>
              <a:ext uri="{FF2B5EF4-FFF2-40B4-BE49-F238E27FC236}">
                <a16:creationId xmlns:a16="http://schemas.microsoft.com/office/drawing/2014/main" id="{9E4275ED-846B-F6BE-78A4-82154EFCA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9989"/>
          <a:stretch>
            <a:fillRect/>
          </a:stretch>
        </p:blipFill>
        <p:spPr>
          <a:xfrm>
            <a:off x="-1" y="0"/>
            <a:ext cx="12177705" cy="685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86337" y="290364"/>
            <a:ext cx="723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অংশগ্রহণের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823717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380" y="533400"/>
            <a:ext cx="65324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ক্ষক</a:t>
            </a: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380" y="2209800"/>
            <a:ext cx="86798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মঞ্জুর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মোর্শেদ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কৃষিশিক্ষা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</a:p>
          <a:p>
            <a:pPr algn="just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হালসা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আদর্শ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মহিলা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মাদরাসা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কাশিপুর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মনিরামপুর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01936011102</a:t>
            </a:r>
            <a:endParaRPr lang="en-US" sz="4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payel_cworld@yahoo.com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C10842-D8F7-C561-2A9B-39B378164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060" y="132589"/>
            <a:ext cx="2147540" cy="26868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852569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4961" y="457200"/>
            <a:ext cx="709742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</a:t>
            </a:r>
            <a:r>
              <a:rPr lang="en-US" sz="7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</a:t>
            </a:r>
            <a:r>
              <a:rPr lang="en-US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4961" y="2773501"/>
            <a:ext cx="27092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79864" y="2773501"/>
            <a:ext cx="84453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৬ষ্ঠ</a:t>
            </a: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কৃষিশিক্ষা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উৎপাদনে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৪০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৬ষ্ঠ শ্রেণির কৃষিশিক্ষা বই (NCTB) PDF ২০২৬">
            <a:extLst>
              <a:ext uri="{FF2B5EF4-FFF2-40B4-BE49-F238E27FC236}">
                <a16:creationId xmlns:a16="http://schemas.microsoft.com/office/drawing/2014/main" id="{70D6C758-67EA-CEC9-16E1-2C26146A6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464" y="50427"/>
            <a:ext cx="2709219" cy="353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678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3462" y="1607017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5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3764340"/>
            <a:ext cx="1135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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সনাক্ত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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 descr="বারি লাঙল কোন ধরনের কৃষি যন্ত্র?">
            <a:extLst>
              <a:ext uri="{FF2B5EF4-FFF2-40B4-BE49-F238E27FC236}">
                <a16:creationId xmlns:a16="http://schemas.microsoft.com/office/drawing/2014/main" id="{8B040BBE-2140-1ED4-1FBF-C419FFC63F7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9661" t="19052" r="20796" b="19054"/>
          <a:stretch>
            <a:fillRect/>
          </a:stretch>
        </p:blipFill>
        <p:spPr>
          <a:xfrm>
            <a:off x="8281986" y="76200"/>
            <a:ext cx="3833814" cy="281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452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4" b="9457"/>
          <a:stretch/>
        </p:blipFill>
        <p:spPr>
          <a:xfrm>
            <a:off x="1905000" y="1219200"/>
            <a:ext cx="8160658" cy="50871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057400" y="143470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চিন্ত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443021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5593" r="3417"/>
          <a:stretch/>
        </p:blipFill>
        <p:spPr>
          <a:xfrm>
            <a:off x="92074" y="115699"/>
            <a:ext cx="10441883" cy="6622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457757" y="152400"/>
            <a:ext cx="16421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F0C88B-B2BA-1F99-A77A-599032EA42C6}"/>
              </a:ext>
            </a:extLst>
          </p:cNvPr>
          <p:cNvSpPr txBox="1"/>
          <p:nvPr/>
        </p:nvSpPr>
        <p:spPr>
          <a:xfrm>
            <a:off x="10429182" y="5135940"/>
            <a:ext cx="1642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কাজে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72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609600"/>
            <a:ext cx="674716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9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জকের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6500" y="3447633"/>
            <a:ext cx="7239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উৎপাদনে</a:t>
            </a:r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Shop Gardening Online, Template, Gardening, Rake PNG and Vector with Transparent Background for Free Download">
            <a:extLst>
              <a:ext uri="{FF2B5EF4-FFF2-40B4-BE49-F238E27FC236}">
                <a16:creationId xmlns:a16="http://schemas.microsoft.com/office/drawing/2014/main" id="{7C66833A-35F5-6B94-2021-32732A4C7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3900" y="76200"/>
            <a:ext cx="37719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95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914400"/>
            <a:ext cx="4800600" cy="390164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581804" y="1333748"/>
            <a:ext cx="2466828" cy="707886"/>
            <a:chOff x="57804" y="1333748"/>
            <a:chExt cx="2466828" cy="707886"/>
          </a:xfrm>
        </p:grpSpPr>
        <p:sp>
          <p:nvSpPr>
            <p:cNvPr id="5" name="TextBox 4"/>
            <p:cNvSpPr txBox="1"/>
            <p:nvPr/>
          </p:nvSpPr>
          <p:spPr>
            <a:xfrm>
              <a:off x="57804" y="1333748"/>
              <a:ext cx="1828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মুঠি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/</a:t>
              </a:r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হাতল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831905" y="1687691"/>
              <a:ext cx="692727" cy="0"/>
            </a:xfrm>
            <a:prstGeom prst="line">
              <a:avLst/>
            </a:prstGeom>
            <a:ln w="57150"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7315200" y="1987235"/>
            <a:ext cx="2225566" cy="707886"/>
            <a:chOff x="5791200" y="1987235"/>
            <a:chExt cx="2225566" cy="707886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5791200" y="2313057"/>
              <a:ext cx="1371600" cy="0"/>
            </a:xfrm>
            <a:prstGeom prst="line">
              <a:avLst/>
            </a:prstGeom>
            <a:ln w="57150">
              <a:headEnd type="arrow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064266" y="1987235"/>
              <a:ext cx="9525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ঈশ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715000" y="2856558"/>
            <a:ext cx="2259714" cy="707886"/>
            <a:chOff x="4191000" y="2856558"/>
            <a:chExt cx="2259714" cy="707886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4191000" y="3200400"/>
              <a:ext cx="1371600" cy="0"/>
            </a:xfrm>
            <a:prstGeom prst="line">
              <a:avLst/>
            </a:prstGeom>
            <a:ln w="57150">
              <a:headEnd type="arrow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498214" y="2856558"/>
              <a:ext cx="9525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খিল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6018491" y="3886200"/>
            <a:ext cx="1371600" cy="0"/>
          </a:xfrm>
          <a:prstGeom prst="line">
            <a:avLst/>
          </a:prstGeom>
          <a:ln w="57150"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84831" y="3548023"/>
            <a:ext cx="1682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শরীর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861285" y="4076628"/>
            <a:ext cx="3746283" cy="707886"/>
            <a:chOff x="5337284" y="4076628"/>
            <a:chExt cx="3746283" cy="707886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37284" y="4419600"/>
              <a:ext cx="1365030" cy="0"/>
            </a:xfrm>
            <a:prstGeom prst="line">
              <a:avLst/>
            </a:prstGeom>
            <a:ln w="57150">
              <a:headEnd type="arrow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6724651" y="4076628"/>
              <a:ext cx="23589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ফলক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ফলা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485900" y="5267708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দেশি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357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511</Words>
  <Application>Microsoft Office PowerPoint</Application>
  <PresentationFormat>Widescreen</PresentationFormat>
  <Paragraphs>97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</dc:creator>
  <cp:lastModifiedBy>Mohammed Morshed</cp:lastModifiedBy>
  <cp:revision>103</cp:revision>
  <dcterms:created xsi:type="dcterms:W3CDTF">2016-01-21T14:06:10Z</dcterms:created>
  <dcterms:modified xsi:type="dcterms:W3CDTF">2026-08-05T16:27:52Z</dcterms:modified>
</cp:coreProperties>
</file>