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87" r:id="rId5"/>
    <p:sldId id="286" r:id="rId6"/>
    <p:sldId id="260" r:id="rId7"/>
    <p:sldId id="296" r:id="rId8"/>
    <p:sldId id="297" r:id="rId9"/>
    <p:sldId id="258" r:id="rId10"/>
    <p:sldId id="288" r:id="rId11"/>
    <p:sldId id="289" r:id="rId12"/>
    <p:sldId id="261" r:id="rId13"/>
    <p:sldId id="290" r:id="rId14"/>
    <p:sldId id="292" r:id="rId15"/>
    <p:sldId id="291" r:id="rId16"/>
    <p:sldId id="293" r:id="rId17"/>
    <p:sldId id="294" r:id="rId18"/>
    <p:sldId id="262" r:id="rId19"/>
    <p:sldId id="295" r:id="rId20"/>
    <p:sldId id="26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3350"/>
    <a:srgbClr val="0C4360"/>
    <a:srgbClr val="1B6872"/>
    <a:srgbClr val="63B7C6"/>
    <a:srgbClr val="002136"/>
    <a:srgbClr val="0C75AC"/>
    <a:srgbClr val="0024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2FF6B6-4F8A-40F7-B5F4-FC3996824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10A999-F365-48DF-976A-0517FE045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5457B-CDAE-4DEB-AEC8-C82DE2312E37}" type="datetimeFigureOut">
              <a:rPr lang="en-US" smtClean="0"/>
              <a:t>8/7/2026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735C90-ADBF-4B9E-BE88-E1C8F83E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06A01-6D0A-45EF-A584-05A3361D6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1430A-4AA4-45C8-AC23-CD6B61C41A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900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B78EA-28CE-41D8-9043-90E391E5F567}" type="datetimeFigureOut">
              <a:rPr lang="en-US" noProof="0" smtClean="0"/>
              <a:t>8/7/2026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4D747-9380-41EE-9946-EC9EC0CA5D1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27727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CA15AFD-4983-47DD-9ED0-D3B27E5A096F}"/>
              </a:ext>
            </a:extLst>
          </p:cNvPr>
          <p:cNvGrpSpPr/>
          <p:nvPr userDrawn="1"/>
        </p:nvGrpSpPr>
        <p:grpSpPr>
          <a:xfrm>
            <a:off x="-1604709" y="-3756"/>
            <a:ext cx="13796710" cy="6861756"/>
            <a:chOff x="-1604709" y="-3756"/>
            <a:chExt cx="13796710" cy="686175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222D5E2-E9B4-4180-98B8-4E514C9ADB28}"/>
                </a:ext>
              </a:extLst>
            </p:cNvPr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E10E1E-5268-4F03-BA64-07E19DE26739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989C45D-BDFF-418F-BE79-03FF70015770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8DCD5806-2A2F-4ABF-8057-245681C498E6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8" name="Right Triangle 17">
                <a:extLst>
                  <a:ext uri="{FF2B5EF4-FFF2-40B4-BE49-F238E27FC236}">
                    <a16:creationId xmlns:a16="http://schemas.microsoft.com/office/drawing/2014/main" id="{3A93038F-E9E4-4FFD-B3DF-28DB7C2C1490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9" name="Right Triangle 18">
                <a:extLst>
                  <a:ext uri="{FF2B5EF4-FFF2-40B4-BE49-F238E27FC236}">
                    <a16:creationId xmlns:a16="http://schemas.microsoft.com/office/drawing/2014/main" id="{5DEA1E02-BBD0-4AE3-AF22-433B90272178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027A677-9ACB-4264-B148-4806678FB83F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E3AAB79D-382D-4A95-965E-526B6A681DA7}"/>
                </a:ext>
              </a:extLst>
            </p:cNvPr>
            <p:cNvSpPr/>
            <p:nvPr/>
          </p:nvSpPr>
          <p:spPr>
            <a:xfrm rot="18900000" flipH="1">
              <a:off x="-1604709" y="1397837"/>
              <a:ext cx="3211378" cy="321137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A22127-2B4A-4B15-B0A9-F019A30347A1}"/>
                </a:ext>
              </a:extLst>
            </p:cNvPr>
            <p:cNvSpPr/>
            <p:nvPr/>
          </p:nvSpPr>
          <p:spPr>
            <a:xfrm rot="18900000">
              <a:off x="-861777" y="-3756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F04D9FDC-1B67-4254-9535-CD32E81F0C3E}"/>
                </a:ext>
              </a:extLst>
            </p:cNvPr>
            <p:cNvSpPr/>
            <p:nvPr/>
          </p:nvSpPr>
          <p:spPr>
            <a:xfrm rot="13500000">
              <a:off x="-1226102" y="1737462"/>
              <a:ext cx="2416016" cy="2416016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A86C4EA-4CF8-4531-845D-4FCB1E2F7422}"/>
                </a:ext>
              </a:extLst>
            </p:cNvPr>
            <p:cNvGrpSpPr/>
            <p:nvPr/>
          </p:nvGrpSpPr>
          <p:grpSpPr>
            <a:xfrm>
              <a:off x="-760406" y="4672937"/>
              <a:ext cx="1520812" cy="1520812"/>
              <a:chOff x="-1604709" y="3012880"/>
              <a:chExt cx="3211378" cy="321137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101B195-C112-4D20-8D19-4D22479B150D}"/>
                  </a:ext>
                </a:extLst>
              </p:cNvPr>
              <p:cNvSpPr/>
              <p:nvPr/>
            </p:nvSpPr>
            <p:spPr>
              <a:xfrm rot="18900000" flipH="1">
                <a:off x="-1604709" y="3012880"/>
                <a:ext cx="3211378" cy="321137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4" name="Freeform: Shape 12">
                <a:extLst>
                  <a:ext uri="{FF2B5EF4-FFF2-40B4-BE49-F238E27FC236}">
                    <a16:creationId xmlns:a16="http://schemas.microsoft.com/office/drawing/2014/main" id="{CA755F1F-9955-4CBB-8F34-F7801CA44CE7}"/>
                  </a:ext>
                </a:extLst>
              </p:cNvPr>
              <p:cNvSpPr/>
              <p:nvPr/>
            </p:nvSpPr>
            <p:spPr>
              <a:xfrm rot="13500000">
                <a:off x="-1226102" y="3352505"/>
                <a:ext cx="2416016" cy="2416016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61488" y="2395728"/>
            <a:ext cx="7077456" cy="124358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600" b="1" dirty="0">
                <a:solidFill>
                  <a:schemeClr val="accent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2DEF0-A0B0-4CFE-B67D-A9D75E2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3721608"/>
            <a:ext cx="7077456" cy="868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GB" sz="18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6959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796BFF-6E5F-4DE7-B193-F501FC094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365" y="1517715"/>
            <a:ext cx="5184437" cy="4659248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78622754-CA4D-4C27-A37F-B26E7B4C9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4163" y="1517715"/>
            <a:ext cx="5184437" cy="465924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9597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ategor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212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2230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6248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10266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954283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894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5F72315-51A9-431C-B80A-45E4FB1D6B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63912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883D1F0C-34F1-46E1-B178-E4AB82B146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07930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7202A849-DF14-40E7-B38D-1185F72603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51948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CCFC1ADF-AC11-4CCD-AC2D-478B6FFEA5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95965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4CB326-DA0E-488E-B236-7017E8438FBB}"/>
              </a:ext>
            </a:extLst>
          </p:cNvPr>
          <p:cNvCxnSpPr/>
          <p:nvPr userDrawn="1"/>
        </p:nvCxnSpPr>
        <p:spPr>
          <a:xfrm>
            <a:off x="1242354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366B533-7212-4A36-9CE2-D6302E721F8F}"/>
              </a:ext>
            </a:extLst>
          </p:cNvPr>
          <p:cNvCxnSpPr/>
          <p:nvPr userDrawn="1"/>
        </p:nvCxnSpPr>
        <p:spPr>
          <a:xfrm>
            <a:off x="3486372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D7474CD-E230-4E14-8274-5E20F673F401}"/>
              </a:ext>
            </a:extLst>
          </p:cNvPr>
          <p:cNvCxnSpPr/>
          <p:nvPr userDrawn="1"/>
        </p:nvCxnSpPr>
        <p:spPr>
          <a:xfrm>
            <a:off x="5730390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BF71FCE-6F39-4D2F-82BE-7D9F1D2ED59F}"/>
              </a:ext>
            </a:extLst>
          </p:cNvPr>
          <p:cNvCxnSpPr/>
          <p:nvPr userDrawn="1"/>
        </p:nvCxnSpPr>
        <p:spPr>
          <a:xfrm>
            <a:off x="7974408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7AC7A-17D9-4F42-9DD0-94FE4FC6BF19}"/>
              </a:ext>
            </a:extLst>
          </p:cNvPr>
          <p:cNvCxnSpPr/>
          <p:nvPr userDrawn="1"/>
        </p:nvCxnSpPr>
        <p:spPr>
          <a:xfrm>
            <a:off x="10218425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6266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3 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642D3CE0-C3B4-4F3F-A650-AB452B3AD4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4169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DBED2BB0-CDAD-40EE-8B35-C66DF45EE2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4624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7457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94020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486826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10087" y="1444649"/>
            <a:ext cx="7548513" cy="457907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0650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015C605-1D30-48BC-A0D6-3B11AF56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290" y="1444649"/>
            <a:ext cx="7694310" cy="457907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2989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4494CD2-CCDD-0248-96F8-741002C44255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07077B00-C1EE-7241-B441-7814F92A7EDF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0" name="Freeform: Shape 17">
            <a:extLst>
              <a:ext uri="{FF2B5EF4-FFF2-40B4-BE49-F238E27FC236}">
                <a16:creationId xmlns:a16="http://schemas.microsoft.com/office/drawing/2014/main" id="{3A1AEBC4-637E-F64C-9192-69AC4BB26D0C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669A7039-C54C-8E46-9A8B-DDB2547D989C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7">
            <a:extLst>
              <a:ext uri="{FF2B5EF4-FFF2-40B4-BE49-F238E27FC236}">
                <a16:creationId xmlns:a16="http://schemas.microsoft.com/office/drawing/2014/main" id="{4F173B32-87BB-9A40-8C91-4C1EED2B7ABF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C87F4E-12B5-1B42-AFD2-4DB39B7645C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25" name="Freeform: Shape 15">
              <a:extLst>
                <a:ext uri="{FF2B5EF4-FFF2-40B4-BE49-F238E27FC236}">
                  <a16:creationId xmlns:a16="http://schemas.microsoft.com/office/drawing/2014/main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6" name="Freeform: Shape 16">
              <a:extLst>
                <a:ext uri="{FF2B5EF4-FFF2-40B4-BE49-F238E27FC236}">
                  <a16:creationId xmlns:a16="http://schemas.microsoft.com/office/drawing/2014/main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Freeform: Shape 23">
            <a:extLst>
              <a:ext uri="{FF2B5EF4-FFF2-40B4-BE49-F238E27FC236}">
                <a16:creationId xmlns:a16="http://schemas.microsoft.com/office/drawing/2014/main" id="{CBE3FDC9-67CB-FA42-B127-A36BFF4678BB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723047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6881966" cy="6858876"/>
            <a:chOff x="-5321" y="1096"/>
            <a:chExt cx="5924073" cy="5904197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217242" y="2807208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2363861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360242" y="3429000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024DCDB-C6BF-455E-AAB8-EAF9DAB302A1}"/>
              </a:ext>
            </a:extLst>
          </p:cNvPr>
          <p:cNvSpPr/>
          <p:nvPr userDrawn="1"/>
        </p:nvSpPr>
        <p:spPr>
          <a:xfrm rot="13500000">
            <a:off x="-729899" y="-1215856"/>
            <a:ext cx="6043521" cy="8427077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6AFB47A-5D51-4F9C-B01B-977CE5E3C093}"/>
              </a:ext>
            </a:extLst>
          </p:cNvPr>
          <p:cNvSpPr/>
          <p:nvPr userDrawn="1"/>
        </p:nvSpPr>
        <p:spPr>
          <a:xfrm rot="13500000">
            <a:off x="-1145231" y="-2123853"/>
            <a:ext cx="6043521" cy="900888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97A4FF-7390-4173-8ACD-6CF7145AACEC}"/>
              </a:ext>
            </a:extLst>
          </p:cNvPr>
          <p:cNvSpPr/>
          <p:nvPr userDrawn="1"/>
        </p:nvSpPr>
        <p:spPr>
          <a:xfrm rot="18900000" flipH="1">
            <a:off x="-2681153" y="-465959"/>
            <a:ext cx="863911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1851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1FEB333-94B4-4E53-9019-D584810903BB}"/>
              </a:ext>
            </a:extLst>
          </p:cNvPr>
          <p:cNvSpPr/>
          <p:nvPr userDrawn="1"/>
        </p:nvSpPr>
        <p:spPr>
          <a:xfrm>
            <a:off x="0" y="0"/>
            <a:ext cx="12192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9B9489-0CD9-4DB7-AC82-6E7867F91403}"/>
              </a:ext>
            </a:extLst>
          </p:cNvPr>
          <p:cNvSpPr/>
          <p:nvPr userDrawn="1"/>
        </p:nvSpPr>
        <p:spPr>
          <a:xfrm rot="16200000" flipV="1">
            <a:off x="2626805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55D1C76-C591-4FA5-9780-87AB6B37C0FA}"/>
              </a:ext>
            </a:extLst>
          </p:cNvPr>
          <p:cNvSpPr/>
          <p:nvPr userDrawn="1"/>
        </p:nvSpPr>
        <p:spPr>
          <a:xfrm rot="5400000" flipV="1">
            <a:off x="5851010" y="-10649"/>
            <a:ext cx="6326154" cy="6347453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DC1D12-670F-4235-8791-FA8C2B330871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569CF-FDAC-47C4-A0F5-296F7117C398}"/>
              </a:ext>
            </a:extLst>
          </p:cNvPr>
          <p:cNvSpPr/>
          <p:nvPr userDrawn="1"/>
        </p:nvSpPr>
        <p:spPr>
          <a:xfrm rot="2700000">
            <a:off x="9668984" y="1404392"/>
            <a:ext cx="4406148" cy="529923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68D0C72-2B2C-4C85-A091-157853C71784}"/>
              </a:ext>
            </a:extLst>
          </p:cNvPr>
          <p:cNvSpPr/>
          <p:nvPr userDrawn="1"/>
        </p:nvSpPr>
        <p:spPr>
          <a:xfrm rot="8100000" flipH="1">
            <a:off x="9583575" y="1088097"/>
            <a:ext cx="5072180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E25334A-5FE3-4DDA-8D32-4796CCFCAA74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8818DF1-D7FD-4C0F-875D-7A07E8F75C06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9BB384-9E14-4CEA-82C1-21837229D3EF}"/>
              </a:ext>
            </a:extLst>
          </p:cNvPr>
          <p:cNvGrpSpPr/>
          <p:nvPr userDrawn="1"/>
        </p:nvGrpSpPr>
        <p:grpSpPr>
          <a:xfrm rot="16200000">
            <a:off x="431651" y="-917359"/>
            <a:ext cx="1532001" cy="1826463"/>
            <a:chOff x="10800164" y="7142066"/>
            <a:chExt cx="2775293" cy="330872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772239B-C46D-4458-BB4B-DDB12FAB0172}"/>
              </a:ext>
            </a:extLst>
          </p:cNvPr>
          <p:cNvGrpSpPr/>
          <p:nvPr userDrawn="1"/>
        </p:nvGrpSpPr>
        <p:grpSpPr>
          <a:xfrm rot="16200000">
            <a:off x="1992859" y="-497210"/>
            <a:ext cx="818398" cy="986162"/>
            <a:chOff x="10945855" y="7317026"/>
            <a:chExt cx="2483924" cy="299310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</p:spTree>
    <p:extLst>
      <p:ext uri="{BB962C8B-B14F-4D97-AF65-F5344CB8AC3E}">
        <p14:creationId xmlns:p14="http://schemas.microsoft.com/office/powerpoint/2010/main" val="1675197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lt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318B2B-E019-4078-9EF0-C9D6281AE31B}"/>
              </a:ext>
            </a:extLst>
          </p:cNvPr>
          <p:cNvGrpSpPr/>
          <p:nvPr userDrawn="1"/>
        </p:nvGrpSpPr>
        <p:grpSpPr>
          <a:xfrm>
            <a:off x="9776075" y="2057401"/>
            <a:ext cx="4413559" cy="3934444"/>
            <a:chOff x="9222437" y="1088097"/>
            <a:chExt cx="5433318" cy="484350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3E625C0-9656-421F-861F-67C8F93362ED}"/>
                </a:ext>
              </a:extLst>
            </p:cNvPr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avLst/>
              <a:gdLst>
                <a:gd name="connsiteX0" fmla="*/ 0 w 4406148"/>
                <a:gd name="connsiteY0" fmla="*/ 0 h 5299239"/>
                <a:gd name="connsiteX1" fmla="*/ 4406148 w 4406148"/>
                <a:gd name="connsiteY1" fmla="*/ 4406147 h 5299239"/>
                <a:gd name="connsiteX2" fmla="*/ 3513056 w 4406148"/>
                <a:gd name="connsiteY2" fmla="*/ 5299239 h 5299239"/>
                <a:gd name="connsiteX3" fmla="*/ 1 w 4406148"/>
                <a:gd name="connsiteY3" fmla="*/ 5299239 h 529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148" h="5299239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9F8E490-C6E3-4D00-866F-CD85DD88996E}"/>
                </a:ext>
              </a:extLst>
            </p:cNvPr>
            <p:cNvSpPr/>
            <p:nvPr/>
          </p:nvSpPr>
          <p:spPr>
            <a:xfrm rot="8100000" flipH="1">
              <a:off x="9583575" y="1088097"/>
              <a:ext cx="5072180" cy="4843502"/>
            </a:xfrm>
            <a:custGeom>
              <a:avLst/>
              <a:gdLst>
                <a:gd name="connsiteX0" fmla="*/ 5072180 w 5072180"/>
                <a:gd name="connsiteY0" fmla="*/ 4843501 h 4843502"/>
                <a:gd name="connsiteX1" fmla="*/ 228679 w 5072180"/>
                <a:gd name="connsiteY1" fmla="*/ 0 h 4843502"/>
                <a:gd name="connsiteX2" fmla="*/ 1 w 5072180"/>
                <a:gd name="connsiteY2" fmla="*/ 228678 h 4843502"/>
                <a:gd name="connsiteX3" fmla="*/ 0 w 5072180"/>
                <a:gd name="connsiteY3" fmla="*/ 4843502 h 484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180" h="4843502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E8F5B31-1523-46AE-9455-C33DFC1BDDE0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D17048F-C2E1-4775-BC32-50BD6219F89D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AB002AA-4848-49C8-A834-036F860C79A3}"/>
              </a:ext>
            </a:extLst>
          </p:cNvPr>
          <p:cNvGrpSpPr/>
          <p:nvPr userDrawn="1"/>
        </p:nvGrpSpPr>
        <p:grpSpPr>
          <a:xfrm rot="16200000" flipH="1">
            <a:off x="9913705" y="6257994"/>
            <a:ext cx="1052473" cy="1209445"/>
            <a:chOff x="10800165" y="7142066"/>
            <a:chExt cx="2775293" cy="318921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B187A8-7F8D-469D-A03B-4F835A5746DE}"/>
                </a:ext>
              </a:extLst>
            </p:cNvPr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3D871D1-A11A-48FB-82A8-8D61AB5CB85C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35" name="Slide Number Placeholder 4">
            <a:extLst>
              <a:ext uri="{FF2B5EF4-FFF2-40B4-BE49-F238E27FC236}">
                <a16:creationId xmlns:a16="http://schemas.microsoft.com/office/drawing/2014/main" id="{6F73F836-940E-4B65-A29C-D086926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11478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CB4C115-EFF9-405C-98BE-F4077B9730D0}"/>
              </a:ext>
            </a:extLst>
          </p:cNvPr>
          <p:cNvSpPr/>
          <p:nvPr userDrawn="1"/>
        </p:nvSpPr>
        <p:spPr>
          <a:xfrm>
            <a:off x="533399" y="914400"/>
            <a:ext cx="1944914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956993" y="923305"/>
            <a:ext cx="1005115" cy="28593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400" noProof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“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3200400"/>
            <a:ext cx="7551057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32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Quote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3169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6718300" cy="409324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4574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7370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0C167E-2626-40DB-AACF-D02543E29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9700" y="1749570"/>
            <a:ext cx="9372600" cy="33588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4744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103A49C-32FF-49E6-86F3-FC2E1951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65" y="1825625"/>
            <a:ext cx="11215235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6708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FA80A70-18DE-4DB9-9982-BA75BE54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681163"/>
            <a:ext cx="5157787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2801C0EF-C078-44B0-AD01-4850E9A65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0812" y="1681163"/>
            <a:ext cx="5157788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7C9DED91-45F6-4308-A085-1EFACA646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505075"/>
            <a:ext cx="5157787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" name="Content Placeholder 5">
            <a:extLst>
              <a:ext uri="{FF2B5EF4-FFF2-40B4-BE49-F238E27FC236}">
                <a16:creationId xmlns:a16="http://schemas.microsoft.com/office/drawing/2014/main" id="{0574B5E7-B666-439B-9278-67BE1EA6E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5412" y="2505075"/>
            <a:ext cx="5183188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9167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1B0E15-6FC5-434E-8780-B186D9DB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7B128-34F3-405C-B601-8BAFDB434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20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A7754-E8C7-438B-922D-9027C6CF5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2500" y="6356350"/>
            <a:ext cx="66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DDDB7D-9189-9548-A2B9-81DC62C3C1A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096D8877-6B4A-4540-8927-767DD7401718}"/>
              </a:ext>
            </a:extLst>
          </p:cNvPr>
          <p:cNvSpPr/>
          <p:nvPr userDrawn="1"/>
        </p:nvSpPr>
        <p:spPr>
          <a:xfrm>
            <a:off x="0" y="1"/>
            <a:ext cx="12192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17">
            <a:extLst>
              <a:ext uri="{FF2B5EF4-FFF2-40B4-BE49-F238E27FC236}">
                <a16:creationId xmlns:a16="http://schemas.microsoft.com/office/drawing/2014/main" id="{5AF2E123-FE0F-8541-8E36-5030C450AA7E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E5519D99-3B68-924A-9CD0-14B911711CA8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7">
            <a:extLst>
              <a:ext uri="{FF2B5EF4-FFF2-40B4-BE49-F238E27FC236}">
                <a16:creationId xmlns:a16="http://schemas.microsoft.com/office/drawing/2014/main" id="{A09E21A9-FBEF-144C-A152-FE484F3C55C1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0C7F2CB-A8CE-1545-A08D-93592C4BAEEA}"/>
              </a:ext>
            </a:extLst>
          </p:cNvPr>
          <p:cNvSpPr txBox="1">
            <a:spLocks/>
          </p:cNvSpPr>
          <p:nvPr userDrawn="1"/>
        </p:nvSpPr>
        <p:spPr>
          <a:xfrm>
            <a:off x="444500" y="542925"/>
            <a:ext cx="11214100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n-US" noProof="0" dirty="0">
                <a:latin typeface="+mj-lt"/>
              </a:rPr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068FCE4-1B47-3C4B-B091-013120A97D0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FEC3FDE7-F27E-5E4E-8752-287CAB7792D4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81C902DB-0D21-5044-82B6-9E7A70A1BF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E1E08A0-195D-694F-947B-986A76FBB93E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6" name="Rectangle: Single Corner Snipped 18">
              <a:extLst>
                <a:ext uri="{FF2B5EF4-FFF2-40B4-BE49-F238E27FC236}">
                  <a16:creationId xmlns:a16="http://schemas.microsoft.com/office/drawing/2014/main" id="{ED5DFFCD-1EE3-E64E-B51F-BD7D72413E0B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17" name="Rectangle: Single Corner Snipped 2">
              <a:extLst>
                <a:ext uri="{FF2B5EF4-FFF2-40B4-BE49-F238E27FC236}">
                  <a16:creationId xmlns:a16="http://schemas.microsoft.com/office/drawing/2014/main" id="{C12DB3CA-8E64-AA43-BFBE-A2CA9A816DBE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8" name="Freeform: Shape 23">
            <a:extLst>
              <a:ext uri="{FF2B5EF4-FFF2-40B4-BE49-F238E27FC236}">
                <a16:creationId xmlns:a16="http://schemas.microsoft.com/office/drawing/2014/main" id="{A587DEFD-D470-4142-8E0D-A71DDB147C92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7D9BF857-7910-734D-A217-5E3344220AA2}"/>
              </a:ext>
            </a:extLst>
          </p:cNvPr>
          <p:cNvSpPr txBox="1">
            <a:spLocks/>
          </p:cNvSpPr>
          <p:nvPr userDrawn="1"/>
        </p:nvSpPr>
        <p:spPr>
          <a:xfrm>
            <a:off x="11252200" y="6315075"/>
            <a:ext cx="406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609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6" r:id="rId4"/>
    <p:sldLayoutId id="2147483654" r:id="rId5"/>
    <p:sldLayoutId id="2147483661" r:id="rId6"/>
    <p:sldLayoutId id="2147483677" r:id="rId7"/>
    <p:sldLayoutId id="2147483674" r:id="rId8"/>
    <p:sldLayoutId id="2147483665" r:id="rId9"/>
    <p:sldLayoutId id="2147483673" r:id="rId10"/>
    <p:sldLayoutId id="2147483662" r:id="rId11"/>
    <p:sldLayoutId id="2147483663" r:id="rId12"/>
    <p:sldLayoutId id="2147483664" r:id="rId13"/>
    <p:sldLayoutId id="2147483675" r:id="rId14"/>
    <p:sldLayoutId id="2147483676" r:id="rId15"/>
    <p:sldLayoutId id="2147483672" r:id="rId16"/>
    <p:sldLayoutId id="2147483667" r:id="rId17"/>
    <p:sldLayoutId id="2147483668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25769C-73E2-C544-291C-F27A7401E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06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26569-CDC7-EDFD-D426-D647583E8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2A78A7-2925-F947-0F64-44DA4B969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4A207F-DE2A-09D0-D865-D2E021B03A3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64892" y="377185"/>
            <a:ext cx="4897749" cy="823912"/>
          </a:xfrm>
        </p:spPr>
        <p:txBody>
          <a:bodyPr>
            <a:normAutofit/>
          </a:bodyPr>
          <a:lstStyle/>
          <a:p>
            <a:r>
              <a:rPr lang="en-US" sz="32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চালান</a:t>
            </a:r>
            <a:r>
              <a:rPr lang="en-US" sz="3200" u="sng" dirty="0">
                <a:latin typeface="NikoshBAN" panose="02000000000000000000" pitchFamily="2" charset="0"/>
                <a:cs typeface="NikoshBAN" panose="02000000000000000000" pitchFamily="2" charset="0"/>
              </a:rPr>
              <a:t> (Invoice)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2EADD0-A25B-BE9F-3753-C9FE03D32B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4449" y="357666"/>
            <a:ext cx="5157788" cy="823912"/>
          </a:xfrm>
        </p:spPr>
        <p:txBody>
          <a:bodyPr>
            <a:normAutofit fontScale="92500"/>
          </a:bodyPr>
          <a:lstStyle/>
          <a:p>
            <a:r>
              <a:rPr lang="en-US" sz="4000" u="sng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ক্যাশ</a:t>
            </a:r>
            <a:r>
              <a:rPr lang="en-US" sz="4000" u="sng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u="sng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মেমো</a:t>
            </a:r>
            <a:r>
              <a:rPr lang="en-US" sz="4000" u="sng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(Cash Memo</a:t>
            </a:r>
            <a:r>
              <a:rPr lang="en-US" sz="3200" u="sng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79F4EA-1B00-EC55-A60D-AEFB615AB116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>
          <a:xfrm>
            <a:off x="164892" y="1201097"/>
            <a:ext cx="5157787" cy="3684588"/>
          </a:xfrm>
        </p:spPr>
        <p:txBody>
          <a:bodyPr/>
          <a:lstStyle/>
          <a:p>
            <a:pPr marL="0" indent="0">
              <a:buNone/>
            </a:pP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চালান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	                 		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তারিখ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pPr marL="0" indent="0">
              <a:buNone/>
            </a:pP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ক্রেতার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: 	</a:t>
            </a:r>
          </a:p>
          <a:p>
            <a:pPr marL="0" indent="0">
              <a:buNone/>
            </a:pP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ঠিকানা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pPr marL="0" indent="0">
              <a:buNone/>
            </a:pP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A6285C8-CE2E-406D-D1F6-26A1740F2D5A}"/>
              </a:ext>
            </a:extLst>
          </p:cNvPr>
          <p:cNvCxnSpPr/>
          <p:nvPr/>
        </p:nvCxnSpPr>
        <p:spPr>
          <a:xfrm>
            <a:off x="5437395" y="1364105"/>
            <a:ext cx="0" cy="482555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F06305-2201-9EC9-BDCD-5DF72CF78349}"/>
              </a:ext>
            </a:extLst>
          </p:cNvPr>
          <p:cNvCxnSpPr>
            <a:cxnSpLocks/>
          </p:cNvCxnSpPr>
          <p:nvPr/>
        </p:nvCxnSpPr>
        <p:spPr>
          <a:xfrm>
            <a:off x="5602287" y="2076372"/>
            <a:ext cx="0" cy="310046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E4A14B9-9FCC-8CD4-F860-6133294A8BD4}"/>
              </a:ext>
            </a:extLst>
          </p:cNvPr>
          <p:cNvCxnSpPr/>
          <p:nvPr/>
        </p:nvCxnSpPr>
        <p:spPr>
          <a:xfrm>
            <a:off x="5812150" y="1364105"/>
            <a:ext cx="0" cy="482555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A7E80D3-64C5-7DCE-6D88-8AC037635C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528025"/>
              </p:ext>
            </p:extLst>
          </p:nvPr>
        </p:nvGraphicFramePr>
        <p:xfrm>
          <a:off x="225739" y="2425518"/>
          <a:ext cx="4897750" cy="2006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121">
                  <a:extLst>
                    <a:ext uri="{9D8B030D-6E8A-4147-A177-3AD203B41FA5}">
                      <a16:colId xmlns:a16="http://schemas.microsoft.com/office/drawing/2014/main" val="2564721307"/>
                    </a:ext>
                  </a:extLst>
                </a:gridCol>
                <a:gridCol w="1738859">
                  <a:extLst>
                    <a:ext uri="{9D8B030D-6E8A-4147-A177-3AD203B41FA5}">
                      <a16:colId xmlns:a16="http://schemas.microsoft.com/office/drawing/2014/main" val="657837694"/>
                    </a:ext>
                  </a:extLst>
                </a:gridCol>
                <a:gridCol w="1049312">
                  <a:extLst>
                    <a:ext uri="{9D8B030D-6E8A-4147-A177-3AD203B41FA5}">
                      <a16:colId xmlns:a16="http://schemas.microsoft.com/office/drawing/2014/main" val="4249114098"/>
                    </a:ext>
                  </a:extLst>
                </a:gridCol>
                <a:gridCol w="749508">
                  <a:extLst>
                    <a:ext uri="{9D8B030D-6E8A-4147-A177-3AD203B41FA5}">
                      <a16:colId xmlns:a16="http://schemas.microsoft.com/office/drawing/2014/main" val="1929927461"/>
                    </a:ext>
                  </a:extLst>
                </a:gridCol>
                <a:gridCol w="782950">
                  <a:extLst>
                    <a:ext uri="{9D8B030D-6E8A-4147-A177-3AD203B41FA5}">
                      <a16:colId xmlns:a16="http://schemas.microsoft.com/office/drawing/2014/main" val="2157162819"/>
                    </a:ext>
                  </a:extLst>
                </a:gridCol>
              </a:tblGrid>
              <a:tr h="1003482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ক্র.নং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মালের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বিবরণ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দর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পরিমাণ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384783"/>
                  </a:ext>
                </a:extLst>
              </a:tr>
              <a:tr h="100348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79798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73DC4F5E-B4FC-5ACE-6EB5-75EF489D2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7685591"/>
              </p:ext>
            </p:extLst>
          </p:nvPr>
        </p:nvGraphicFramePr>
        <p:xfrm>
          <a:off x="6022013" y="2423642"/>
          <a:ext cx="5790237" cy="200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287">
                  <a:extLst>
                    <a:ext uri="{9D8B030D-6E8A-4147-A177-3AD203B41FA5}">
                      <a16:colId xmlns:a16="http://schemas.microsoft.com/office/drawing/2014/main" val="2564721307"/>
                    </a:ext>
                  </a:extLst>
                </a:gridCol>
                <a:gridCol w="2055720">
                  <a:extLst>
                    <a:ext uri="{9D8B030D-6E8A-4147-A177-3AD203B41FA5}">
                      <a16:colId xmlns:a16="http://schemas.microsoft.com/office/drawing/2014/main" val="657837694"/>
                    </a:ext>
                  </a:extLst>
                </a:gridCol>
                <a:gridCol w="1240522">
                  <a:extLst>
                    <a:ext uri="{9D8B030D-6E8A-4147-A177-3AD203B41FA5}">
                      <a16:colId xmlns:a16="http://schemas.microsoft.com/office/drawing/2014/main" val="4249114098"/>
                    </a:ext>
                  </a:extLst>
                </a:gridCol>
                <a:gridCol w="886086">
                  <a:extLst>
                    <a:ext uri="{9D8B030D-6E8A-4147-A177-3AD203B41FA5}">
                      <a16:colId xmlns:a16="http://schemas.microsoft.com/office/drawing/2014/main" val="1929927461"/>
                    </a:ext>
                  </a:extLst>
                </a:gridCol>
                <a:gridCol w="925622">
                  <a:extLst>
                    <a:ext uri="{9D8B030D-6E8A-4147-A177-3AD203B41FA5}">
                      <a16:colId xmlns:a16="http://schemas.microsoft.com/office/drawing/2014/main" val="2157162819"/>
                    </a:ext>
                  </a:extLst>
                </a:gridCol>
              </a:tblGrid>
              <a:tr h="1004420"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ক্র.নং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মালের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বিবরণ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দর</a:t>
                      </a:r>
                      <a:r>
                        <a:rPr lang="en-US" sz="24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পরিমাণ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384783"/>
                  </a:ext>
                </a:extLst>
              </a:tr>
              <a:tr h="10044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79798"/>
                  </a:ext>
                </a:extLst>
              </a:tr>
            </a:tbl>
          </a:graphicData>
        </a:graphic>
      </p:graphicFrame>
      <p:sp>
        <p:nvSpPr>
          <p:cNvPr id="17" name="Rectangle 16">
            <a:extLst>
              <a:ext uri="{FF2B5EF4-FFF2-40B4-BE49-F238E27FC236}">
                <a16:creationId xmlns:a16="http://schemas.microsoft.com/office/drawing/2014/main" id="{655BFD78-6CF2-753E-7F71-85AA750E900F}"/>
              </a:ext>
            </a:extLst>
          </p:cNvPr>
          <p:cNvSpPr/>
          <p:nvPr/>
        </p:nvSpPr>
        <p:spPr>
          <a:xfrm>
            <a:off x="2048512" y="1152447"/>
            <a:ext cx="1455086" cy="9239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XYZ-CO. </a:t>
            </a:r>
          </a:p>
          <a:p>
            <a:pPr algn="ctr"/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চালান</a:t>
            </a:r>
            <a:endParaRPr lang="en-US" sz="20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6BF2C5-13F6-7DC6-9749-57BF14FFE9BB}"/>
              </a:ext>
            </a:extLst>
          </p:cNvPr>
          <p:cNvSpPr txBox="1"/>
          <p:nvPr/>
        </p:nvSpPr>
        <p:spPr>
          <a:xfrm>
            <a:off x="114716" y="4432482"/>
            <a:ext cx="48549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কথায়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):……………….. </a:t>
            </a:r>
          </a:p>
          <a:p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ভুলত্রুটি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র্সংশোধনযোগ্য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    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বিক্রেতার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স্বাক্ষর</a:t>
            </a:r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4978B61-B716-2BDB-F304-1A7E212E2EA8}"/>
              </a:ext>
            </a:extLst>
          </p:cNvPr>
          <p:cNvSpPr txBox="1">
            <a:spLocks/>
          </p:cNvSpPr>
          <p:nvPr/>
        </p:nvSpPr>
        <p:spPr>
          <a:xfrm>
            <a:off x="5977042" y="1216087"/>
            <a:ext cx="6100239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ভাউচার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	                 			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তারিখ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ক্রেতার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: 	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ঠিকানা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390FAF6-4EEA-6F6F-D0F7-505EDCDF3850}"/>
              </a:ext>
            </a:extLst>
          </p:cNvPr>
          <p:cNvSpPr/>
          <p:nvPr/>
        </p:nvSpPr>
        <p:spPr>
          <a:xfrm>
            <a:off x="8002105" y="1091485"/>
            <a:ext cx="1455086" cy="9239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ZXY-CO. </a:t>
            </a:r>
          </a:p>
          <a:p>
            <a:pPr algn="ctr"/>
            <a:r>
              <a:rPr lang="en-US" sz="2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ক্যাশমেমো</a:t>
            </a:r>
            <a:endParaRPr lang="en-US" sz="2000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EBE13F0-5822-11C7-FBA5-5611309FCA8F}"/>
              </a:ext>
            </a:extLst>
          </p:cNvPr>
          <p:cNvSpPr txBox="1"/>
          <p:nvPr/>
        </p:nvSpPr>
        <p:spPr>
          <a:xfrm>
            <a:off x="5977042" y="4468416"/>
            <a:ext cx="605006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কথায়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):……………….. </a:t>
            </a:r>
          </a:p>
          <a:p>
            <a:endParaRPr lang="en-US" sz="20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12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ক্রেতার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স্বাক্ষর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	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বিক্রেতার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স্বাক্ষর</a:t>
            </a:r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1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বিক্রিত</a:t>
            </a:r>
            <a:r>
              <a:rPr lang="en-US" sz="2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মাল</a:t>
            </a:r>
            <a:r>
              <a:rPr lang="en-US" sz="2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ফেরত</a:t>
            </a:r>
            <a:r>
              <a:rPr lang="en-US" sz="2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নেওয়া</a:t>
            </a:r>
            <a:r>
              <a:rPr lang="en-US" sz="2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endParaRPr lang="en-US" sz="2000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45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8FACE-55EA-ECF0-6C7F-FC29E74B7D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EC8A6F-909A-AAF3-CDF5-9D0EA0DBC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37CA6FA-0108-BA42-1AAD-AAA502C9E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2214" y="1681163"/>
            <a:ext cx="10375900" cy="3123066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X-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ট্রেডার্স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২০২৬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জুন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-১৪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তারিখে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Y-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ট্রেডার্স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নিকট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চিনি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২৫০০টাকা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১০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চিনি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just">
              <a:lnSpc>
                <a:spcPct val="150000"/>
              </a:lnSpc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কারবারি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বাট্টা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১০%,শর্ত ২/১৫,চালান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০০৭</a:t>
            </a:r>
          </a:p>
          <a:p>
            <a:pPr>
              <a:lnSpc>
                <a:spcPct val="150000"/>
              </a:lnSpc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উদ্দীপকের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প্রস্তুত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2C3FB5-D307-E07F-2E0B-3EFC1915E1C2}"/>
              </a:ext>
            </a:extLst>
          </p:cNvPr>
          <p:cNvSpPr txBox="1"/>
          <p:nvPr/>
        </p:nvSpPr>
        <p:spPr>
          <a:xfrm>
            <a:off x="8853055" y="263236"/>
            <a:ext cx="185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30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5AD9E-381B-C013-76E6-6C85DAE96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C853E7-55E6-C18D-FFAE-C4AEAD917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43BB629-ABFB-38D4-D79B-07967ADA9A04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248376" y="213069"/>
            <a:ext cx="4897749" cy="823912"/>
          </a:xfrm>
        </p:spPr>
        <p:txBody>
          <a:bodyPr>
            <a:normAutofit/>
          </a:bodyPr>
          <a:lstStyle/>
          <a:p>
            <a:r>
              <a:rPr lang="en-US" sz="48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85826EB-87D5-931A-3C1D-FD02533417AD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>
          <a:xfrm>
            <a:off x="1260764" y="1036981"/>
            <a:ext cx="9743931" cy="390909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চালান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	: ০০৭                 						   তারিখ:১৪/০৬/২০২৬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ক্রেতার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: Y-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ট্রেডার্স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	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ঠিকানা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: -------------------</a:t>
            </a:r>
          </a:p>
          <a:p>
            <a:pPr marL="0" indent="0">
              <a:buNone/>
            </a:pP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0042744-0274-321A-D92A-8D6848C633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560039"/>
              </p:ext>
            </p:extLst>
          </p:nvPr>
        </p:nvGraphicFramePr>
        <p:xfrm>
          <a:off x="1586346" y="2502565"/>
          <a:ext cx="8825344" cy="2237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9925">
                  <a:extLst>
                    <a:ext uri="{9D8B030D-6E8A-4147-A177-3AD203B41FA5}">
                      <a16:colId xmlns:a16="http://schemas.microsoft.com/office/drawing/2014/main" val="2564721307"/>
                    </a:ext>
                  </a:extLst>
                </a:gridCol>
                <a:gridCol w="3133281">
                  <a:extLst>
                    <a:ext uri="{9D8B030D-6E8A-4147-A177-3AD203B41FA5}">
                      <a16:colId xmlns:a16="http://schemas.microsoft.com/office/drawing/2014/main" val="657837694"/>
                    </a:ext>
                  </a:extLst>
                </a:gridCol>
                <a:gridCol w="1645703">
                  <a:extLst>
                    <a:ext uri="{9D8B030D-6E8A-4147-A177-3AD203B41FA5}">
                      <a16:colId xmlns:a16="http://schemas.microsoft.com/office/drawing/2014/main" val="4249114098"/>
                    </a:ext>
                  </a:extLst>
                </a:gridCol>
                <a:gridCol w="1385455">
                  <a:extLst>
                    <a:ext uri="{9D8B030D-6E8A-4147-A177-3AD203B41FA5}">
                      <a16:colId xmlns:a16="http://schemas.microsoft.com/office/drawing/2014/main" val="1929927461"/>
                    </a:ext>
                  </a:extLst>
                </a:gridCol>
                <a:gridCol w="1620980">
                  <a:extLst>
                    <a:ext uri="{9D8B030D-6E8A-4147-A177-3AD203B41FA5}">
                      <a16:colId xmlns:a16="http://schemas.microsoft.com/office/drawing/2014/main" val="2157162819"/>
                    </a:ext>
                  </a:extLst>
                </a:gridCol>
              </a:tblGrid>
              <a:tr h="87464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ক্র.নং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মালের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বিবরণ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দর</a:t>
                      </a:r>
                      <a:r>
                        <a:rPr lang="en-US" sz="32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পরিমাণ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32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384783"/>
                  </a:ext>
                </a:extLst>
              </a:tr>
              <a:tr h="1363137">
                <a:tc>
                  <a:txBody>
                    <a:bodyPr/>
                    <a:lstStyle/>
                    <a:p>
                      <a:r>
                        <a:rPr lang="en-US" sz="2800" dirty="0"/>
                        <a:t>০১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/>
                        <a:t>চিনি</a:t>
                      </a:r>
                      <a:endParaRPr lang="en-US" sz="2800" dirty="0"/>
                    </a:p>
                    <a:p>
                      <a:r>
                        <a:rPr lang="en-US" sz="2800" dirty="0" err="1"/>
                        <a:t>বাদ:বাট্টা</a:t>
                      </a:r>
                      <a:r>
                        <a:rPr lang="en-US" sz="2800" dirty="0"/>
                        <a:t> ১০%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২,৫০০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১০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২৫,০০০</a:t>
                      </a:r>
                    </a:p>
                    <a:p>
                      <a:r>
                        <a:rPr lang="en-US" sz="2800" dirty="0"/>
                        <a:t>   ২,৫০০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79798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F49D1011-D43D-0201-4A95-485FCB34571B}"/>
              </a:ext>
            </a:extLst>
          </p:cNvPr>
          <p:cNvSpPr txBox="1"/>
          <p:nvPr/>
        </p:nvSpPr>
        <p:spPr>
          <a:xfrm>
            <a:off x="1489364" y="4823692"/>
            <a:ext cx="901930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কথায়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):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বাইশ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হাজার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পাঁচশত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মাত্র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7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					        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বিক্রেতার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স্বাক্ষর</a:t>
            </a:r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		</a:t>
            </a:r>
            <a:r>
              <a:rPr lang="en-US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ভুলত্রুটি</a:t>
            </a:r>
            <a:r>
              <a:rPr lang="en-US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র্সংশোধনযোগ্য</a:t>
            </a:r>
            <a:endParaRPr lang="en-US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C7C3166-E6A5-1754-5E17-60A937F8E301}"/>
              </a:ext>
            </a:extLst>
          </p:cNvPr>
          <p:cNvSpPr txBox="1"/>
          <p:nvPr/>
        </p:nvSpPr>
        <p:spPr>
          <a:xfrm>
            <a:off x="5230091" y="1292719"/>
            <a:ext cx="15378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X-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ট্রেডার্স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ক্যাশ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মেমো</a:t>
            </a:r>
            <a:endParaRPr lang="en-US" sz="2800" b="1" dirty="0">
              <a:solidFill>
                <a:schemeClr val="bg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F3102AF-07AF-40CC-BECF-E61D6E866035}"/>
              </a:ext>
            </a:extLst>
          </p:cNvPr>
          <p:cNvCxnSpPr/>
          <p:nvPr/>
        </p:nvCxnSpPr>
        <p:spPr>
          <a:xfrm>
            <a:off x="8804564" y="4225643"/>
            <a:ext cx="160712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D28C764-898C-AF8D-097B-E1E29F87D6F3}"/>
              </a:ext>
            </a:extLst>
          </p:cNvPr>
          <p:cNvSpPr txBox="1"/>
          <p:nvPr/>
        </p:nvSpPr>
        <p:spPr>
          <a:xfrm>
            <a:off x="8804564" y="4094016"/>
            <a:ext cx="1530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২২,৫০০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9260F3F9-16EF-8E3B-76DC-B3F9E45695C8}"/>
              </a:ext>
            </a:extLst>
          </p:cNvPr>
          <p:cNvCxnSpPr/>
          <p:nvPr/>
        </p:nvCxnSpPr>
        <p:spPr>
          <a:xfrm>
            <a:off x="8804563" y="4628066"/>
            <a:ext cx="153092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54978CA-2E11-665A-C945-46D4B09504AD}"/>
              </a:ext>
            </a:extLst>
          </p:cNvPr>
          <p:cNvCxnSpPr/>
          <p:nvPr/>
        </p:nvCxnSpPr>
        <p:spPr>
          <a:xfrm>
            <a:off x="8818414" y="4682836"/>
            <a:ext cx="153092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62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BA4A3-508A-72F8-3281-B60D4ACFED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B63731-6B81-365C-5B0E-AD10A2A32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872B2F3-E5FB-80AF-D0BE-B939264A3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2214" y="1681163"/>
            <a:ext cx="10375900" cy="312306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আরওয়া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ট্রেডার্স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২০২৬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সালের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জুন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-১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তারিখে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আয়রা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ট্রেডার্স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নিকট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মসুর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ডাল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৩,০০টাকা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১০০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চিনি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কারবারি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বাট্টা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১০%,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ভাউচার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২৩৭</a:t>
            </a:r>
          </a:p>
          <a:p>
            <a:pPr>
              <a:lnSpc>
                <a:spcPct val="150000"/>
              </a:lnSpc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উদ্দীপকের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আলোকে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ক্যাশমেমো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প্রস্তুত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0625B2-F213-BA75-F5D9-E4A5D9A0AFA6}"/>
              </a:ext>
            </a:extLst>
          </p:cNvPr>
          <p:cNvSpPr txBox="1"/>
          <p:nvPr/>
        </p:nvSpPr>
        <p:spPr>
          <a:xfrm>
            <a:off x="8853055" y="263236"/>
            <a:ext cx="185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01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C40A0-A4C2-98D3-07EB-6A3B402AF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B10395-09DD-7129-636F-6999DBB07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6FDA15C-1782-4C7E-7DF9-8FF283CD37E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3248376" y="213069"/>
            <a:ext cx="4897749" cy="823912"/>
          </a:xfrm>
        </p:spPr>
        <p:txBody>
          <a:bodyPr>
            <a:normAutofit/>
          </a:bodyPr>
          <a:lstStyle/>
          <a:p>
            <a:r>
              <a:rPr lang="en-US" sz="48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CA3A59B-6A9B-D42A-6BCF-CEF992D2E763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>
          <a:xfrm>
            <a:off x="1302327" y="803202"/>
            <a:ext cx="10889673" cy="4762079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চালান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নং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	: ২৩৭                 				তারিখ:০১/০৬/২০২৬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ক্রেতার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আয়রা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ট্রেডার্স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	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ঠিকানা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: -------------------</a:t>
            </a:r>
          </a:p>
          <a:p>
            <a:pPr marL="0" indent="0">
              <a:buNone/>
            </a:pP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9FF412B-FC5D-6E3E-0E4A-19EEB87CCE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563196"/>
              </p:ext>
            </p:extLst>
          </p:nvPr>
        </p:nvGraphicFramePr>
        <p:xfrm>
          <a:off x="1489364" y="2585911"/>
          <a:ext cx="8825344" cy="2237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9925">
                  <a:extLst>
                    <a:ext uri="{9D8B030D-6E8A-4147-A177-3AD203B41FA5}">
                      <a16:colId xmlns:a16="http://schemas.microsoft.com/office/drawing/2014/main" val="2564721307"/>
                    </a:ext>
                  </a:extLst>
                </a:gridCol>
                <a:gridCol w="3133281">
                  <a:extLst>
                    <a:ext uri="{9D8B030D-6E8A-4147-A177-3AD203B41FA5}">
                      <a16:colId xmlns:a16="http://schemas.microsoft.com/office/drawing/2014/main" val="657837694"/>
                    </a:ext>
                  </a:extLst>
                </a:gridCol>
                <a:gridCol w="1458666">
                  <a:extLst>
                    <a:ext uri="{9D8B030D-6E8A-4147-A177-3AD203B41FA5}">
                      <a16:colId xmlns:a16="http://schemas.microsoft.com/office/drawing/2014/main" val="4249114098"/>
                    </a:ext>
                  </a:extLst>
                </a:gridCol>
                <a:gridCol w="1427018">
                  <a:extLst>
                    <a:ext uri="{9D8B030D-6E8A-4147-A177-3AD203B41FA5}">
                      <a16:colId xmlns:a16="http://schemas.microsoft.com/office/drawing/2014/main" val="1929927461"/>
                    </a:ext>
                  </a:extLst>
                </a:gridCol>
                <a:gridCol w="1766454">
                  <a:extLst>
                    <a:ext uri="{9D8B030D-6E8A-4147-A177-3AD203B41FA5}">
                      <a16:colId xmlns:a16="http://schemas.microsoft.com/office/drawing/2014/main" val="2157162819"/>
                    </a:ext>
                  </a:extLst>
                </a:gridCol>
              </a:tblGrid>
              <a:tr h="87464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ক্র.নং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মালের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বিবরণ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পরিমাণ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টাকা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7384783"/>
                  </a:ext>
                </a:extLst>
              </a:tr>
              <a:tr h="1363137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০১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মসুর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ডাল</a:t>
                      </a:r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r>
                        <a:rPr lang="en-US" sz="280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বাদ:বাট্টা</a:t>
                      </a:r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১০%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৩,০০০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১০০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৩,০০,০০০</a:t>
                      </a:r>
                    </a:p>
                    <a:p>
                      <a:r>
                        <a:rPr lang="en-US" sz="280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 ৩০,০০০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79798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1C26524B-9CF5-0E36-9612-0F7D5B91E6A5}"/>
              </a:ext>
            </a:extLst>
          </p:cNvPr>
          <p:cNvSpPr txBox="1"/>
          <p:nvPr/>
        </p:nvSpPr>
        <p:spPr>
          <a:xfrm>
            <a:off x="1489364" y="4823692"/>
            <a:ext cx="901930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কথায়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):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সত্তর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হাজার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মাত্র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7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					        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বিক্রেতার</a:t>
            </a:r>
            <a:r>
              <a:rPr lang="en-US" sz="24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স্বাক্ষর</a:t>
            </a:r>
            <a:endParaRPr lang="en-US" sz="24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ক্রেতার</a:t>
            </a:r>
            <a:r>
              <a:rPr lang="en-US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স্বাক্ষর</a:t>
            </a:r>
            <a:r>
              <a:rPr lang="en-US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			</a:t>
            </a:r>
            <a:r>
              <a:rPr lang="en-US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ভুলত্রুটি</a:t>
            </a:r>
            <a:r>
              <a:rPr lang="en-US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র্সংশোধনযোগ্য</a:t>
            </a:r>
            <a:endParaRPr lang="en-US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D40697-BE3C-E958-632A-C6E5ED6C80F8}"/>
              </a:ext>
            </a:extLst>
          </p:cNvPr>
          <p:cNvSpPr txBox="1"/>
          <p:nvPr/>
        </p:nvSpPr>
        <p:spPr>
          <a:xfrm>
            <a:off x="4800599" y="1292719"/>
            <a:ext cx="23968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আরওয়া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ট্রেডার্স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ক্যাশমেমো</a:t>
            </a:r>
            <a:endParaRPr lang="en-US" sz="2800" b="1" dirty="0">
              <a:solidFill>
                <a:schemeClr val="bg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F1422FD-3D38-91A0-023F-1DF0DC38E1E8}"/>
              </a:ext>
            </a:extLst>
          </p:cNvPr>
          <p:cNvCxnSpPr/>
          <p:nvPr/>
        </p:nvCxnSpPr>
        <p:spPr>
          <a:xfrm>
            <a:off x="8638307" y="4364193"/>
            <a:ext cx="160712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C84BB5A-7347-D79F-B4EE-3EF195FC1E59}"/>
              </a:ext>
            </a:extLst>
          </p:cNvPr>
          <p:cNvCxnSpPr/>
          <p:nvPr/>
        </p:nvCxnSpPr>
        <p:spPr>
          <a:xfrm>
            <a:off x="8569038" y="4628066"/>
            <a:ext cx="153092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8734FC5-DDF4-4A19-C526-35A901B20EAE}"/>
              </a:ext>
            </a:extLst>
          </p:cNvPr>
          <p:cNvCxnSpPr/>
          <p:nvPr/>
        </p:nvCxnSpPr>
        <p:spPr>
          <a:xfrm>
            <a:off x="8610592" y="4682836"/>
            <a:ext cx="1530927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347B53E4-A9DB-3996-7C9A-4C73E4AB0211}"/>
              </a:ext>
            </a:extLst>
          </p:cNvPr>
          <p:cNvSpPr txBox="1"/>
          <p:nvPr/>
        </p:nvSpPr>
        <p:spPr>
          <a:xfrm>
            <a:off x="8753762" y="4230045"/>
            <a:ext cx="15955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২,৭০,০০০</a:t>
            </a:r>
          </a:p>
        </p:txBody>
      </p:sp>
    </p:spTree>
    <p:extLst>
      <p:ext uri="{BB962C8B-B14F-4D97-AF65-F5344CB8AC3E}">
        <p14:creationId xmlns:p14="http://schemas.microsoft.com/office/powerpoint/2010/main" val="89218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15E3981-F0D7-482C-A8E0-6A57700BE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894" y="1212724"/>
            <a:ext cx="11214100" cy="133113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ভাউচার (Voucher): লেনদেন সংঘটিত হওয়ার লিখিত প্রমাণপত্রকে ভাউচার বলে।</a:t>
            </a:r>
            <a:b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উদাহরণ:-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ক্যাশ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রশিদ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ব্যাংক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স্লিপ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CB924A29-3538-4A3F-82A6-D2A7538C211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63912" y="3906879"/>
            <a:ext cx="1776140" cy="1463040"/>
          </a:xfrm>
        </p:spPr>
        <p:txBody>
          <a:bodyPr/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ভুল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কমায়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1B8F0371-4F69-4131-91BF-9AB99E6EE89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07930" y="3879877"/>
            <a:ext cx="1776140" cy="1463040"/>
          </a:xfrm>
        </p:spPr>
        <p:txBody>
          <a:bodyPr/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অডিটে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সহায়ক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78CACAF1-61EA-4605-A8FE-2EEE752B49F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51948" y="3920131"/>
            <a:ext cx="1776140" cy="1463040"/>
          </a:xfrm>
        </p:spPr>
        <p:txBody>
          <a:bodyPr/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বিশ্বাস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যোগ্যতা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D05A34F-7712-46DB-AB5B-272E294B62E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95966" y="3993483"/>
            <a:ext cx="1776140" cy="1463040"/>
          </a:xfrm>
        </p:spPr>
        <p:txBody>
          <a:bodyPr/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জবাবদিহিতা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1F11E7-EDE5-4119-BA64-4FC57C28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5002727-0F09-8206-ACDB-B33B6E14DE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894" y="3910353"/>
            <a:ext cx="1776140" cy="1463040"/>
          </a:xfrm>
        </p:spPr>
        <p:txBody>
          <a:bodyPr/>
          <a:lstStyle/>
          <a:p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হিসাবের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প্রমাণক</a:t>
            </a:r>
            <a:endParaRPr lang="en-US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7F55F90-E223-961C-EF78-7DA4E7C0DE3C}"/>
              </a:ext>
            </a:extLst>
          </p:cNvPr>
          <p:cNvSpPr txBox="1"/>
          <p:nvPr/>
        </p:nvSpPr>
        <p:spPr>
          <a:xfrm>
            <a:off x="4058545" y="2850874"/>
            <a:ext cx="4129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ভাউচারের</a:t>
            </a:r>
            <a:r>
              <a:rPr lang="en-US" sz="4000" b="1" u="sng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প্রয়োজনীয়তা</a:t>
            </a:r>
            <a:endParaRPr lang="en-US" sz="4000" b="1" u="sng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23C6FC9-F019-B1DE-38F5-96D1FE59EFFB}"/>
              </a:ext>
            </a:extLst>
          </p:cNvPr>
          <p:cNvSpPr txBox="1"/>
          <p:nvPr/>
        </p:nvSpPr>
        <p:spPr>
          <a:xfrm>
            <a:off x="8853055" y="263236"/>
            <a:ext cx="185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31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  <p:bldP spid="21" grpId="0" build="p"/>
      <p:bldP spid="22" grpId="0" build="p"/>
      <p:bldP spid="2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125EB-5E2F-00AA-519C-AC5BCA53E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0321E8-23A1-06C3-E9B5-2A1FD9CCE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6585A64-3D39-04CB-5C59-691CC0F9288A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0" y="1681163"/>
            <a:ext cx="4897749" cy="823912"/>
          </a:xfrm>
        </p:spPr>
        <p:txBody>
          <a:bodyPr>
            <a:normAutofit/>
          </a:bodyPr>
          <a:lstStyle/>
          <a:p>
            <a:r>
              <a:rPr lang="en-US" sz="32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r>
              <a:rPr lang="en-US" sz="32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ভাউচার</a:t>
            </a:r>
            <a:r>
              <a:rPr lang="en-US" sz="32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2434A0-BB4D-5264-7D3E-E84A468048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40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ক্রেডিট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ভাউচার</a:t>
            </a:r>
            <a:r>
              <a:rPr lang="en-US" sz="40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9B344DE-4064-A9ED-9F44-41EEB07953E6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ভাউচার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: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ভাউচারের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রেকর্ড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(Payment)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ভাউচার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buNone/>
            </a:pP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পন্য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ক্রয়,বেতন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প্রদান,বিদ্যু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বিল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পরিশোধ,অফিস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ভাড়া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B0552E-4E80-138D-0849-FE2F14EE312B}"/>
              </a:ext>
            </a:extLst>
          </p:cNvPr>
          <p:cNvSpPr>
            <a:spLocks noGrp="1"/>
          </p:cNvSpPr>
          <p:nvPr>
            <p:ph type="body" sz="quarter" idx="4"/>
          </p:nvPr>
        </p:nvSpPr>
        <p:spPr>
          <a:xfrm>
            <a:off x="6096000" y="2505075"/>
            <a:ext cx="5562600" cy="3684588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সংজ্ঞা:যে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ভাউচারের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রেকর্ড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ক্রেডিট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(Receipt)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ভাউচার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buNone/>
            </a:pP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উদাহরণ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ঋণ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আদায়,ভাড়া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প্রাপ্তি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2E94852-5565-C839-18DD-1BAB18E4B59D}"/>
              </a:ext>
            </a:extLst>
          </p:cNvPr>
          <p:cNvCxnSpPr/>
          <p:nvPr/>
        </p:nvCxnSpPr>
        <p:spPr>
          <a:xfrm>
            <a:off x="5437395" y="1364105"/>
            <a:ext cx="0" cy="482555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FF6EB37-3C77-F12C-C686-097B7643C983}"/>
              </a:ext>
            </a:extLst>
          </p:cNvPr>
          <p:cNvCxnSpPr>
            <a:cxnSpLocks/>
          </p:cNvCxnSpPr>
          <p:nvPr/>
        </p:nvCxnSpPr>
        <p:spPr>
          <a:xfrm>
            <a:off x="5602287" y="2076372"/>
            <a:ext cx="0" cy="310046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3AE61A7-5D21-0CE8-0A81-2B92D8E2A17F}"/>
              </a:ext>
            </a:extLst>
          </p:cNvPr>
          <p:cNvCxnSpPr/>
          <p:nvPr/>
        </p:nvCxnSpPr>
        <p:spPr>
          <a:xfrm>
            <a:off x="5812150" y="1364105"/>
            <a:ext cx="0" cy="482555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85AC408-FD94-6C44-B0A1-7365BCE592FA}"/>
              </a:ext>
            </a:extLst>
          </p:cNvPr>
          <p:cNvSpPr txBox="1"/>
          <p:nvPr/>
        </p:nvSpPr>
        <p:spPr>
          <a:xfrm>
            <a:off x="858983" y="207378"/>
            <a:ext cx="110559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u="sng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r>
              <a:rPr lang="en-US" sz="4000" b="1" u="sng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u="sng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ক্রেডিট</a:t>
            </a:r>
            <a:r>
              <a:rPr lang="en-US" sz="4000" b="1" u="sng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ভাউচারের</a:t>
            </a:r>
            <a:r>
              <a:rPr lang="en-US" sz="4000" b="1" u="sng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endParaRPr lang="en-US" sz="4000" b="1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54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9418" y="1981200"/>
            <a:ext cx="8783781" cy="2014174"/>
          </a:xfrm>
        </p:spPr>
        <p:txBody>
          <a:bodyPr/>
          <a:lstStyle/>
          <a:p>
            <a:r>
              <a:rPr lang="en-US" sz="9600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Thank</a:t>
            </a:r>
            <a:r>
              <a:rPr lang="en-US" sz="9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>
                <a:solidFill>
                  <a:srgbClr val="00B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You</a:t>
            </a:r>
            <a:r>
              <a:rPr lang="en-US" sz="9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All</a:t>
            </a:r>
            <a:endParaRPr lang="en-GB" sz="9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7718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FAFDC20-6B2D-50A1-55D7-A21444B6B7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92" y="91814"/>
            <a:ext cx="11857219" cy="667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533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B065C75-272B-4BB5-BA23-D80E8654D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AAE161-ED20-3F98-6CFC-10A8D2089F10}"/>
              </a:ext>
            </a:extLst>
          </p:cNvPr>
          <p:cNvSpPr txBox="1"/>
          <p:nvPr/>
        </p:nvSpPr>
        <p:spPr>
          <a:xfrm>
            <a:off x="839449" y="1849293"/>
            <a:ext cx="9323882" cy="3177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u="sng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6600" b="1" u="sng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u="sng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6600" b="1" u="sng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32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উহা</a:t>
            </a: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pPr algn="just">
              <a:lnSpc>
                <a:spcPct val="150000"/>
              </a:lnSpc>
            </a:pP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en-US" sz="32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বলে?সব</a:t>
            </a: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ঘটনা</a:t>
            </a: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32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৩।আসাবাবপত্র </a:t>
            </a:r>
            <a:r>
              <a:rPr lang="en-US" sz="28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ক্রয়ের</a:t>
            </a:r>
            <a:r>
              <a:rPr lang="en-US" sz="28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ফরমায়েশ</a:t>
            </a:r>
            <a:r>
              <a:rPr lang="en-US" sz="28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8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৩০০০ </a:t>
            </a:r>
            <a:r>
              <a:rPr lang="en-US" sz="28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28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এটা</a:t>
            </a:r>
            <a:r>
              <a:rPr lang="en-US" sz="28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ব্যবসায়িক</a:t>
            </a:r>
            <a:r>
              <a:rPr lang="en-US" sz="28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লেনদেন</a:t>
            </a:r>
            <a:r>
              <a:rPr lang="en-US" sz="2800" b="1" dirty="0">
                <a:solidFill>
                  <a:srgbClr val="92D05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sz="3200" b="1" dirty="0">
              <a:solidFill>
                <a:srgbClr val="92D05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82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BF6222-D53B-DD56-0543-C1717A737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B94B9A0-0A59-E9D6-C727-D7CF57A23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702EB6-3E4D-43D6-38D8-EC0578112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582" y="0"/>
            <a:ext cx="856210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2400DA9-333F-FCB1-E74E-9A1B48C041EA}"/>
              </a:ext>
            </a:extLst>
          </p:cNvPr>
          <p:cNvSpPr txBox="1"/>
          <p:nvPr/>
        </p:nvSpPr>
        <p:spPr>
          <a:xfrm rot="18890017">
            <a:off x="237636" y="765758"/>
            <a:ext cx="1906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চিত্রটি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98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562F2-081C-4192-D052-4350898BF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5D35A4-7E53-A2A9-2DB2-D7E243538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B6A01A-7367-0AB4-CC8F-077AC7791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856" y="0"/>
            <a:ext cx="7938654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FA6BCE-8CA7-61E0-2DC0-CF3400DB3F76}"/>
              </a:ext>
            </a:extLst>
          </p:cNvPr>
          <p:cNvSpPr txBox="1"/>
          <p:nvPr/>
        </p:nvSpPr>
        <p:spPr>
          <a:xfrm rot="18890017">
            <a:off x="237636" y="765758"/>
            <a:ext cx="19064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চিত্রটি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2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endParaRPr lang="en-US" sz="2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392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2BC084-E6DB-4DE7-B309-042A85EBA7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7586" y="988076"/>
            <a:ext cx="10028419" cy="4093243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মর্জিয়া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মীম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দুই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বান্ধবী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স্কুলের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প্রজেক্টরে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প্রথমে তারা নগদ টাকা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খাতা-কলম কিনল। দোকানদার তাদের একটি ক্যাশ মেমো দিলেন। এরপর তারা বাকিতে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ডজন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মার্কার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কলম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কিনল। এবার দোকানদার একটি চালান (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Invoice)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দিলেন। পরদিন স্কুলের হিসাবরক্ষ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নিকট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, "ক্যাশ মেমো ও চালান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দুটিই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‍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করবেন?তিনি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বললেন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হিসাবের গুরুত্বপূর্ণ ভাউচার বা প্রমাণপত্র।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48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F3612-E1E3-2A37-45DD-33D2A04A3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E21D61-6014-CF94-C687-D0EB134D98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4459" y="824459"/>
            <a:ext cx="10028419" cy="4894169"/>
          </a:xfrm>
        </p:spPr>
        <p:txBody>
          <a:bodyPr/>
          <a:lstStyle/>
          <a:p>
            <a:pPr marL="0" indent="0" algn="ctr">
              <a:buNone/>
            </a:pP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পাঠের শিরোনাম</a:t>
            </a:r>
            <a:r>
              <a:rPr lang="en-US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as-IN" sz="5400" b="1" dirty="0"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endParaRPr lang="en-US" sz="5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 algn="ctr">
              <a:buNone/>
            </a:pPr>
            <a:r>
              <a:rPr lang="as-IN" sz="5400" b="1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চালান, ক্যাশ মেমো ও ভাউচার</a:t>
            </a:r>
            <a:endParaRPr lang="en-US" sz="4400" b="1" dirty="0">
              <a:solidFill>
                <a:srgbClr val="FFC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4D6167D-CD6E-7147-F008-BD03FC433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4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4D7E2-76F7-6B7B-080B-834FC0A0A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F679D5-A246-B14D-8F30-B5B448F049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84419" y="836817"/>
            <a:ext cx="10028419" cy="5184365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en-US" sz="3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(Learning Outcomes):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✅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ক্যাশ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✅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চালান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ক্যাশ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‍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✅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ভাউচার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প্রয়োজনীয়তা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✅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ডেবিট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ক্রেডিট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ভাউচারের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পার্থক্য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C63E1E-A0DC-0338-9A27-575AE9E91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9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0FC4EE-F318-4344-9E3C-B950ADB63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74126B4-1E6C-4FFF-9282-40E18A85A07F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0" y="1681163"/>
            <a:ext cx="4897749" cy="823912"/>
          </a:xfrm>
        </p:spPr>
        <p:txBody>
          <a:bodyPr>
            <a:normAutofit/>
          </a:bodyPr>
          <a:lstStyle/>
          <a:p>
            <a:r>
              <a:rPr lang="en-US" sz="32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চালান</a:t>
            </a:r>
            <a:r>
              <a:rPr lang="en-US" sz="3200" u="sng" dirty="0">
                <a:latin typeface="NikoshBAN" panose="02000000000000000000" pitchFamily="2" charset="0"/>
                <a:cs typeface="NikoshBAN" panose="02000000000000000000" pitchFamily="2" charset="0"/>
              </a:rPr>
              <a:t> (Invoice)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C87788-476B-4620-8002-A5C1177AD6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sz="32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ক্যাশ</a:t>
            </a:r>
            <a:r>
              <a:rPr lang="en-US" sz="3200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</a:t>
            </a:r>
            <a:r>
              <a:rPr lang="en-US" sz="3200" u="sng" dirty="0">
                <a:latin typeface="NikoshBAN" panose="02000000000000000000" pitchFamily="2" charset="0"/>
                <a:cs typeface="NikoshBAN" panose="02000000000000000000" pitchFamily="2" charset="0"/>
              </a:rPr>
              <a:t> (Cash Memo</a:t>
            </a:r>
            <a:r>
              <a:rPr lang="en-US" sz="2400" u="sng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7DC4E62-1A34-4F98-A451-214F1808519C}"/>
              </a:ext>
            </a:extLst>
          </p:cNvPr>
          <p:cNvSpPr>
            <a:spLocks noGrp="1"/>
          </p:cNvSpPr>
          <p:nvPr>
            <p:ph type="body" sz="quarter" idx="2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সংজ্ঞা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বাকিতে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বিক্রেতা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ক্রেতাকে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লিখিত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দলিল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চালান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(Invoice)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এতে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—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ক্রেতার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বিক্রেতার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নাম,পণ্যের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বিবরণ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মূল্য,তারিখ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00A9570-5EF6-4AFB-9FCA-7C8998E3FEB1}"/>
              </a:ext>
            </a:extLst>
          </p:cNvPr>
          <p:cNvSpPr>
            <a:spLocks noGrp="1"/>
          </p:cNvSpPr>
          <p:nvPr>
            <p:ph type="body" sz="quarter" idx="4"/>
          </p:nvPr>
        </p:nvSpPr>
        <p:spPr>
          <a:xfrm>
            <a:off x="6096000" y="2505075"/>
            <a:ext cx="5562600" cy="3684588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সংজ্ঞা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বিক্রেতা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লিখিত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রসিদ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ক্যাশ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মেমো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:-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নগদ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বিক্রয়,অর্থ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গ্রহণের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প্রমাণ,হিসাবের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ভিত্তি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0809741-C97C-0607-101C-B514B39DCFF7}"/>
              </a:ext>
            </a:extLst>
          </p:cNvPr>
          <p:cNvCxnSpPr/>
          <p:nvPr/>
        </p:nvCxnSpPr>
        <p:spPr>
          <a:xfrm>
            <a:off x="5437395" y="1364105"/>
            <a:ext cx="0" cy="482555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1FD3148-63E7-D96F-8867-559FC7B512C3}"/>
              </a:ext>
            </a:extLst>
          </p:cNvPr>
          <p:cNvCxnSpPr>
            <a:cxnSpLocks/>
          </p:cNvCxnSpPr>
          <p:nvPr/>
        </p:nvCxnSpPr>
        <p:spPr>
          <a:xfrm>
            <a:off x="5602287" y="2076372"/>
            <a:ext cx="0" cy="310046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27D665B-0FA6-7CEA-54FE-129DAD321FD1}"/>
              </a:ext>
            </a:extLst>
          </p:cNvPr>
          <p:cNvCxnSpPr/>
          <p:nvPr/>
        </p:nvCxnSpPr>
        <p:spPr>
          <a:xfrm>
            <a:off x="5812150" y="1364105"/>
            <a:ext cx="0" cy="482555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1318234-3A87-836B-BB1E-040345889A59}"/>
              </a:ext>
            </a:extLst>
          </p:cNvPr>
          <p:cNvSpPr txBox="1"/>
          <p:nvPr/>
        </p:nvSpPr>
        <p:spPr>
          <a:xfrm>
            <a:off x="8853055" y="263236"/>
            <a:ext cx="18565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r>
              <a:rPr lang="en-US" sz="4800" b="1" dirty="0" err="1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4800" b="1" dirty="0">
              <a:solidFill>
                <a:schemeClr val="bg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27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2">
      <a:dk1>
        <a:srgbClr val="000000"/>
      </a:dk1>
      <a:lt1>
        <a:srgbClr val="FFFFFF"/>
      </a:lt1>
      <a:dk2>
        <a:srgbClr val="6D6E71"/>
      </a:dk2>
      <a:lt2>
        <a:srgbClr val="58595B"/>
      </a:lt2>
      <a:accent1>
        <a:srgbClr val="0065A4"/>
      </a:accent1>
      <a:accent2>
        <a:srgbClr val="47C3D3"/>
      </a:accent2>
      <a:accent3>
        <a:srgbClr val="8F2D63"/>
      </a:accent3>
      <a:accent4>
        <a:srgbClr val="1A6871"/>
      </a:accent4>
      <a:accent5>
        <a:srgbClr val="0C4360"/>
      </a:accent5>
      <a:accent6>
        <a:srgbClr val="F47735"/>
      </a:accent6>
      <a:hlink>
        <a:srgbClr val="00559A"/>
      </a:hlink>
      <a:folHlink>
        <a:srgbClr val="595851"/>
      </a:folHlink>
    </a:clrScheme>
    <a:fontScheme name="Custom 3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66687569_Modern blue presentation_AAS_v5" id="{C7B59113-CD15-4341-96CA-86E715D5BE98}" vid="{5A8FDAEB-3DF3-4B3C-A708-49813F8D6F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C103400-4A22-4E35-B588-4C4D426389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5757914-1161-4661-9696-421FD6935CD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5B26E0C9-B2AA-42E6-97B6-E1B7D9EAF1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blue presentation</Template>
  <TotalTime>303</TotalTime>
  <Words>701</Words>
  <Application>Microsoft Office PowerPoint</Application>
  <PresentationFormat>Widescreen</PresentationFormat>
  <Paragraphs>142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NikoshBAN</vt:lpstr>
      <vt:lpstr>Trade Gothic LT Pro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ভাউচার (Voucher): লেনদেন সংঘটিত হওয়ার লিখিত প্রমাণপত্রকে ভাউচার বলে। উদাহরণ:- চালান, ক্যাশ মেমো, রশিদ, ব্যাংক স্লিপ।</vt:lpstr>
      <vt:lpstr>PowerPoint Presentation</vt:lpstr>
      <vt:lpstr>Thank You All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 IBRAHIM</dc:creator>
  <cp:lastModifiedBy>M IBRAHIM</cp:lastModifiedBy>
  <cp:revision>38</cp:revision>
  <dcterms:created xsi:type="dcterms:W3CDTF">2026-08-05T01:32:15Z</dcterms:created>
  <dcterms:modified xsi:type="dcterms:W3CDTF">2026-08-08T03:50:31Z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