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8" r:id="rId2"/>
    <p:sldId id="256" r:id="rId3"/>
    <p:sldId id="257" r:id="rId4"/>
    <p:sldId id="264" r:id="rId5"/>
    <p:sldId id="263" r:id="rId6"/>
    <p:sldId id="266" r:id="rId7"/>
    <p:sldId id="262" r:id="rId8"/>
    <p:sldId id="258" r:id="rId9"/>
    <p:sldId id="259" r:id="rId10"/>
    <p:sldId id="267" r:id="rId11"/>
    <p:sldId id="260" r:id="rId12"/>
    <p:sldId id="271" r:id="rId13"/>
    <p:sldId id="272" r:id="rId14"/>
    <p:sldId id="273" r:id="rId15"/>
    <p:sldId id="270" r:id="rId16"/>
    <p:sldId id="274" r:id="rId17"/>
    <p:sldId id="269" r:id="rId18"/>
    <p:sldId id="265" r:id="rId19"/>
    <p:sldId id="261" r:id="rId20"/>
    <p:sldId id="275" r:id="rId21"/>
    <p:sldId id="278" r:id="rId22"/>
    <p:sldId id="277" r:id="rId23"/>
    <p:sldId id="27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9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4B7A28-148F-417F-84E8-4314E0594207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6D8D89D-8A57-4CEE-8895-49038788877E}">
      <dgm:prSet phldrT="[Text]" phldr="0"/>
      <dgm:spPr/>
      <dgm:t>
        <a:bodyPr/>
        <a:lstStyle/>
        <a:p>
          <a:r>
            <a:rPr lang="en-US" b="1" dirty="0" err="1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rPr>
            <a:t>জাবেদার</a:t>
          </a:r>
          <a:r>
            <a:rPr lang="en-US" b="1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rPr>
            <a:t> </a:t>
          </a:r>
        </a:p>
        <a:p>
          <a:r>
            <a:rPr lang="en-US" b="1" dirty="0" err="1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rPr>
            <a:t>গুরুত্ব</a:t>
          </a:r>
          <a:r>
            <a:rPr lang="en-US" b="1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rPr>
            <a:t>  </a:t>
          </a:r>
        </a:p>
      </dgm:t>
    </dgm:pt>
    <dgm:pt modelId="{AF1E4523-F52A-48C4-8A0B-235AEAAF4589}" type="parTrans" cxnId="{F5B5215E-F50F-4B3F-AA52-04470F85DE79}">
      <dgm:prSet/>
      <dgm:spPr/>
      <dgm:t>
        <a:bodyPr/>
        <a:lstStyle/>
        <a:p>
          <a:endParaRPr lang="en-US"/>
        </a:p>
      </dgm:t>
    </dgm:pt>
    <dgm:pt modelId="{891AEDE4-FA60-48EE-A4DF-626FC39EF873}" type="sibTrans" cxnId="{F5B5215E-F50F-4B3F-AA52-04470F85DE79}">
      <dgm:prSet/>
      <dgm:spPr/>
      <dgm:t>
        <a:bodyPr/>
        <a:lstStyle/>
        <a:p>
          <a:endParaRPr lang="en-US"/>
        </a:p>
      </dgm:t>
    </dgm:pt>
    <dgm:pt modelId="{CF78DD2F-A3DF-4DB5-9878-101F177401FF}">
      <dgm:prSet phldrT="[Text]" custT="1">
        <dgm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buNone/>
          </a:pPr>
          <a:r>
            <a:rPr lang="en-US" sz="2400" b="1" dirty="0" err="1">
              <a:latin typeface="NikoshBAN" panose="02000000000000000000" pitchFamily="2" charset="0"/>
              <a:cs typeface="NikoshBAN" panose="02000000000000000000" pitchFamily="2" charset="0"/>
            </a:rPr>
            <a:t>তারিখের</a:t>
          </a:r>
          <a:r>
            <a:rPr lang="en-US" sz="24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dirty="0" err="1">
              <a:latin typeface="NikoshBAN" panose="02000000000000000000" pitchFamily="2" charset="0"/>
              <a:cs typeface="NikoshBAN" panose="02000000000000000000" pitchFamily="2" charset="0"/>
            </a:rPr>
            <a:t>ক্রমানুযায়ী</a:t>
          </a:r>
          <a:r>
            <a:rPr lang="en-US" sz="24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dirty="0" err="1">
              <a:latin typeface="NikoshBAN" panose="02000000000000000000" pitchFamily="2" charset="0"/>
              <a:cs typeface="NikoshBAN" panose="02000000000000000000" pitchFamily="2" charset="0"/>
            </a:rPr>
            <a:t>সংরক্ষণ</a:t>
          </a:r>
          <a:r>
            <a:rPr lang="en-US" sz="24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</a:p>
      </dgm:t>
    </dgm:pt>
    <dgm:pt modelId="{DAA740CF-D26B-4A46-A83D-6931FFEAFBCD}" type="parTrans" cxnId="{87B48FB9-5AC0-4DC0-BC7A-A99CB52150D7}">
      <dgm:prSet/>
      <dgm:spPr/>
      <dgm:t>
        <a:bodyPr/>
        <a:lstStyle/>
        <a:p>
          <a:endParaRPr lang="en-US"/>
        </a:p>
      </dgm:t>
    </dgm:pt>
    <dgm:pt modelId="{5D868D5A-9085-4920-BE51-EB22130E38D2}" type="sibTrans" cxnId="{87B48FB9-5AC0-4DC0-BC7A-A99CB52150D7}">
      <dgm:prSet/>
      <dgm:spPr/>
      <dgm:t>
        <a:bodyPr/>
        <a:lstStyle/>
        <a:p>
          <a:endParaRPr lang="en-US"/>
        </a:p>
      </dgm:t>
    </dgm:pt>
    <dgm:pt modelId="{78FD6802-999F-404C-AFC1-C60F64A64005}">
      <dgm:prSet phldrT="[Text]" custT="1">
        <dgm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buNone/>
          </a:pPr>
          <a:r>
            <a:rPr lang="en-US" sz="2400" b="1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ভুল</a:t>
          </a:r>
          <a:r>
            <a: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হওয়ার</a:t>
          </a:r>
          <a:r>
            <a: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সম্ভাবনা</a:t>
          </a:r>
          <a:r>
            <a: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কমে</a:t>
          </a:r>
          <a:r>
            <a: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gm:t>
    </dgm:pt>
    <dgm:pt modelId="{489DE770-6C48-4A25-90CF-C5347322CE02}" type="parTrans" cxnId="{9ED0634B-9D59-4740-9057-88E3E07C4D9B}">
      <dgm:prSet/>
      <dgm:spPr/>
      <dgm:t>
        <a:bodyPr/>
        <a:lstStyle/>
        <a:p>
          <a:endParaRPr lang="en-US"/>
        </a:p>
      </dgm:t>
    </dgm:pt>
    <dgm:pt modelId="{15ADBD3E-5669-4593-8E8B-517420016A31}" type="sibTrans" cxnId="{9ED0634B-9D59-4740-9057-88E3E07C4D9B}">
      <dgm:prSet/>
      <dgm:spPr/>
      <dgm:t>
        <a:bodyPr/>
        <a:lstStyle/>
        <a:p>
          <a:endParaRPr lang="en-US"/>
        </a:p>
      </dgm:t>
    </dgm:pt>
    <dgm:pt modelId="{A1F87C3A-D016-4E8F-B0AE-E3549F699873}">
      <dgm:prSet phldrT="[Text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buNone/>
          </a:pPr>
          <a:r>
            <a:rPr lang="en-US" sz="2400" b="1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খতিয়ানে</a:t>
          </a:r>
          <a:r>
            <a: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স্থানান্তর</a:t>
          </a:r>
          <a:r>
            <a: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সহজ</a:t>
          </a:r>
          <a:r>
            <a: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হয়</a:t>
          </a:r>
          <a:r>
            <a: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gm:t>
    </dgm:pt>
    <dgm:pt modelId="{0824626F-9B92-4C18-9A0A-3538C0074BD3}" type="parTrans" cxnId="{D1E4E8FB-C6C3-4E14-B760-5EFDE37CB240}">
      <dgm:prSet/>
      <dgm:spPr/>
      <dgm:t>
        <a:bodyPr/>
        <a:lstStyle/>
        <a:p>
          <a:endParaRPr lang="en-US"/>
        </a:p>
      </dgm:t>
    </dgm:pt>
    <dgm:pt modelId="{1081CB19-1B17-4D9B-94CB-704970831506}" type="sibTrans" cxnId="{D1E4E8FB-C6C3-4E14-B760-5EFDE37CB240}">
      <dgm:prSet/>
      <dgm:spPr/>
      <dgm:t>
        <a:bodyPr/>
        <a:lstStyle/>
        <a:p>
          <a:endParaRPr lang="en-US"/>
        </a:p>
      </dgm:t>
    </dgm:pt>
    <dgm:pt modelId="{5D737410-180F-4BC9-88DE-D1F236C03D51}">
      <dgm:prSet phldrT="[Text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buNone/>
          </a:pPr>
          <a:r>
            <a:rPr lang="en-US" dirty="0" err="1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ভবিষ্যতে</a:t>
          </a:r>
          <a:r>
            <a: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তথ্য</a:t>
          </a:r>
          <a:r>
            <a: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dirty="0" err="1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ভান্ডার</a:t>
          </a:r>
          <a:endParaRPr lang="en-US" dirty="0">
            <a:solidFill>
              <a:srgbClr val="00206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5CF4A19F-EECB-4DAD-854C-D2E528155B7A}" type="parTrans" cxnId="{C264BD11-48C5-4C21-9D98-D9B4C291552D}">
      <dgm:prSet/>
      <dgm:spPr/>
      <dgm:t>
        <a:bodyPr/>
        <a:lstStyle/>
        <a:p>
          <a:endParaRPr lang="en-US"/>
        </a:p>
      </dgm:t>
    </dgm:pt>
    <dgm:pt modelId="{BABA4619-21F0-4B31-A194-7FD5467B6391}" type="sibTrans" cxnId="{C264BD11-48C5-4C21-9D98-D9B4C291552D}">
      <dgm:prSet/>
      <dgm:spPr/>
      <dgm:t>
        <a:bodyPr/>
        <a:lstStyle/>
        <a:p>
          <a:endParaRPr lang="en-US"/>
        </a:p>
      </dgm:t>
    </dgm:pt>
    <dgm:pt modelId="{84A1998A-3265-4EF0-8235-D22E4CBD1742}">
      <dgm:prSet phldrT="[Text]" phldr="0" custT="1">
        <dgm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b="1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হিসাবের</a:t>
          </a:r>
          <a:r>
            <a:rPr lang="en-US" sz="24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ধারাবাহিকতা</a:t>
          </a:r>
          <a:r>
            <a:rPr lang="en-US" sz="2400" b="1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রক্ষা</a:t>
          </a:r>
          <a:endParaRPr lang="en-US" sz="2400" b="1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9A0715AE-DC38-4003-B665-F1B01B613D94}" type="parTrans" cxnId="{DBFA0F2E-3F26-47CD-9270-66F277C71AA0}">
      <dgm:prSet/>
      <dgm:spPr/>
      <dgm:t>
        <a:bodyPr/>
        <a:lstStyle/>
        <a:p>
          <a:endParaRPr lang="en-US"/>
        </a:p>
      </dgm:t>
    </dgm:pt>
    <dgm:pt modelId="{B5356919-EB18-4F88-95AA-52092EEE1206}" type="sibTrans" cxnId="{DBFA0F2E-3F26-47CD-9270-66F277C71AA0}">
      <dgm:prSet/>
      <dgm:spPr/>
      <dgm:t>
        <a:bodyPr/>
        <a:lstStyle/>
        <a:p>
          <a:endParaRPr lang="en-US"/>
        </a:p>
      </dgm:t>
    </dgm:pt>
    <dgm:pt modelId="{EE0C7623-86E7-4CC3-A5DD-EF996B673B01}">
      <dgm:prSet phldrT="[Text]" phldr="0" custT="1">
        <dgm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b="1" dirty="0" err="1">
              <a:latin typeface="NikoshBAN" panose="02000000000000000000" pitchFamily="2" charset="0"/>
              <a:cs typeface="NikoshBAN" panose="02000000000000000000" pitchFamily="2" charset="0"/>
            </a:rPr>
            <a:t>জবাবদিহিতা</a:t>
          </a:r>
          <a:r>
            <a:rPr lang="en-US" sz="2400" b="1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dirty="0" err="1">
              <a:latin typeface="NikoshBAN" panose="02000000000000000000" pitchFamily="2" charset="0"/>
              <a:cs typeface="NikoshBAN" panose="02000000000000000000" pitchFamily="2" charset="0"/>
            </a:rPr>
            <a:t>সৃষ্টি</a:t>
          </a:r>
          <a:endParaRPr lang="en-US" sz="2400" b="1" dirty="0"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FBBE948-AC4C-4D84-98EE-3D5D55FE339B}" type="parTrans" cxnId="{BB5FE831-3F53-418E-9246-4A8ECA3CFFBF}">
      <dgm:prSet/>
      <dgm:spPr/>
      <dgm:t>
        <a:bodyPr/>
        <a:lstStyle/>
        <a:p>
          <a:endParaRPr lang="en-US"/>
        </a:p>
      </dgm:t>
    </dgm:pt>
    <dgm:pt modelId="{46185084-5462-4602-B14F-CA0C6A9BF64D}" type="sibTrans" cxnId="{BB5FE831-3F53-418E-9246-4A8ECA3CFFBF}">
      <dgm:prSet/>
      <dgm:spPr/>
      <dgm:t>
        <a:bodyPr/>
        <a:lstStyle/>
        <a:p>
          <a:endParaRPr lang="en-US"/>
        </a:p>
      </dgm:t>
    </dgm:pt>
    <dgm:pt modelId="{1E2C6B2F-6A4C-49B5-B32A-050E4546E467}" type="pres">
      <dgm:prSet presAssocID="{E34B7A28-148F-417F-84E8-4314E059420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B9D09A89-15E1-4864-89D2-1D2CACB80A04}" type="pres">
      <dgm:prSet presAssocID="{F6D8D89D-8A57-4CEE-8895-49038788877E}" presName="Parent" presStyleLbl="node0" presStyleIdx="0" presStyleCnt="1">
        <dgm:presLayoutVars>
          <dgm:chMax val="6"/>
          <dgm:chPref val="6"/>
        </dgm:presLayoutVars>
      </dgm:prSet>
      <dgm:spPr/>
    </dgm:pt>
    <dgm:pt modelId="{3459A80E-1344-4C55-AE7D-5BD1AFCD922F}" type="pres">
      <dgm:prSet presAssocID="{CF78DD2F-A3DF-4DB5-9878-101F177401FF}" presName="Accent1" presStyleCnt="0"/>
      <dgm:spPr/>
    </dgm:pt>
    <dgm:pt modelId="{687CD717-DF62-4A55-9A9A-0AE939C8CB16}" type="pres">
      <dgm:prSet presAssocID="{CF78DD2F-A3DF-4DB5-9878-101F177401FF}" presName="Accent" presStyleLbl="bgShp" presStyleIdx="0" presStyleCnt="6"/>
      <dgm:spPr/>
    </dgm:pt>
    <dgm:pt modelId="{74029F0A-6368-4605-BC93-CED780C94329}" type="pres">
      <dgm:prSet presAssocID="{CF78DD2F-A3DF-4DB5-9878-101F177401FF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424D73AE-BA5E-4D13-B6B6-130CFF6159EA}" type="pres">
      <dgm:prSet presAssocID="{78FD6802-999F-404C-AFC1-C60F64A64005}" presName="Accent2" presStyleCnt="0"/>
      <dgm:spPr/>
    </dgm:pt>
    <dgm:pt modelId="{0C66E625-9BAB-4CD4-8E3D-7C1D0046B7A0}" type="pres">
      <dgm:prSet presAssocID="{78FD6802-999F-404C-AFC1-C60F64A64005}" presName="Accent" presStyleLbl="bgShp" presStyleIdx="1" presStyleCnt="6"/>
      <dgm:spPr/>
    </dgm:pt>
    <dgm:pt modelId="{E593E5F8-EA9A-471B-B9C1-6865C8285B3E}" type="pres">
      <dgm:prSet presAssocID="{78FD6802-999F-404C-AFC1-C60F64A64005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3236533A-EA98-48CA-BE2A-72294A9E2B79}" type="pres">
      <dgm:prSet presAssocID="{A1F87C3A-D016-4E8F-B0AE-E3549F699873}" presName="Accent3" presStyleCnt="0"/>
      <dgm:spPr/>
    </dgm:pt>
    <dgm:pt modelId="{919467EE-CA3C-4843-8F9A-B9DC7D3136AE}" type="pres">
      <dgm:prSet presAssocID="{A1F87C3A-D016-4E8F-B0AE-E3549F699873}" presName="Accent" presStyleLbl="bgShp" presStyleIdx="2" presStyleCnt="6"/>
      <dgm:spPr/>
    </dgm:pt>
    <dgm:pt modelId="{4C99D3DA-A159-4D00-8324-5C4F030E0E35}" type="pres">
      <dgm:prSet presAssocID="{A1F87C3A-D016-4E8F-B0AE-E3549F699873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FD4DB076-A6A2-464A-B1EB-8F424A8589CB}" type="pres">
      <dgm:prSet presAssocID="{5D737410-180F-4BC9-88DE-D1F236C03D51}" presName="Accent4" presStyleCnt="0"/>
      <dgm:spPr/>
    </dgm:pt>
    <dgm:pt modelId="{3E762A2D-F409-46F8-8AB7-8F3AD3106C83}" type="pres">
      <dgm:prSet presAssocID="{5D737410-180F-4BC9-88DE-D1F236C03D51}" presName="Accent" presStyleLbl="bgShp" presStyleIdx="3" presStyleCnt="6"/>
      <dgm:spPr/>
    </dgm:pt>
    <dgm:pt modelId="{7D55EBC1-DD15-4825-B683-6DC084BB3B99}" type="pres">
      <dgm:prSet presAssocID="{5D737410-180F-4BC9-88DE-D1F236C03D51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EFAC9BE6-4E00-44B1-99B8-89BE9F619A73}" type="pres">
      <dgm:prSet presAssocID="{84A1998A-3265-4EF0-8235-D22E4CBD1742}" presName="Accent5" presStyleCnt="0"/>
      <dgm:spPr/>
    </dgm:pt>
    <dgm:pt modelId="{F1E100A4-7668-4FD2-B930-81809B290C82}" type="pres">
      <dgm:prSet presAssocID="{84A1998A-3265-4EF0-8235-D22E4CBD1742}" presName="Accent" presStyleLbl="bgShp" presStyleIdx="4" presStyleCnt="6"/>
      <dgm:spPr/>
    </dgm:pt>
    <dgm:pt modelId="{8A2A9E64-C592-4A02-A77C-00D15EEF1C21}" type="pres">
      <dgm:prSet presAssocID="{84A1998A-3265-4EF0-8235-D22E4CBD1742}" presName="Child5" presStyleLbl="node1" presStyleIdx="4" presStyleCnt="6" custScaleX="112208">
        <dgm:presLayoutVars>
          <dgm:chMax val="0"/>
          <dgm:chPref val="0"/>
          <dgm:bulletEnabled val="1"/>
        </dgm:presLayoutVars>
      </dgm:prSet>
      <dgm:spPr/>
    </dgm:pt>
    <dgm:pt modelId="{21151B44-65A8-4C9E-B88C-0B172F3C8130}" type="pres">
      <dgm:prSet presAssocID="{EE0C7623-86E7-4CC3-A5DD-EF996B673B01}" presName="Accent6" presStyleCnt="0"/>
      <dgm:spPr/>
    </dgm:pt>
    <dgm:pt modelId="{30AA38D1-84FD-4C49-94D1-55C290E6D509}" type="pres">
      <dgm:prSet presAssocID="{EE0C7623-86E7-4CC3-A5DD-EF996B673B01}" presName="Accent" presStyleLbl="bgShp" presStyleIdx="5" presStyleCnt="6"/>
      <dgm:spPr/>
    </dgm:pt>
    <dgm:pt modelId="{36D54A9F-497F-434C-8E24-3729304E32A4}" type="pres">
      <dgm:prSet presAssocID="{EE0C7623-86E7-4CC3-A5DD-EF996B673B01}" presName="Child6" presStyleLbl="node1" presStyleIdx="5" presStyleCnt="6" custScaleX="116920">
        <dgm:presLayoutVars>
          <dgm:chMax val="0"/>
          <dgm:chPref val="0"/>
          <dgm:bulletEnabled val="1"/>
        </dgm:presLayoutVars>
      </dgm:prSet>
      <dgm:spPr/>
    </dgm:pt>
  </dgm:ptLst>
  <dgm:cxnLst>
    <dgm:cxn modelId="{D8F2CA0F-A327-416F-8FAA-93969F79CFC0}" type="presOf" srcId="{78FD6802-999F-404C-AFC1-C60F64A64005}" destId="{E593E5F8-EA9A-471B-B9C1-6865C8285B3E}" srcOrd="0" destOrd="0" presId="urn:microsoft.com/office/officeart/2011/layout/HexagonRadial"/>
    <dgm:cxn modelId="{C264BD11-48C5-4C21-9D98-D9B4C291552D}" srcId="{F6D8D89D-8A57-4CEE-8895-49038788877E}" destId="{5D737410-180F-4BC9-88DE-D1F236C03D51}" srcOrd="3" destOrd="0" parTransId="{5CF4A19F-EECB-4DAD-854C-D2E528155B7A}" sibTransId="{BABA4619-21F0-4B31-A194-7FD5467B6391}"/>
    <dgm:cxn modelId="{521B2B13-84CC-4BB9-BD2E-C707EF312827}" type="presOf" srcId="{E34B7A28-148F-417F-84E8-4314E0594207}" destId="{1E2C6B2F-6A4C-49B5-B32A-050E4546E467}" srcOrd="0" destOrd="0" presId="urn:microsoft.com/office/officeart/2011/layout/HexagonRadial"/>
    <dgm:cxn modelId="{0B5DDE16-4833-4EA0-8E61-8400C2596367}" type="presOf" srcId="{84A1998A-3265-4EF0-8235-D22E4CBD1742}" destId="{8A2A9E64-C592-4A02-A77C-00D15EEF1C21}" srcOrd="0" destOrd="0" presId="urn:microsoft.com/office/officeart/2011/layout/HexagonRadial"/>
    <dgm:cxn modelId="{EF367725-D07E-4913-8FAE-32F283743069}" type="presOf" srcId="{F6D8D89D-8A57-4CEE-8895-49038788877E}" destId="{B9D09A89-15E1-4864-89D2-1D2CACB80A04}" srcOrd="0" destOrd="0" presId="urn:microsoft.com/office/officeart/2011/layout/HexagonRadial"/>
    <dgm:cxn modelId="{DBFA0F2E-3F26-47CD-9270-66F277C71AA0}" srcId="{F6D8D89D-8A57-4CEE-8895-49038788877E}" destId="{84A1998A-3265-4EF0-8235-D22E4CBD1742}" srcOrd="4" destOrd="0" parTransId="{9A0715AE-DC38-4003-B665-F1B01B613D94}" sibTransId="{B5356919-EB18-4F88-95AA-52092EEE1206}"/>
    <dgm:cxn modelId="{274B3F2F-D9DE-4599-8FF1-49685FA3B51B}" type="presOf" srcId="{CF78DD2F-A3DF-4DB5-9878-101F177401FF}" destId="{74029F0A-6368-4605-BC93-CED780C94329}" srcOrd="0" destOrd="0" presId="urn:microsoft.com/office/officeart/2011/layout/HexagonRadial"/>
    <dgm:cxn modelId="{BB5FE831-3F53-418E-9246-4A8ECA3CFFBF}" srcId="{F6D8D89D-8A57-4CEE-8895-49038788877E}" destId="{EE0C7623-86E7-4CC3-A5DD-EF996B673B01}" srcOrd="5" destOrd="0" parTransId="{CFBBE948-AC4C-4D84-98EE-3D5D55FE339B}" sibTransId="{46185084-5462-4602-B14F-CA0C6A9BF64D}"/>
    <dgm:cxn modelId="{F5B5215E-F50F-4B3F-AA52-04470F85DE79}" srcId="{E34B7A28-148F-417F-84E8-4314E0594207}" destId="{F6D8D89D-8A57-4CEE-8895-49038788877E}" srcOrd="0" destOrd="0" parTransId="{AF1E4523-F52A-48C4-8A0B-235AEAAF4589}" sibTransId="{891AEDE4-FA60-48EE-A4DF-626FC39EF873}"/>
    <dgm:cxn modelId="{9ED0634B-9D59-4740-9057-88E3E07C4D9B}" srcId="{F6D8D89D-8A57-4CEE-8895-49038788877E}" destId="{78FD6802-999F-404C-AFC1-C60F64A64005}" srcOrd="1" destOrd="0" parTransId="{489DE770-6C48-4A25-90CF-C5347322CE02}" sibTransId="{15ADBD3E-5669-4593-8E8B-517420016A31}"/>
    <dgm:cxn modelId="{33F027AA-A337-4203-9DA7-EBE543727E38}" type="presOf" srcId="{EE0C7623-86E7-4CC3-A5DD-EF996B673B01}" destId="{36D54A9F-497F-434C-8E24-3729304E32A4}" srcOrd="0" destOrd="0" presId="urn:microsoft.com/office/officeart/2011/layout/HexagonRadial"/>
    <dgm:cxn modelId="{87B48FB9-5AC0-4DC0-BC7A-A99CB52150D7}" srcId="{F6D8D89D-8A57-4CEE-8895-49038788877E}" destId="{CF78DD2F-A3DF-4DB5-9878-101F177401FF}" srcOrd="0" destOrd="0" parTransId="{DAA740CF-D26B-4A46-A83D-6931FFEAFBCD}" sibTransId="{5D868D5A-9085-4920-BE51-EB22130E38D2}"/>
    <dgm:cxn modelId="{2E8F3ED2-5494-439D-B90D-9F43E76EF043}" type="presOf" srcId="{A1F87C3A-D016-4E8F-B0AE-E3549F699873}" destId="{4C99D3DA-A159-4D00-8324-5C4F030E0E35}" srcOrd="0" destOrd="0" presId="urn:microsoft.com/office/officeart/2011/layout/HexagonRadial"/>
    <dgm:cxn modelId="{A7206CEB-1F2A-42A4-B658-94BE8AA14706}" type="presOf" srcId="{5D737410-180F-4BC9-88DE-D1F236C03D51}" destId="{7D55EBC1-DD15-4825-B683-6DC084BB3B99}" srcOrd="0" destOrd="0" presId="urn:microsoft.com/office/officeart/2011/layout/HexagonRadial"/>
    <dgm:cxn modelId="{D1E4E8FB-C6C3-4E14-B760-5EFDE37CB240}" srcId="{F6D8D89D-8A57-4CEE-8895-49038788877E}" destId="{A1F87C3A-D016-4E8F-B0AE-E3549F699873}" srcOrd="2" destOrd="0" parTransId="{0824626F-9B92-4C18-9A0A-3538C0074BD3}" sibTransId="{1081CB19-1B17-4D9B-94CB-704970831506}"/>
    <dgm:cxn modelId="{A377F2CF-0B92-4A85-A108-F93F9B74DAFD}" type="presParOf" srcId="{1E2C6B2F-6A4C-49B5-B32A-050E4546E467}" destId="{B9D09A89-15E1-4864-89D2-1D2CACB80A04}" srcOrd="0" destOrd="0" presId="urn:microsoft.com/office/officeart/2011/layout/HexagonRadial"/>
    <dgm:cxn modelId="{385B8286-AE24-499B-A7CE-62DC06F3FD61}" type="presParOf" srcId="{1E2C6B2F-6A4C-49B5-B32A-050E4546E467}" destId="{3459A80E-1344-4C55-AE7D-5BD1AFCD922F}" srcOrd="1" destOrd="0" presId="urn:microsoft.com/office/officeart/2011/layout/HexagonRadial"/>
    <dgm:cxn modelId="{9FA43857-7CDE-4D86-BAA0-6DFD3B86E9A0}" type="presParOf" srcId="{3459A80E-1344-4C55-AE7D-5BD1AFCD922F}" destId="{687CD717-DF62-4A55-9A9A-0AE939C8CB16}" srcOrd="0" destOrd="0" presId="urn:microsoft.com/office/officeart/2011/layout/HexagonRadial"/>
    <dgm:cxn modelId="{5140F8DD-1484-4AC1-B645-B1E2BDA251C5}" type="presParOf" srcId="{1E2C6B2F-6A4C-49B5-B32A-050E4546E467}" destId="{74029F0A-6368-4605-BC93-CED780C94329}" srcOrd="2" destOrd="0" presId="urn:microsoft.com/office/officeart/2011/layout/HexagonRadial"/>
    <dgm:cxn modelId="{2A1B9554-7252-463D-ACCC-15399E4ABD64}" type="presParOf" srcId="{1E2C6B2F-6A4C-49B5-B32A-050E4546E467}" destId="{424D73AE-BA5E-4D13-B6B6-130CFF6159EA}" srcOrd="3" destOrd="0" presId="urn:microsoft.com/office/officeart/2011/layout/HexagonRadial"/>
    <dgm:cxn modelId="{89008D38-E5AE-4374-BB3F-E0FD3A9F4CB0}" type="presParOf" srcId="{424D73AE-BA5E-4D13-B6B6-130CFF6159EA}" destId="{0C66E625-9BAB-4CD4-8E3D-7C1D0046B7A0}" srcOrd="0" destOrd="0" presId="urn:microsoft.com/office/officeart/2011/layout/HexagonRadial"/>
    <dgm:cxn modelId="{C24D85B2-A102-4F47-91EB-C962EF7B5CBA}" type="presParOf" srcId="{1E2C6B2F-6A4C-49B5-B32A-050E4546E467}" destId="{E593E5F8-EA9A-471B-B9C1-6865C8285B3E}" srcOrd="4" destOrd="0" presId="urn:microsoft.com/office/officeart/2011/layout/HexagonRadial"/>
    <dgm:cxn modelId="{B8EB3671-7D36-48A7-BE68-F3447FEB2F76}" type="presParOf" srcId="{1E2C6B2F-6A4C-49B5-B32A-050E4546E467}" destId="{3236533A-EA98-48CA-BE2A-72294A9E2B79}" srcOrd="5" destOrd="0" presId="urn:microsoft.com/office/officeart/2011/layout/HexagonRadial"/>
    <dgm:cxn modelId="{512F772C-73AB-4732-B708-4275C8CA1E23}" type="presParOf" srcId="{3236533A-EA98-48CA-BE2A-72294A9E2B79}" destId="{919467EE-CA3C-4843-8F9A-B9DC7D3136AE}" srcOrd="0" destOrd="0" presId="urn:microsoft.com/office/officeart/2011/layout/HexagonRadial"/>
    <dgm:cxn modelId="{E9C5E6E3-45BE-4156-899A-BEDFAC2C6765}" type="presParOf" srcId="{1E2C6B2F-6A4C-49B5-B32A-050E4546E467}" destId="{4C99D3DA-A159-4D00-8324-5C4F030E0E35}" srcOrd="6" destOrd="0" presId="urn:microsoft.com/office/officeart/2011/layout/HexagonRadial"/>
    <dgm:cxn modelId="{7F06A2E8-C0E7-47F5-B11F-F3247EEF882D}" type="presParOf" srcId="{1E2C6B2F-6A4C-49B5-B32A-050E4546E467}" destId="{FD4DB076-A6A2-464A-B1EB-8F424A8589CB}" srcOrd="7" destOrd="0" presId="urn:microsoft.com/office/officeart/2011/layout/HexagonRadial"/>
    <dgm:cxn modelId="{DAB29BA6-4ACA-4895-B3F8-8410F770C740}" type="presParOf" srcId="{FD4DB076-A6A2-464A-B1EB-8F424A8589CB}" destId="{3E762A2D-F409-46F8-8AB7-8F3AD3106C83}" srcOrd="0" destOrd="0" presId="urn:microsoft.com/office/officeart/2011/layout/HexagonRadial"/>
    <dgm:cxn modelId="{A0A08C48-1DCB-4B7B-A58A-8D190E9F95F3}" type="presParOf" srcId="{1E2C6B2F-6A4C-49B5-B32A-050E4546E467}" destId="{7D55EBC1-DD15-4825-B683-6DC084BB3B99}" srcOrd="8" destOrd="0" presId="urn:microsoft.com/office/officeart/2011/layout/HexagonRadial"/>
    <dgm:cxn modelId="{60674128-7BE9-45A9-A5C4-29C396D0212E}" type="presParOf" srcId="{1E2C6B2F-6A4C-49B5-B32A-050E4546E467}" destId="{EFAC9BE6-4E00-44B1-99B8-89BE9F619A73}" srcOrd="9" destOrd="0" presId="urn:microsoft.com/office/officeart/2011/layout/HexagonRadial"/>
    <dgm:cxn modelId="{56B3ABA2-FAF2-4588-967E-B22D7FEED4FF}" type="presParOf" srcId="{EFAC9BE6-4E00-44B1-99B8-89BE9F619A73}" destId="{F1E100A4-7668-4FD2-B930-81809B290C82}" srcOrd="0" destOrd="0" presId="urn:microsoft.com/office/officeart/2011/layout/HexagonRadial"/>
    <dgm:cxn modelId="{72B4CD84-E1D4-451B-8FE1-08A07F457899}" type="presParOf" srcId="{1E2C6B2F-6A4C-49B5-B32A-050E4546E467}" destId="{8A2A9E64-C592-4A02-A77C-00D15EEF1C21}" srcOrd="10" destOrd="0" presId="urn:microsoft.com/office/officeart/2011/layout/HexagonRadial"/>
    <dgm:cxn modelId="{26AAC5CA-42B4-4DED-9C1B-5F37E509A6F7}" type="presParOf" srcId="{1E2C6B2F-6A4C-49B5-B32A-050E4546E467}" destId="{21151B44-65A8-4C9E-B88C-0B172F3C8130}" srcOrd="11" destOrd="0" presId="urn:microsoft.com/office/officeart/2011/layout/HexagonRadial"/>
    <dgm:cxn modelId="{0484648F-8394-43BB-AEED-ACB647A049EA}" type="presParOf" srcId="{21151B44-65A8-4C9E-B88C-0B172F3C8130}" destId="{30AA38D1-84FD-4C49-94D1-55C290E6D509}" srcOrd="0" destOrd="0" presId="urn:microsoft.com/office/officeart/2011/layout/HexagonRadial"/>
    <dgm:cxn modelId="{6944E619-D478-44DF-BE31-6D03223C3BC7}" type="presParOf" srcId="{1E2C6B2F-6A4C-49B5-B32A-050E4546E467}" destId="{36D54A9F-497F-434C-8E24-3729304E32A4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09A89-15E1-4864-89D2-1D2CACB80A04}">
      <dsp:nvSpPr>
        <dsp:cNvPr id="0" name=""/>
        <dsp:cNvSpPr/>
      </dsp:nvSpPr>
      <dsp:spPr>
        <a:xfrm>
          <a:off x="3029830" y="1748061"/>
          <a:ext cx="2221862" cy="1922001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rPr>
            <a:t>জাবেদার</a:t>
          </a:r>
          <a:r>
            <a:rPr lang="en-US" sz="2600" b="1" kern="1200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rPr>
            <a:t> </a:t>
          </a:r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rPr>
            <a:t>গুরুত্ব</a:t>
          </a:r>
          <a:r>
            <a:rPr lang="en-US" sz="2600" b="1" kern="1200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rPr>
            <a:t>  </a:t>
          </a:r>
        </a:p>
      </dsp:txBody>
      <dsp:txXfrm>
        <a:off x="3398024" y="2066564"/>
        <a:ext cx="1485474" cy="1284995"/>
      </dsp:txXfrm>
    </dsp:sp>
    <dsp:sp modelId="{0C66E625-9BAB-4CD4-8E3D-7C1D0046B7A0}">
      <dsp:nvSpPr>
        <dsp:cNvPr id="0" name=""/>
        <dsp:cNvSpPr/>
      </dsp:nvSpPr>
      <dsp:spPr>
        <a:xfrm>
          <a:off x="4421143" y="828514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29F0A-6368-4605-BC93-CED780C94329}">
      <dsp:nvSpPr>
        <dsp:cNvPr id="0" name=""/>
        <dsp:cNvSpPr/>
      </dsp:nvSpPr>
      <dsp:spPr>
        <a:xfrm>
          <a:off x="3234495" y="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3"/>
        </a:solidFill>
        <a:ln w="15875" cap="flat" cmpd="sng" algn="ctr">
          <a:solidFill>
            <a:schemeClr val="accent3">
              <a:shade val="15000"/>
            </a:schemeClr>
          </a:solidFill>
          <a:prstDash val="solid"/>
        </a:ln>
        <a:effectLst/>
      </dsp:spPr>
      <dsp:style>
        <a:lnRef idx="2">
          <a:schemeClr val="accent3">
            <a:shade val="15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তারিখের</a:t>
          </a:r>
          <a:r>
            <a:rPr lang="en-US" sz="24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ক্রমানুযায়ী</a:t>
          </a:r>
          <a:r>
            <a:rPr lang="en-US" sz="24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সংরক্ষণ</a:t>
          </a:r>
          <a:r>
            <a:rPr lang="en-US" sz="24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</a:p>
      </dsp:txBody>
      <dsp:txXfrm>
        <a:off x="3536240" y="261045"/>
        <a:ext cx="1217310" cy="1053116"/>
      </dsp:txXfrm>
    </dsp:sp>
    <dsp:sp modelId="{919467EE-CA3C-4843-8F9A-B9DC7D3136AE}">
      <dsp:nvSpPr>
        <dsp:cNvPr id="0" name=""/>
        <dsp:cNvSpPr/>
      </dsp:nvSpPr>
      <dsp:spPr>
        <a:xfrm>
          <a:off x="5399506" y="2178846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93E5F8-EA9A-471B-B9C1-6865C8285B3E}">
      <dsp:nvSpPr>
        <dsp:cNvPr id="0" name=""/>
        <dsp:cNvSpPr/>
      </dsp:nvSpPr>
      <dsp:spPr>
        <a:xfrm>
          <a:off x="4904381" y="968857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4"/>
        </a:solidFill>
        <a:ln w="15875" cap="flat" cmpd="sng" algn="ctr">
          <a:solidFill>
            <a:schemeClr val="accent4">
              <a:shade val="15000"/>
            </a:schemeClr>
          </a:solidFill>
          <a:prstDash val="solid"/>
        </a:ln>
        <a:effectLst/>
      </dsp:spPr>
      <dsp:style>
        <a:lnRef idx="2">
          <a:schemeClr val="accent4">
            <a:shade val="15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ভুল</a:t>
          </a:r>
          <a:r>
            <a:rPr lang="en-US" sz="2400" b="1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হওয়ার</a:t>
          </a:r>
          <a:r>
            <a:rPr lang="en-US" sz="2400" b="1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সম্ভাবনা</a:t>
          </a:r>
          <a:r>
            <a:rPr lang="en-US" sz="2400" b="1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কমে</a:t>
          </a:r>
          <a:r>
            <a:rPr lang="en-US" sz="2400" b="1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sp:txBody>
      <dsp:txXfrm>
        <a:off x="5206126" y="1229902"/>
        <a:ext cx="1217310" cy="1053116"/>
      </dsp:txXfrm>
    </dsp:sp>
    <dsp:sp modelId="{3E762A2D-F409-46F8-8AB7-8F3AD3106C83}">
      <dsp:nvSpPr>
        <dsp:cNvPr id="0" name=""/>
        <dsp:cNvSpPr/>
      </dsp:nvSpPr>
      <dsp:spPr>
        <a:xfrm>
          <a:off x="4719872" y="3703117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99D3DA-A159-4D00-8324-5C4F030E0E35}">
      <dsp:nvSpPr>
        <dsp:cNvPr id="0" name=""/>
        <dsp:cNvSpPr/>
      </dsp:nvSpPr>
      <dsp:spPr>
        <a:xfrm>
          <a:off x="4904381" y="2873519"/>
          <a:ext cx="1820800" cy="1575206"/>
        </a:xfrm>
        <a:prstGeom prst="hexagon">
          <a:avLst>
            <a:gd name="adj" fmla="val 28570"/>
            <a:gd name="vf" fmla="val 115470"/>
          </a:avLst>
        </a:prstGeom>
        <a:gradFill rotWithShape="1">
          <a:gsLst>
            <a:gs pos="0">
              <a:schemeClr val="dk1">
                <a:tint val="58000"/>
                <a:satMod val="108000"/>
                <a:lumMod val="110000"/>
              </a:schemeClr>
            </a:gs>
            <a:gs pos="100000">
              <a:schemeClr val="dk1">
                <a:tint val="81000"/>
                <a:satMod val="109000"/>
                <a:lumMod val="105000"/>
              </a:schemeClr>
            </a:gs>
          </a:gsLst>
          <a:lin ang="5040000" scaled="0"/>
        </a:gradFill>
        <a:ln w="9525" cap="flat" cmpd="sng" algn="ctr">
          <a:solidFill>
            <a:schemeClr val="dk1"/>
          </a:solidFill>
          <a:prstDash val="solid"/>
        </a:ln>
        <a:effectLst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খতিয়ানে</a:t>
          </a:r>
          <a:r>
            <a:rPr lang="en-US" sz="2400" b="1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স্থানান্তর</a:t>
          </a:r>
          <a:r>
            <a:rPr lang="en-US" sz="2400" b="1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সহজ</a:t>
          </a:r>
          <a:r>
            <a:rPr lang="en-US" sz="2400" b="1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kern="1200" dirty="0" err="1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হয়</a:t>
          </a:r>
          <a:r>
            <a:rPr lang="en-US" sz="2400" b="1" kern="12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rPr>
            <a:t>।</a:t>
          </a:r>
        </a:p>
      </dsp:txBody>
      <dsp:txXfrm>
        <a:off x="5206126" y="3134564"/>
        <a:ext cx="1217310" cy="1053116"/>
      </dsp:txXfrm>
    </dsp:sp>
    <dsp:sp modelId="{F1E100A4-7668-4FD2-B930-81809B290C82}">
      <dsp:nvSpPr>
        <dsp:cNvPr id="0" name=""/>
        <dsp:cNvSpPr/>
      </dsp:nvSpPr>
      <dsp:spPr>
        <a:xfrm>
          <a:off x="3033964" y="3861342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55EBC1-DD15-4825-B683-6DC084BB3B99}">
      <dsp:nvSpPr>
        <dsp:cNvPr id="0" name=""/>
        <dsp:cNvSpPr/>
      </dsp:nvSpPr>
      <dsp:spPr>
        <a:xfrm>
          <a:off x="3234495" y="3843460"/>
          <a:ext cx="182080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2"/>
        </a:solidFill>
        <a:ln w="22225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ভবিষ্যতে</a:t>
          </a:r>
          <a:r>
            <a:rPr lang="en-US" sz="2600" kern="1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600" kern="1200" dirty="0" err="1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তথ্য</a:t>
          </a:r>
          <a:r>
            <a:rPr lang="en-US" sz="2600" kern="1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600" kern="1200" dirty="0" err="1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rPr>
            <a:t>ভান্ডার</a:t>
          </a:r>
          <a:endParaRPr lang="en-US" sz="2600" kern="1200" dirty="0">
            <a:solidFill>
              <a:srgbClr val="00206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36240" y="4104505"/>
        <a:ext cx="1217310" cy="1053116"/>
      </dsp:txXfrm>
    </dsp:sp>
    <dsp:sp modelId="{30AA38D1-84FD-4C49-94D1-55C290E6D509}">
      <dsp:nvSpPr>
        <dsp:cNvPr id="0" name=""/>
        <dsp:cNvSpPr/>
      </dsp:nvSpPr>
      <dsp:spPr>
        <a:xfrm>
          <a:off x="2039579" y="2511552"/>
          <a:ext cx="838302" cy="722308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2A9E64-C592-4A02-A77C-00D15EEF1C21}">
      <dsp:nvSpPr>
        <dsp:cNvPr id="0" name=""/>
        <dsp:cNvSpPr/>
      </dsp:nvSpPr>
      <dsp:spPr>
        <a:xfrm>
          <a:off x="1445715" y="2874602"/>
          <a:ext cx="2043084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accent5"/>
        </a:solidFill>
        <a:ln w="15875" cap="flat" cmpd="sng" algn="ctr">
          <a:solidFill>
            <a:schemeClr val="accent5">
              <a:shade val="15000"/>
            </a:schemeClr>
          </a:solidFill>
          <a:prstDash val="solid"/>
        </a:ln>
        <a:effectLst/>
      </dsp:spPr>
      <dsp:style>
        <a:lnRef idx="2">
          <a:schemeClr val="accent5">
            <a:shade val="15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হিসাবের</a:t>
          </a:r>
          <a:r>
            <a:rPr lang="en-US" sz="2400" b="1" kern="1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kern="1200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ধারাবাহিকতা</a:t>
          </a:r>
          <a:r>
            <a:rPr lang="en-US" sz="2400" b="1" kern="1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kern="1200" dirty="0" err="1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রক্ষা</a:t>
          </a:r>
          <a:endParaRPr lang="en-US" sz="2400" b="1" kern="1200" dirty="0">
            <a:solidFill>
              <a:srgbClr val="FF00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765984" y="3121528"/>
        <a:ext cx="1402546" cy="1081354"/>
      </dsp:txXfrm>
    </dsp:sp>
    <dsp:sp modelId="{36D54A9F-497F-434C-8E24-3729304E32A4}">
      <dsp:nvSpPr>
        <dsp:cNvPr id="0" name=""/>
        <dsp:cNvSpPr/>
      </dsp:nvSpPr>
      <dsp:spPr>
        <a:xfrm>
          <a:off x="1402817" y="966690"/>
          <a:ext cx="2128880" cy="1575206"/>
        </a:xfrm>
        <a:prstGeom prst="hexagon">
          <a:avLst>
            <a:gd name="adj" fmla="val 28570"/>
            <a:gd name="vf" fmla="val 115470"/>
          </a:avLst>
        </a:prstGeom>
        <a:solidFill>
          <a:schemeClr val="dk1"/>
        </a:solidFill>
        <a:ln w="15875" cap="flat" cmpd="sng" algn="ctr">
          <a:solidFill>
            <a:schemeClr val="dk1">
              <a:shade val="15000"/>
            </a:schemeClr>
          </a:solidFill>
          <a:prstDash val="solid"/>
        </a:ln>
        <a:effectLst/>
      </dsp:spPr>
      <dsp:style>
        <a:lnRef idx="2">
          <a:schemeClr val="dk1">
            <a:shade val="15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জবাবদিহিতা</a:t>
          </a:r>
          <a:r>
            <a:rPr lang="en-US" sz="2400" b="1" kern="1200" dirty="0">
              <a:latin typeface="NikoshBAN" panose="02000000000000000000" pitchFamily="2" charset="0"/>
              <a:cs typeface="NikoshBAN" panose="02000000000000000000" pitchFamily="2" charset="0"/>
            </a:rPr>
            <a:t> </a:t>
          </a:r>
          <a:r>
            <a:rPr lang="en-US" sz="2400" b="1" kern="1200" dirty="0" err="1">
              <a:latin typeface="NikoshBAN" panose="02000000000000000000" pitchFamily="2" charset="0"/>
              <a:cs typeface="NikoshBAN" panose="02000000000000000000" pitchFamily="2" charset="0"/>
            </a:rPr>
            <a:t>সৃষ্টি</a:t>
          </a:r>
          <a:endParaRPr lang="en-US" sz="2400" b="1" kern="1200" dirty="0"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730236" y="1208954"/>
        <a:ext cx="1474042" cy="10906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9C90E-107A-D132-A01F-DA465693C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4C7896-DD0E-CD6A-55FC-AE444D7B0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7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80268-1832-E4EB-6EC0-C1C7A67AB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44F3FFC-327C-49DC-1331-F3124D5F3F54}"/>
              </a:ext>
            </a:extLst>
          </p:cNvPr>
          <p:cNvSpPr txBox="1"/>
          <p:nvPr/>
        </p:nvSpPr>
        <p:spPr>
          <a:xfrm>
            <a:off x="3387777" y="755477"/>
            <a:ext cx="5801193" cy="3310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2800" b="1" kern="100" dirty="0" err="1"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ডেবিট</a:t>
            </a:r>
            <a:r>
              <a:rPr lang="en-US" sz="2800" b="1" kern="100" dirty="0"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–</a:t>
            </a:r>
            <a:r>
              <a:rPr lang="en-US" sz="2800" b="1" kern="100" dirty="0" err="1"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ক্রেডিট</a:t>
            </a:r>
            <a:r>
              <a:rPr lang="en-US" sz="2800" b="1" kern="100" dirty="0"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নির্ণয়</a:t>
            </a:r>
            <a:r>
              <a:rPr lang="en-US" sz="2800" b="1" kern="100" dirty="0"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2800" b="1" kern="100" dirty="0" err="1"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সহজ</a:t>
            </a:r>
            <a:r>
              <a:rPr lang="en-US" sz="2800" b="1" kern="100" dirty="0"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নিয়ম</a:t>
            </a:r>
            <a:endParaRPr lang="en-US" sz="2800" b="1" kern="100" dirty="0">
              <a:highlight>
                <a:srgbClr val="0000FF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 err="1">
                <a:effectLst/>
                <a:highlight>
                  <a:srgbClr val="FF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মূলধন</a:t>
            </a:r>
            <a:endParaRPr lang="en-US" sz="3200" b="1" kern="100" dirty="0">
              <a:effectLst/>
              <a:highlight>
                <a:srgbClr val="FF00FF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⬆️ </a:t>
            </a:r>
            <a:r>
              <a:rPr lang="en-US" sz="36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বৃদ্ধি</a:t>
            </a:r>
            <a:r>
              <a:rPr lang="en-US" sz="36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→ </a:t>
            </a:r>
            <a:r>
              <a:rPr lang="en-US" sz="36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ক্রেডিট</a:t>
            </a:r>
            <a:endParaRPr lang="en-US" sz="36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⬇️ </a:t>
            </a:r>
            <a:r>
              <a:rPr lang="en-US" sz="36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হ্রাস</a:t>
            </a:r>
            <a:r>
              <a:rPr lang="en-US" sz="36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→ </a:t>
            </a:r>
            <a:r>
              <a:rPr lang="en-US" sz="36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ডেবিট</a:t>
            </a:r>
            <a:endParaRPr lang="en-US" sz="36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97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31BF3-2A46-B7BF-DC9A-46DF63695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16B902-EFAF-9E16-A60D-87325C433DE3}"/>
              </a:ext>
            </a:extLst>
          </p:cNvPr>
          <p:cNvSpPr txBox="1"/>
          <p:nvPr/>
        </p:nvSpPr>
        <p:spPr>
          <a:xfrm>
            <a:off x="3049250" y="1033793"/>
            <a:ext cx="4490802" cy="2395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4000" b="1" kern="100" dirty="0" err="1">
                <a:highlight>
                  <a:srgbClr val="FF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আয়</a:t>
            </a:r>
            <a:endParaRPr lang="en-US" sz="4000" b="1" kern="100" dirty="0">
              <a:highlight>
                <a:srgbClr val="FF0000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40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⬆️ </a:t>
            </a:r>
            <a:r>
              <a:rPr lang="en-US" sz="40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বৃদ্ধি</a:t>
            </a:r>
            <a:r>
              <a:rPr lang="en-US" sz="40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→ </a:t>
            </a:r>
            <a:r>
              <a:rPr lang="en-US" sz="40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ক্রেডিট</a:t>
            </a:r>
            <a:endParaRPr lang="en-US" sz="4000" b="1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40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⬇️ </a:t>
            </a:r>
            <a:r>
              <a:rPr lang="en-US" sz="40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হ্রাস</a:t>
            </a:r>
            <a:r>
              <a:rPr lang="en-US" sz="40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→ </a:t>
            </a:r>
            <a:r>
              <a:rPr lang="en-US" sz="40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ডেবিট</a:t>
            </a:r>
            <a:endParaRPr lang="en-US" sz="4000" b="1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6141F7-E328-B362-8984-A1F3CB54C478}"/>
              </a:ext>
            </a:extLst>
          </p:cNvPr>
          <p:cNvSpPr txBox="1"/>
          <p:nvPr/>
        </p:nvSpPr>
        <p:spPr>
          <a:xfrm>
            <a:off x="2382073" y="3639278"/>
            <a:ext cx="4800596" cy="2588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3600" b="1" kern="100" dirty="0" err="1">
                <a:highlight>
                  <a:srgbClr val="FF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ব্যয়</a:t>
            </a:r>
            <a:endParaRPr lang="en-US" sz="3600" b="1" kern="100" dirty="0">
              <a:highlight>
                <a:srgbClr val="FF0000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⬆️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বৃদ্ধি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→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ডেবিট</a:t>
            </a:r>
            <a:endParaRPr lang="en-US" sz="3600" b="1" kern="100" dirty="0"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⬇️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হ্রাস</a:t>
            </a:r>
            <a:r>
              <a:rPr lang="en-US" sz="3600" b="1" kern="1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→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ক্রেডিট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43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B8F18-643D-9D4D-886C-50D8DD00D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E13D6D-3314-E64B-D02F-DBE3F684BFA3}"/>
              </a:ext>
            </a:extLst>
          </p:cNvPr>
          <p:cNvSpPr txBox="1"/>
          <p:nvPr/>
        </p:nvSpPr>
        <p:spPr>
          <a:xfrm>
            <a:off x="1507446" y="1750518"/>
            <a:ext cx="85924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আসবাবপত্র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১০,০০০টাকা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F97D6D-0AAB-15CA-F515-7CA02EF5C7E2}"/>
              </a:ext>
            </a:extLst>
          </p:cNvPr>
          <p:cNvSpPr txBox="1"/>
          <p:nvPr/>
        </p:nvSpPr>
        <p:spPr>
          <a:xfrm>
            <a:off x="3151123" y="3136612"/>
            <a:ext cx="58897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আসবাবপত্র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 ------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endParaRPr lang="en-US" sz="3200" b="1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ADC110-DE10-61D9-8F2D-4EFEB13B51E7}"/>
              </a:ext>
            </a:extLst>
          </p:cNvPr>
          <p:cNvSpPr txBox="1"/>
          <p:nvPr/>
        </p:nvSpPr>
        <p:spPr>
          <a:xfrm>
            <a:off x="3468741" y="3952407"/>
            <a:ext cx="4758034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r>
              <a:rPr lang="en-US" sz="28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 ------</a:t>
            </a:r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28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হ্রাস</a:t>
            </a:r>
            <a:endParaRPr lang="en-US" sz="2800" b="1" dirty="0">
              <a:highlight>
                <a:srgbClr val="00008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08B98F-B900-1E3F-C2D0-AA756879929B}"/>
              </a:ext>
            </a:extLst>
          </p:cNvPr>
          <p:cNvSpPr txBox="1"/>
          <p:nvPr/>
        </p:nvSpPr>
        <p:spPr>
          <a:xfrm>
            <a:off x="1630817" y="749144"/>
            <a:ext cx="8592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এখন</a:t>
            </a:r>
            <a:r>
              <a:rPr lang="en-US" sz="3200" b="1" dirty="0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b="1" dirty="0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শিখব</a:t>
            </a:r>
            <a:r>
              <a:rPr lang="en-US" sz="3200" b="1" dirty="0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জাবেদায়</a:t>
            </a:r>
            <a:r>
              <a:rPr lang="en-US" sz="3200" b="1" dirty="0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লিপিবদ্ধ</a:t>
            </a:r>
            <a:r>
              <a:rPr lang="en-US" sz="3200" b="1" dirty="0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করণ</a:t>
            </a:r>
            <a:r>
              <a:rPr lang="en-US" sz="3200" b="1" dirty="0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endParaRPr lang="en-US" sz="3200" b="1" dirty="0">
              <a:highlight>
                <a:srgbClr val="0000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63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3B5DE-278F-2ADB-93BA-536853A38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225C54-5DBF-6759-2AE4-A5E1AF829EEF}"/>
              </a:ext>
            </a:extLst>
          </p:cNvPr>
          <p:cNvSpPr txBox="1"/>
          <p:nvPr/>
        </p:nvSpPr>
        <p:spPr>
          <a:xfrm>
            <a:off x="1609046" y="1097376"/>
            <a:ext cx="85924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ধারে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পন্য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১০,০০০টাকা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6B2049-8DFD-AA4F-B5F9-B05E1CE64ADF}"/>
              </a:ext>
            </a:extLst>
          </p:cNvPr>
          <p:cNvSpPr txBox="1"/>
          <p:nvPr/>
        </p:nvSpPr>
        <p:spPr>
          <a:xfrm>
            <a:off x="3652864" y="3136612"/>
            <a:ext cx="48862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 ------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endParaRPr lang="en-US" sz="3200" b="1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F392FB-FB79-2750-1971-393B0D955653}"/>
              </a:ext>
            </a:extLst>
          </p:cNvPr>
          <p:cNvSpPr txBox="1"/>
          <p:nvPr/>
        </p:nvSpPr>
        <p:spPr>
          <a:xfrm>
            <a:off x="3468741" y="3952407"/>
            <a:ext cx="489268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পাওনাদার</a:t>
            </a:r>
            <a:r>
              <a:rPr lang="en-US" sz="28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r>
              <a:rPr lang="en-US" sz="28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 ------</a:t>
            </a:r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28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endParaRPr lang="en-US" sz="2800" b="1" dirty="0">
              <a:highlight>
                <a:srgbClr val="00008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448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FDC45-32BB-B8C8-16F0-7CE168991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1B373A-0F4D-4C62-194C-8934F239A0A6}"/>
              </a:ext>
            </a:extLst>
          </p:cNvPr>
          <p:cNvSpPr txBox="1"/>
          <p:nvPr/>
        </p:nvSpPr>
        <p:spPr>
          <a:xfrm>
            <a:off x="1609046" y="1097376"/>
            <a:ext cx="85924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মালিক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১০,০০০টাকা </a:t>
            </a:r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বিনিয়োগ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endParaRPr lang="en-US" sz="4400" b="1" dirty="0">
              <a:highlight>
                <a:srgbClr val="00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7A1C2D-5565-4D18-C6AD-5E6CA47DBBDA}"/>
              </a:ext>
            </a:extLst>
          </p:cNvPr>
          <p:cNvSpPr txBox="1"/>
          <p:nvPr/>
        </p:nvSpPr>
        <p:spPr>
          <a:xfrm>
            <a:off x="3321045" y="3136612"/>
            <a:ext cx="55499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 ------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endParaRPr lang="en-US" sz="3200" b="1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788563-7FC1-D993-65D9-F9DB8BBB5975}"/>
              </a:ext>
            </a:extLst>
          </p:cNvPr>
          <p:cNvSpPr txBox="1"/>
          <p:nvPr/>
        </p:nvSpPr>
        <p:spPr>
          <a:xfrm>
            <a:off x="3468741" y="3952407"/>
            <a:ext cx="447109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28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r>
              <a:rPr lang="en-US" sz="28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 -----</a:t>
            </a:r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28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endParaRPr lang="en-US" sz="2800" b="1" dirty="0">
              <a:highlight>
                <a:srgbClr val="00008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49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7D69A-D7B4-2FF6-932C-00F48A6CF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69FA61-BA79-47A7-6073-4597ED65973A}"/>
              </a:ext>
            </a:extLst>
          </p:cNvPr>
          <p:cNvSpPr txBox="1"/>
          <p:nvPr/>
        </p:nvSpPr>
        <p:spPr>
          <a:xfrm>
            <a:off x="2365829" y="734518"/>
            <a:ext cx="8403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পন্য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১০,০০০টাকা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DC6C8B-AF39-B5E9-9C65-0771E2E7F227}"/>
              </a:ext>
            </a:extLst>
          </p:cNvPr>
          <p:cNvSpPr txBox="1"/>
          <p:nvPr/>
        </p:nvSpPr>
        <p:spPr>
          <a:xfrm>
            <a:off x="3831598" y="2636635"/>
            <a:ext cx="5004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 ------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আয়</a:t>
            </a:r>
            <a:r>
              <a:rPr lang="en-US" sz="32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endParaRPr lang="en-US" sz="3200" b="1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EFC877-4EC2-408D-D847-C7177B0AB885}"/>
              </a:ext>
            </a:extLst>
          </p:cNvPr>
          <p:cNvSpPr txBox="1"/>
          <p:nvPr/>
        </p:nvSpPr>
        <p:spPr>
          <a:xfrm>
            <a:off x="3831598" y="1874169"/>
            <a:ext cx="544411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32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sz="32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32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 ------</a:t>
            </a:r>
            <a:r>
              <a:rPr lang="en-US" sz="32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2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32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19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4CBD6-99B8-7582-6969-EEAAE52E3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78B39F-399D-8F2E-3739-D3FA484200CF}"/>
              </a:ext>
            </a:extLst>
          </p:cNvPr>
          <p:cNvSpPr txBox="1"/>
          <p:nvPr/>
        </p:nvSpPr>
        <p:spPr>
          <a:xfrm>
            <a:off x="2365829" y="734518"/>
            <a:ext cx="84037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চেকে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ভাড়া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44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১০০০টাকা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5EA6FC-BD64-9E64-DA30-CD40504B5294}"/>
              </a:ext>
            </a:extLst>
          </p:cNvPr>
          <p:cNvSpPr txBox="1"/>
          <p:nvPr/>
        </p:nvSpPr>
        <p:spPr>
          <a:xfrm>
            <a:off x="3514394" y="1852863"/>
            <a:ext cx="59923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ভাড়া</a:t>
            </a:r>
            <a:r>
              <a:rPr lang="en-US" sz="40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40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sz="40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40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 ------</a:t>
            </a:r>
            <a:r>
              <a:rPr lang="en-US" sz="40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4000" b="1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endParaRPr lang="en-US" sz="4000" b="1" dirty="0">
              <a:highlight>
                <a:srgbClr val="FF00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6B5DA1-0A31-EE3B-2448-BF120F4E924D}"/>
              </a:ext>
            </a:extLst>
          </p:cNvPr>
          <p:cNvSpPr txBox="1"/>
          <p:nvPr/>
        </p:nvSpPr>
        <p:spPr>
          <a:xfrm>
            <a:off x="3729998" y="2998113"/>
            <a:ext cx="556113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32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2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  <a:r>
              <a:rPr lang="en-US" sz="32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r>
              <a:rPr lang="en-US" sz="32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 ------</a:t>
            </a:r>
            <a:r>
              <a:rPr lang="en-US" sz="32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2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হ্রাস</a:t>
            </a:r>
            <a:r>
              <a:rPr lang="en-US" sz="32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22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C4F19-CE6A-D4C4-5E6B-C35596440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EBD21C-7DB7-0F06-5A5D-542D2656E74D}"/>
              </a:ext>
            </a:extLst>
          </p:cNvPr>
          <p:cNvSpPr txBox="1"/>
          <p:nvPr/>
        </p:nvSpPr>
        <p:spPr>
          <a:xfrm>
            <a:off x="5303425" y="585717"/>
            <a:ext cx="20262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0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highlight>
                <a:srgbClr val="00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3DFAF4-307D-D8FB-59CE-DAC4E5306BA6}"/>
              </a:ext>
            </a:extLst>
          </p:cNvPr>
          <p:cNvSpPr txBox="1"/>
          <p:nvPr/>
        </p:nvSpPr>
        <p:spPr>
          <a:xfrm>
            <a:off x="4178448" y="1381328"/>
            <a:ext cx="4522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নিম্নের</a:t>
            </a:r>
            <a:r>
              <a:rPr lang="en-US" sz="3600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লেনদেনগুলো</a:t>
            </a:r>
            <a:r>
              <a:rPr lang="en-US" sz="3600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3600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highlight>
                  <a:srgbClr val="FF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5C9921-A0DC-52D0-A5CF-4D4AE991B747}"/>
              </a:ext>
            </a:extLst>
          </p:cNvPr>
          <p:cNvSpPr txBox="1"/>
          <p:nvPr/>
        </p:nvSpPr>
        <p:spPr>
          <a:xfrm>
            <a:off x="3435011" y="2444115"/>
            <a:ext cx="610936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যন্ত্রপাতি</a:t>
            </a:r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২০,০০০টাকা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F796E8-6C37-4E27-DE6C-9577E56D2E02}"/>
              </a:ext>
            </a:extLst>
          </p:cNvPr>
          <p:cNvSpPr txBox="1"/>
          <p:nvPr/>
        </p:nvSpPr>
        <p:spPr>
          <a:xfrm>
            <a:off x="3440722" y="3191601"/>
            <a:ext cx="4554452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কমিশন</a:t>
            </a:r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প্রাপ্তি</a:t>
            </a:r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২০০০টাকা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21F82D-340F-8CE5-40C9-4D8484600E1E}"/>
              </a:ext>
            </a:extLst>
          </p:cNvPr>
          <p:cNvSpPr txBox="1"/>
          <p:nvPr/>
        </p:nvSpPr>
        <p:spPr>
          <a:xfrm>
            <a:off x="3435011" y="3939087"/>
            <a:ext cx="550503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বাকীতে</a:t>
            </a:r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পন্য</a:t>
            </a:r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১০,০০০টাকা</a:t>
            </a:r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328CE8-8A35-F7CA-BFE4-22B142461769}"/>
              </a:ext>
            </a:extLst>
          </p:cNvPr>
          <p:cNvSpPr txBox="1"/>
          <p:nvPr/>
        </p:nvSpPr>
        <p:spPr>
          <a:xfrm>
            <a:off x="2583816" y="5434059"/>
            <a:ext cx="7207422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লেনদেনগুলোর</a:t>
            </a:r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4000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4000" dirty="0">
              <a:highlight>
                <a:srgbClr val="00008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BA025D-71A7-04C9-28E6-C18D90A06269}"/>
              </a:ext>
            </a:extLst>
          </p:cNvPr>
          <p:cNvSpPr txBox="1"/>
          <p:nvPr/>
        </p:nvSpPr>
        <p:spPr>
          <a:xfrm>
            <a:off x="8793209" y="439056"/>
            <a:ext cx="15023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highlight>
                  <a:srgbClr val="0000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৫মিনিট</a:t>
            </a:r>
          </a:p>
        </p:txBody>
      </p:sp>
    </p:spTree>
    <p:extLst>
      <p:ext uri="{BB962C8B-B14F-4D97-AF65-F5344CB8AC3E}">
        <p14:creationId xmlns:p14="http://schemas.microsoft.com/office/powerpoint/2010/main" val="1303160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3A08F-5A19-9A4E-E0FD-28DD76E3B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056FD4-497C-F71C-4B74-A11FF67EE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5546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647DF-FC09-7DC4-B802-E82F04BE9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9A3359-995A-6558-F11F-9DF456960293}"/>
              </a:ext>
            </a:extLst>
          </p:cNvPr>
          <p:cNvSpPr txBox="1"/>
          <p:nvPr/>
        </p:nvSpPr>
        <p:spPr>
          <a:xfrm>
            <a:off x="1843314" y="493486"/>
            <a:ext cx="1073335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এসো</a:t>
            </a:r>
            <a:r>
              <a:rPr lang="en-US" sz="4000" dirty="0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শিখি</a:t>
            </a:r>
            <a:r>
              <a:rPr lang="en-US" sz="4000" dirty="0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4000" dirty="0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</a:t>
            </a:r>
            <a:r>
              <a:rPr lang="en-US" sz="4000" dirty="0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প্রস্তুতের</a:t>
            </a:r>
            <a:r>
              <a:rPr lang="en-US" sz="4000" dirty="0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পদ্ধতি</a:t>
            </a:r>
            <a:endParaRPr lang="en-US" sz="4000" dirty="0">
              <a:solidFill>
                <a:srgbClr val="FF0000"/>
              </a:solidFill>
              <a:highlight>
                <a:srgbClr val="00008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নিম্নের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উদাহরণটি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মীম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২০২৬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১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৫০,০০০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৫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পন্য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১২,০০০টাকা</a:t>
            </a:r>
          </a:p>
          <a:p>
            <a:pPr>
              <a:lnSpc>
                <a:spcPct val="150000"/>
              </a:lnSpc>
            </a:pP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উপরোক্ত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লেনদেনগুলো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জাবেদায়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লিপিবদ্ধ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lnSpc>
                <a:spcPct val="150000"/>
              </a:lnSpc>
            </a:pP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800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511D11-8CEA-1439-562B-08813F54C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0480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590A6-312F-3296-A188-7C8805661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>
            <a:extLst>
              <a:ext uri="{FF2B5EF4-FFF2-40B4-BE49-F238E27FC236}">
                <a16:creationId xmlns:a16="http://schemas.microsoft.com/office/drawing/2014/main" id="{E72A07FA-BF71-6084-4AC2-CCEA0AB40DBB}"/>
              </a:ext>
            </a:extLst>
          </p:cNvPr>
          <p:cNvGrpSpPr/>
          <p:nvPr/>
        </p:nvGrpSpPr>
        <p:grpSpPr>
          <a:xfrm>
            <a:off x="0" y="0"/>
            <a:ext cx="12192000" cy="6917987"/>
            <a:chOff x="0" y="0"/>
            <a:chExt cx="12192000" cy="691798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472D030-D0DE-9498-7AA9-2C2845C62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59987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67AD9E6-577C-F263-884C-36692B78D3ED}"/>
                </a:ext>
              </a:extLst>
            </p:cNvPr>
            <p:cNvSpPr/>
            <p:nvPr/>
          </p:nvSpPr>
          <p:spPr>
            <a:xfrm>
              <a:off x="0" y="0"/>
              <a:ext cx="12192000" cy="1436914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সাধারণ</a:t>
              </a:r>
              <a:r>
                <a:rPr lang="en-US" sz="44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জাবেদা</a:t>
              </a:r>
              <a:r>
                <a:rPr lang="en-US" sz="44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4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বই</a:t>
              </a:r>
              <a:endParaRPr lang="en-US" sz="4400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88E9CFE-56F4-205E-C8DD-17D7C57F28AF}"/>
              </a:ext>
            </a:extLst>
          </p:cNvPr>
          <p:cNvSpPr txBox="1"/>
          <p:nvPr/>
        </p:nvSpPr>
        <p:spPr>
          <a:xfrm>
            <a:off x="348343" y="2322285"/>
            <a:ext cx="17272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২০২৬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১</a:t>
            </a:r>
          </a:p>
          <a:p>
            <a:pPr algn="ctr"/>
            <a:endParaRPr lang="en-US" sz="4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৫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56E0CE-139D-6007-0BD9-B34B0CC24E06}"/>
              </a:ext>
            </a:extLst>
          </p:cNvPr>
          <p:cNvSpPr txBox="1"/>
          <p:nvPr/>
        </p:nvSpPr>
        <p:spPr>
          <a:xfrm>
            <a:off x="1901370" y="3488987"/>
            <a:ext cx="460102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--------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------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পন্য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)</a:t>
            </a:r>
            <a:endParaRPr lang="en-US" sz="2800" b="1" dirty="0"/>
          </a:p>
          <a:p>
            <a:pPr algn="ctr"/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CD757A-B88A-D891-9004-FC0D109E2938}"/>
              </a:ext>
            </a:extLst>
          </p:cNvPr>
          <p:cNvSpPr txBox="1"/>
          <p:nvPr/>
        </p:nvSpPr>
        <p:spPr>
          <a:xfrm>
            <a:off x="1785257" y="2351313"/>
            <a:ext cx="36721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নগদান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--------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ডে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------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ক্রে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ব্যবসায়ে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মূলধন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আনয়ন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462967-9C6F-A9A4-8483-AA9CAAE0FB49}"/>
              </a:ext>
            </a:extLst>
          </p:cNvPr>
          <p:cNvSpPr txBox="1"/>
          <p:nvPr/>
        </p:nvSpPr>
        <p:spPr>
          <a:xfrm>
            <a:off x="7873998" y="2596659"/>
            <a:ext cx="1567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৫৫</a:t>
            </a:r>
            <a:r>
              <a:rPr lang="en-US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৫০,০০০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7EC105-62EC-F277-0805-31ACB6C5B2A1}"/>
              </a:ext>
            </a:extLst>
          </p:cNvPr>
          <p:cNvSpPr txBox="1"/>
          <p:nvPr/>
        </p:nvSpPr>
        <p:spPr>
          <a:xfrm>
            <a:off x="9927772" y="3045848"/>
            <a:ext cx="1567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৫৫</a:t>
            </a:r>
            <a:r>
              <a:rPr lang="en-US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৫০,০০০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BA1178-DF7E-EA1A-E63C-8D9D5B31FFF8}"/>
              </a:ext>
            </a:extLst>
          </p:cNvPr>
          <p:cNvSpPr txBox="1"/>
          <p:nvPr/>
        </p:nvSpPr>
        <p:spPr>
          <a:xfrm>
            <a:off x="7873997" y="3805235"/>
            <a:ext cx="1567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৫৫</a:t>
            </a:r>
            <a:r>
              <a:rPr lang="en-US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১২,০০০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DD3651-467E-D189-E76F-E4A28F90700F}"/>
              </a:ext>
            </a:extLst>
          </p:cNvPr>
          <p:cNvSpPr txBox="1"/>
          <p:nvPr/>
        </p:nvSpPr>
        <p:spPr>
          <a:xfrm>
            <a:off x="9927772" y="4240364"/>
            <a:ext cx="1567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৫৫</a:t>
            </a:r>
            <a:r>
              <a:rPr lang="en-US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১২,০০০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506C8A8-BE79-9A5C-9A51-EE0DC672BF5A}"/>
              </a:ext>
            </a:extLst>
          </p:cNvPr>
          <p:cNvCxnSpPr/>
          <p:nvPr/>
        </p:nvCxnSpPr>
        <p:spPr>
          <a:xfrm>
            <a:off x="7663543" y="5064054"/>
            <a:ext cx="422365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64E970E6-9B36-F657-EAB3-FD7D18B1F62C}"/>
              </a:ext>
            </a:extLst>
          </p:cNvPr>
          <p:cNvSpPr txBox="1"/>
          <p:nvPr/>
        </p:nvSpPr>
        <p:spPr>
          <a:xfrm>
            <a:off x="8055426" y="5079364"/>
            <a:ext cx="1567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৫৫</a:t>
            </a:r>
            <a:r>
              <a:rPr lang="en-US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৬২,০০০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2A1E828-8ED0-2035-12D4-F6E382F80AB1}"/>
              </a:ext>
            </a:extLst>
          </p:cNvPr>
          <p:cNvSpPr txBox="1"/>
          <p:nvPr/>
        </p:nvSpPr>
        <p:spPr>
          <a:xfrm>
            <a:off x="9993086" y="5048655"/>
            <a:ext cx="1567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৫৫</a:t>
            </a:r>
            <a:r>
              <a:rPr lang="en-US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৬২,০০০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CBA7C2C-0D9D-EBE6-5288-BF2F10B84127}"/>
              </a:ext>
            </a:extLst>
          </p:cNvPr>
          <p:cNvGrpSpPr/>
          <p:nvPr/>
        </p:nvGrpSpPr>
        <p:grpSpPr>
          <a:xfrm>
            <a:off x="2169885" y="3874924"/>
            <a:ext cx="9644742" cy="1744254"/>
            <a:chOff x="2169885" y="3874924"/>
            <a:chExt cx="9644742" cy="1744254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8863273-4B9E-ABD5-7D3C-BA6E2A2ADC2C}"/>
                </a:ext>
              </a:extLst>
            </p:cNvPr>
            <p:cNvCxnSpPr/>
            <p:nvPr/>
          </p:nvCxnSpPr>
          <p:spPr>
            <a:xfrm>
              <a:off x="2191657" y="3874924"/>
              <a:ext cx="410754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9F40C6FB-4B0A-7BC6-DBAB-4A0588CE7BB4}"/>
                </a:ext>
              </a:extLst>
            </p:cNvPr>
            <p:cNvCxnSpPr/>
            <p:nvPr/>
          </p:nvCxnSpPr>
          <p:spPr>
            <a:xfrm>
              <a:off x="2169885" y="5151138"/>
              <a:ext cx="410754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9F78C08-621D-66DD-6B86-14041862DD6A}"/>
                </a:ext>
              </a:extLst>
            </p:cNvPr>
            <p:cNvCxnSpPr/>
            <p:nvPr/>
          </p:nvCxnSpPr>
          <p:spPr>
            <a:xfrm>
              <a:off x="7663543" y="5510320"/>
              <a:ext cx="2111828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160A0FCB-ECC6-A417-14A6-495030443E83}"/>
                </a:ext>
              </a:extLst>
            </p:cNvPr>
            <p:cNvCxnSpPr/>
            <p:nvPr/>
          </p:nvCxnSpPr>
          <p:spPr>
            <a:xfrm>
              <a:off x="7670803" y="5619178"/>
              <a:ext cx="2111828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34DD65-5DE1-D7CF-9763-CADCCCECCA24}"/>
                </a:ext>
              </a:extLst>
            </p:cNvPr>
            <p:cNvCxnSpPr>
              <a:cxnSpLocks/>
            </p:cNvCxnSpPr>
            <p:nvPr/>
          </p:nvCxnSpPr>
          <p:spPr>
            <a:xfrm>
              <a:off x="9927772" y="5474152"/>
              <a:ext cx="188685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40F6DD0-0F3A-1E8A-157A-CC3596FEA2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27772" y="5570307"/>
              <a:ext cx="1886855" cy="2621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85603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75CE5-E267-20B5-99E7-EDC5CE919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FD68DC-9592-930A-3A21-3E1DE5E6F943}"/>
              </a:ext>
            </a:extLst>
          </p:cNvPr>
          <p:cNvSpPr txBox="1"/>
          <p:nvPr/>
        </p:nvSpPr>
        <p:spPr>
          <a:xfrm>
            <a:off x="1843314" y="493486"/>
            <a:ext cx="10733356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000" b="1" dirty="0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b="1" dirty="0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4000" dirty="0">
                <a:solidFill>
                  <a:srgbClr val="FF0000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৮মিনিট</a:t>
            </a:r>
          </a:p>
          <a:p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নিম্নের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উদাহরণটি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জনাব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আমিন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১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৫০,০০০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১০ 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পন্য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১০,০০০টাকা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২৭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ভাড়া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পরিশোধ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১০,০০০টাকা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৩০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কর্মচারীকে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বেতন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১০,০০০টাকা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উপরোক্ত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লেনদেনগুলো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জাবেদায়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লিপিবদ্ধ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lnSpc>
                <a:spcPct val="150000"/>
              </a:lnSpc>
            </a:pPr>
            <a:endParaRPr lang="en-US" sz="4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28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37EF5-F3A0-050B-2CB3-8C5A3D7A5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3FD31D-E74C-07C9-72A8-9AC57DE28E8E}"/>
              </a:ext>
            </a:extLst>
          </p:cNvPr>
          <p:cNvSpPr txBox="1"/>
          <p:nvPr/>
        </p:nvSpPr>
        <p:spPr>
          <a:xfrm>
            <a:off x="1814285" y="667657"/>
            <a:ext cx="1004388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400" b="1" dirty="0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4400" b="1" dirty="0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৫মিনিট</a:t>
            </a:r>
          </a:p>
          <a:p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পেলে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কর্মচারিকে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বেতন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৬.০০০টাকা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পন্য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518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56E18-5030-A3BD-5981-079DD6BD1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1A077C6-616E-072A-2DD6-3884EDDCBDDE}"/>
              </a:ext>
            </a:extLst>
          </p:cNvPr>
          <p:cNvSpPr txBox="1"/>
          <p:nvPr/>
        </p:nvSpPr>
        <p:spPr>
          <a:xfrm>
            <a:off x="1814285" y="290286"/>
            <a:ext cx="10733356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4000" b="1" dirty="0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b="1" dirty="0">
                <a:solidFill>
                  <a:srgbClr val="FF0000"/>
                </a:solidFill>
                <a:highlight>
                  <a:srgbClr val="00008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-     ৮মিনিট</a:t>
            </a:r>
          </a:p>
          <a:p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          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নিম্নের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উদাহরণটি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তাছমীম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২০২৬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১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৫০,০০০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আসবাবপত্র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৬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পন্য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১০,০০০টাকা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১০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পন্য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১,০০০টাকা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জানুয়ারি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১২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ঘরভাড়া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পরিশোধ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২,০০০টাকা</a:t>
            </a:r>
          </a:p>
          <a:p>
            <a:pPr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উপরোক্ত</a:t>
            </a:r>
            <a:r>
              <a:rPr lang="en-US" sz="2800" b="1" dirty="0">
                <a:solidFill>
                  <a:schemeClr val="bg1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লেনদেনগুলো</a:t>
            </a:r>
            <a:r>
              <a:rPr lang="en-US" sz="2800" b="1" dirty="0">
                <a:solidFill>
                  <a:schemeClr val="bg1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2800" b="1" dirty="0">
                <a:solidFill>
                  <a:schemeClr val="bg1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জাবেদায়</a:t>
            </a:r>
            <a:r>
              <a:rPr lang="en-US" sz="2800" b="1" dirty="0">
                <a:solidFill>
                  <a:schemeClr val="bg1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লিপিবদ্ধ</a:t>
            </a:r>
            <a:r>
              <a:rPr lang="en-US" sz="2800" b="1" dirty="0">
                <a:solidFill>
                  <a:schemeClr val="bg1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b="1" dirty="0">
                <a:solidFill>
                  <a:schemeClr val="bg1"/>
                </a:solidFill>
                <a:highlight>
                  <a:srgbClr val="FF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lnSpc>
                <a:spcPct val="150000"/>
              </a:lnSpc>
            </a:pP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E66259-FD2E-0F3E-5253-119853FC30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76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85F93-DB0B-C62F-B028-A7B9FCC3B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2AC062-34D3-A98F-FECA-D72D4F804935}"/>
              </a:ext>
            </a:extLst>
          </p:cNvPr>
          <p:cNvSpPr txBox="1"/>
          <p:nvPr/>
        </p:nvSpPr>
        <p:spPr>
          <a:xfrm>
            <a:off x="2203554" y="393454"/>
            <a:ext cx="9803567" cy="60708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u="sng" dirty="0" err="1">
                <a:solidFill>
                  <a:schemeClr val="bg1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5400" b="1" u="sng" dirty="0">
                <a:solidFill>
                  <a:schemeClr val="bg1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u="sng" dirty="0" err="1">
                <a:solidFill>
                  <a:schemeClr val="bg1"/>
                </a:solidFill>
                <a:highlight>
                  <a:srgbClr val="FFFF00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5400" b="1" u="sng" dirty="0">
              <a:solidFill>
                <a:schemeClr val="bg1"/>
              </a:solidFill>
              <a:highlight>
                <a:srgbClr val="FFFF00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সম্পদ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দায়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</a:t>
            </a:r>
            <a:r>
              <a:rPr lang="en-US" sz="3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</a:t>
            </a:r>
            <a:r>
              <a:rPr lang="en-US" sz="32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pPr>
              <a:lnSpc>
                <a:spcPct val="150000"/>
              </a:lnSpc>
            </a:pPr>
            <a:endParaRPr lang="en-US" sz="3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endParaRPr lang="en-US" sz="3200" b="1" dirty="0">
              <a:solidFill>
                <a:srgbClr val="92D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lnSpc>
                <a:spcPct val="150000"/>
              </a:lnSpc>
            </a:pPr>
            <a:endParaRPr lang="en-US" sz="3600" b="1" dirty="0">
              <a:solidFill>
                <a:srgbClr val="92D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583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6FA93-E75F-FC64-342B-387002741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1DB309-E865-93C0-7762-5BF0ADB4F8A3}"/>
              </a:ext>
            </a:extLst>
          </p:cNvPr>
          <p:cNvSpPr txBox="1"/>
          <p:nvPr/>
        </p:nvSpPr>
        <p:spPr>
          <a:xfrm>
            <a:off x="1963712" y="924480"/>
            <a:ext cx="8784236" cy="4151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রহিম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একটি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ছোট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মুদি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দোকান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এর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মালিক।সততা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,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নিষ্ঠা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নায্য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মূল্যে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পন্য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বিক্রয়ে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তার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যথেষ্ঠ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সুনাম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থাকায়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প্রতিদিন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তার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ব্যবসায়ে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অনেক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ক্রেতা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আসে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ফলে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প্রতিদিন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অনেক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লেনদেন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তার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ক্রেতা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তাকে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বলল</a:t>
            </a:r>
            <a:r>
              <a:rPr lang="en-US" sz="2400" b="1" kern="100" dirty="0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"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আমি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গত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সপ্তাহে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আপনার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দোকান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থেকে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২,৫০০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টাকার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পন্য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নিয়েছিলাম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।“</a:t>
            </a:r>
            <a:r>
              <a:rPr lang="en-US" sz="2400" b="1" kern="100" dirty="0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রহিম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কিছুতেই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মনে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করতে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পারছিল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না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  <a:r>
              <a:rPr lang="en-US" sz="2400" b="1" kern="100" dirty="0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তখন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ভাবল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—"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সব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লেনদেন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যদি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লিখে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রাখতাম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তাহলে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তো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সহজেই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খুঁজে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পেতাম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!"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2400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  <a:r>
              <a:rPr lang="en-US" sz="2400" kern="100" dirty="0" err="1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</a:t>
            </a:r>
            <a:r>
              <a:rPr lang="en-US" sz="2400" b="1" kern="100" dirty="0" err="1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খন</a:t>
            </a:r>
            <a:r>
              <a:rPr lang="en-US" sz="2400" b="1" kern="100" dirty="0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প্রশ্ন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হলো</a:t>
            </a:r>
            <a:r>
              <a:rPr lang="en-US" sz="24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ব্যবসায়ের</a:t>
            </a:r>
            <a:r>
              <a:rPr lang="en-US" sz="2400" b="1" kern="100" dirty="0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2400" b="1" kern="100" dirty="0" err="1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লেনদেনগুলো</a:t>
            </a:r>
            <a:r>
              <a:rPr lang="en-US" sz="2400" b="1" kern="100" dirty="0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2400" b="1" kern="100" dirty="0" err="1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কীভাবে</a:t>
            </a:r>
            <a:r>
              <a:rPr lang="en-US" sz="2400" b="1" kern="100" dirty="0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মনে</a:t>
            </a:r>
            <a:r>
              <a:rPr lang="en-US" sz="2400" b="1" kern="100" dirty="0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রাখা</a:t>
            </a:r>
            <a:r>
              <a:rPr lang="en-US" sz="2400" b="1" kern="100" dirty="0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সম্ভব</a:t>
            </a:r>
            <a:r>
              <a:rPr lang="en-US" sz="2400" b="1" kern="100" dirty="0">
                <a:solidFill>
                  <a:schemeClr val="bg1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?</a:t>
            </a: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600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  <a:endParaRPr lang="en-US" sz="1200" kern="100" dirty="0">
              <a:solidFill>
                <a:schemeClr val="bg1"/>
              </a:solidFill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481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849AD-DB67-7598-F663-0A7FA6AAE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D4DFE7-5890-B48E-CCD3-E88416D8268B}"/>
              </a:ext>
            </a:extLst>
          </p:cNvPr>
          <p:cNvSpPr txBox="1"/>
          <p:nvPr/>
        </p:nvSpPr>
        <p:spPr>
          <a:xfrm>
            <a:off x="1277911" y="812899"/>
            <a:ext cx="9904751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as-IN" sz="66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পাঠের শিরোনাম</a:t>
            </a:r>
            <a:r>
              <a:rPr lang="en-US" sz="66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as-IN" sz="6600" b="1" dirty="0"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endParaRPr lang="en-US" sz="6600" b="1" dirty="0">
              <a:highlight>
                <a:srgbClr val="0000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as-IN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sz="6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হিসাবের</a:t>
            </a:r>
            <a:r>
              <a:rPr lang="en-US" sz="6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6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66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–</a:t>
            </a:r>
          </a:p>
          <a:p>
            <a:pPr algn="ctr"/>
            <a:r>
              <a:rPr lang="en-US" sz="4800" b="1" kern="100" dirty="0" err="1">
                <a:solidFill>
                  <a:schemeClr val="bg1"/>
                </a:solidFill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r>
              <a:rPr lang="en-US" sz="4800" b="1" kern="100" dirty="0">
                <a:solidFill>
                  <a:schemeClr val="bg1"/>
                </a:solidFill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(Journal)</a:t>
            </a:r>
          </a:p>
          <a:p>
            <a:pPr marL="0" indent="0" algn="ctr">
              <a:buNone/>
            </a:pPr>
            <a:endParaRPr lang="en-US" sz="66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57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8A468-8F9C-B315-046A-FB06FC693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B9D3F3-C466-39A6-FECA-8C7E0D12E7B1}"/>
              </a:ext>
            </a:extLst>
          </p:cNvPr>
          <p:cNvSpPr txBox="1"/>
          <p:nvPr/>
        </p:nvSpPr>
        <p:spPr>
          <a:xfrm>
            <a:off x="2220686" y="1321464"/>
            <a:ext cx="9711483" cy="3669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শিখনফল</a:t>
            </a:r>
            <a:r>
              <a:rPr lang="en-US" sz="36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(Learning Outcomes):</a:t>
            </a:r>
            <a:endParaRPr lang="en-US" sz="2800" kern="100" dirty="0">
              <a:effectLst/>
              <a:highlight>
                <a:srgbClr val="000080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✅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জাবেদার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সংজ্ঞা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বলতে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পারবে</a:t>
            </a:r>
            <a:r>
              <a:rPr lang="en-US" sz="2800" kern="100" dirty="0"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</a:t>
            </a:r>
            <a:endParaRPr lang="en-US" sz="2800" kern="100" dirty="0">
              <a:effectLst/>
              <a:highlight>
                <a:srgbClr val="000080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✅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জাবেদার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গুরুত্ব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ব্যাখ্যা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করতে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পারবে</a:t>
            </a:r>
            <a:r>
              <a:rPr lang="en-US" sz="2800" kern="100" dirty="0"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</a:t>
            </a:r>
            <a:endParaRPr lang="en-US" sz="2800" kern="100" dirty="0">
              <a:effectLst/>
              <a:highlight>
                <a:srgbClr val="000080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✅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ব্যবসায়িক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লেনদেনের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ডেবিট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ক্রেডিট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নির্ণয়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করতে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পারবে</a:t>
            </a:r>
            <a:r>
              <a:rPr lang="en-US" sz="2800" kern="100" dirty="0"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</a:t>
            </a:r>
            <a:endParaRPr lang="en-US" sz="2800" kern="100" dirty="0">
              <a:effectLst/>
              <a:highlight>
                <a:srgbClr val="000080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✅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সাধারণ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প্রস্তুত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করতে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kern="100" dirty="0" err="1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পারবে</a:t>
            </a:r>
            <a:r>
              <a:rPr lang="en-US" sz="2800" kern="100" dirty="0">
                <a:effectLst/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95333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42AED-0FB5-ED6C-5672-21F8D63B8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C19D7A-9F28-6C9A-BBC4-8DF95F4B59C2}"/>
              </a:ext>
            </a:extLst>
          </p:cNvPr>
          <p:cNvSpPr txBox="1"/>
          <p:nvPr/>
        </p:nvSpPr>
        <p:spPr>
          <a:xfrm>
            <a:off x="1978702" y="1049311"/>
            <a:ext cx="9368852" cy="5744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100" dirty="0" err="1">
                <a:solidFill>
                  <a:schemeClr val="bg1"/>
                </a:solidFill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r>
              <a:rPr lang="en-US" sz="3200" b="1" kern="10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kern="100" dirty="0" err="1">
                <a:solidFill>
                  <a:schemeClr val="bg1"/>
                </a:solidFill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কী</a:t>
            </a:r>
            <a:r>
              <a:rPr lang="en-US" sz="3200" b="1" kern="10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?</a:t>
            </a: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সংজ্ঞা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: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ব্যবসায়ের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লেনদেনসমূহ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সংঘটিত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হওয়ার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পর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তারিখের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ক্রমানুসারে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ডেবিট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ক্রেডিট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বিশ্লেষণ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করে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সর্বপ্রথম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যে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বইতে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লিপিবদ্ধ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করা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হয়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তাকে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জাবেদা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বলে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</a:t>
            </a: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মনে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রাখো</a:t>
            </a:r>
            <a:r>
              <a:rPr lang="en-US" sz="2800" b="1" kern="100" dirty="0">
                <a:solidFill>
                  <a:schemeClr val="bg1"/>
                </a:solidFill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:</a:t>
            </a: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📌 </a:t>
            </a:r>
            <a:r>
              <a:rPr lang="en-US" sz="2800" b="1" kern="100" dirty="0" err="1">
                <a:solidFill>
                  <a:schemeClr val="bg1"/>
                </a:solidFill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হিসাবের</a:t>
            </a:r>
            <a:r>
              <a:rPr lang="en-US" sz="2800" b="1" kern="10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প্রাথমিক</a:t>
            </a:r>
            <a:r>
              <a:rPr lang="en-US" sz="2800" b="1" kern="100" dirty="0">
                <a:solidFill>
                  <a:schemeClr val="bg1"/>
                </a:solidFill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highlight>
                  <a:srgbClr val="FFFF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বই</a:t>
            </a:r>
            <a:endParaRPr lang="en-US" sz="2800" b="1" kern="100" dirty="0">
              <a:solidFill>
                <a:schemeClr val="bg1"/>
              </a:solidFill>
              <a:effectLst/>
              <a:highlight>
                <a:srgbClr val="FFFF00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chemeClr val="bg1"/>
                </a:solidFill>
                <a:effectLst/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📌 </a:t>
            </a:r>
            <a:r>
              <a:rPr lang="en-US" sz="2800" b="1" kern="100" dirty="0" err="1">
                <a:solidFill>
                  <a:schemeClr val="bg1"/>
                </a:solidFill>
                <a:effectLst/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সহকারী</a:t>
            </a:r>
            <a:r>
              <a:rPr lang="en-US" sz="2800" b="1" kern="100" dirty="0">
                <a:solidFill>
                  <a:schemeClr val="bg1"/>
                </a:solidFill>
                <a:effectLst/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kern="100" dirty="0" err="1">
                <a:solidFill>
                  <a:schemeClr val="bg1"/>
                </a:solidFill>
                <a:effectLst/>
                <a:highlight>
                  <a:srgbClr val="00FF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বই</a:t>
            </a:r>
            <a:endParaRPr lang="en-US" sz="2800" b="1" kern="100" dirty="0">
              <a:solidFill>
                <a:schemeClr val="bg1"/>
              </a:solidFill>
              <a:effectLst/>
              <a:highlight>
                <a:srgbClr val="00FFFF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chemeClr val="bg1"/>
                </a:solidFill>
                <a:effectLst/>
                <a:highlight>
                  <a:srgbClr val="FF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📌 Book of Original Entry</a:t>
            </a:r>
          </a:p>
          <a:p>
            <a:pPr marL="0" marR="0">
              <a:lnSpc>
                <a:spcPct val="150000"/>
              </a:lnSpc>
              <a:spcAft>
                <a:spcPts val="800"/>
              </a:spcAft>
              <a:buNone/>
            </a:pPr>
            <a:endParaRPr lang="en-US" sz="2800" b="1" kern="100" dirty="0">
              <a:solidFill>
                <a:schemeClr val="bg1"/>
              </a:solidFill>
              <a:highlight>
                <a:srgbClr val="FF00FF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98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34A7A-5568-6398-023B-28321E4C5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12CB33B-3FA8-9A37-C635-91A4BA000F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4149458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413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DDF13-97BB-BCF1-937C-DE75C8AA0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CAAE77-5719-40D2-4308-8AEB7B69ED76}"/>
              </a:ext>
            </a:extLst>
          </p:cNvPr>
          <p:cNvSpPr txBox="1"/>
          <p:nvPr/>
        </p:nvSpPr>
        <p:spPr>
          <a:xfrm>
            <a:off x="1693888" y="124618"/>
            <a:ext cx="9069049" cy="6489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100" dirty="0" err="1">
                <a:effectLst/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ডেবিট</a:t>
            </a:r>
            <a:r>
              <a:rPr lang="en-US" sz="3600" b="1" kern="100" dirty="0">
                <a:effectLst/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–</a:t>
            </a:r>
            <a:r>
              <a:rPr lang="en-US" sz="3600" b="1" kern="100" dirty="0" err="1">
                <a:effectLst/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ক্রেডিট</a:t>
            </a:r>
            <a:r>
              <a:rPr lang="en-US" sz="3600" b="1" kern="100" dirty="0">
                <a:effectLst/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effectLst/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নির্ণয়</a:t>
            </a:r>
            <a:r>
              <a:rPr lang="en-US" sz="3600" b="1" kern="100" dirty="0">
                <a:effectLst/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3600" b="1" kern="100" dirty="0" err="1">
                <a:effectLst/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সহজ</a:t>
            </a:r>
            <a:r>
              <a:rPr lang="en-US" sz="3600" b="1" kern="100" dirty="0">
                <a:effectLst/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600" b="1" kern="100" dirty="0" err="1">
                <a:effectLst/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নিয়ম</a:t>
            </a:r>
            <a:endParaRPr lang="en-US" sz="3600" b="1" kern="100" dirty="0">
              <a:effectLst/>
              <a:highlight>
                <a:srgbClr val="0000FF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b="1" kern="100" dirty="0">
                <a:effectLst/>
                <a:highlight>
                  <a:srgbClr val="FF000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১.সম্পদ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⬆️ </a:t>
            </a:r>
            <a:r>
              <a:rPr lang="en-US" sz="36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বৃদ্ধি</a:t>
            </a:r>
            <a:r>
              <a:rPr lang="en-US" sz="36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→ </a:t>
            </a:r>
            <a:r>
              <a:rPr lang="en-US" sz="36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ডেবিট</a:t>
            </a:r>
            <a:endParaRPr lang="en-US" sz="36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⬇️ </a:t>
            </a:r>
            <a:r>
              <a:rPr lang="en-US" sz="3600" b="1" kern="1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হ্রাস</a:t>
            </a:r>
            <a:r>
              <a:rPr lang="en-US" sz="36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→ </a:t>
            </a:r>
            <a:r>
              <a:rPr lang="en-US" sz="36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ক্রেডিট</a:t>
            </a:r>
            <a:endParaRPr lang="en-US" sz="36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12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b="1" kern="100" dirty="0">
                <a:effectLst/>
                <a:highlight>
                  <a:srgbClr val="FF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২.দায়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⬆️ </a:t>
            </a:r>
            <a:r>
              <a:rPr lang="en-US" sz="40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বৃদ্ধি</a:t>
            </a:r>
            <a:r>
              <a:rPr lang="en-US" sz="40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→ </a:t>
            </a:r>
            <a:r>
              <a:rPr lang="en-US" sz="40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ক্রেডিট</a:t>
            </a:r>
            <a:endParaRPr lang="en-US" sz="40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⬇️ </a:t>
            </a:r>
            <a:r>
              <a:rPr lang="en-US" sz="40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হ্রাস</a:t>
            </a:r>
            <a:r>
              <a:rPr lang="en-US" sz="4000" b="1" kern="100" dirty="0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→ </a:t>
            </a:r>
            <a:r>
              <a:rPr lang="en-US" sz="4000" b="1" kern="100" dirty="0" err="1">
                <a:effectLst/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ডেবিট</a:t>
            </a:r>
            <a:endParaRPr lang="en-US" sz="40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endParaRPr lang="en-US" sz="2800" b="1" kern="1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83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{50ECFA5A-3191-40F4-910F-9B24A783F920}TF6d5feb1e-e145-43f1-b745-cb4b54c5ee97c08fbe0c-84ec64d2cf32</Template>
  <TotalTime>284</TotalTime>
  <Words>645</Words>
  <Application>Microsoft Office PowerPoint</Application>
  <PresentationFormat>Widescreen</PresentationFormat>
  <Paragraphs>135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NikoshBAN</vt:lpstr>
      <vt:lpstr>Tw Cen MT</vt:lpstr>
      <vt:lpstr>Wingdings</vt:lpstr>
      <vt:lpstr>Circuit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IBRAHIM</dc:creator>
  <cp:lastModifiedBy>M IBRAHIM</cp:lastModifiedBy>
  <cp:revision>33</cp:revision>
  <dcterms:created xsi:type="dcterms:W3CDTF">2026-08-08T09:06:50Z</dcterms:created>
  <dcterms:modified xsi:type="dcterms:W3CDTF">2026-08-10T14:26:03Z</dcterms:modified>
</cp:coreProperties>
</file>