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2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8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3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58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1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12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812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50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2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24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3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38F9C-F66C-430D-A15A-1245D14987B5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B2BE7-21BC-440F-8C09-0C0D7E843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4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21631" y="214899"/>
            <a:ext cx="834876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اهلا و سهلا</a:t>
            </a:r>
            <a:endParaRPr lang="en-US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1366" y="5739722"/>
            <a:ext cx="7184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Rose PNG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164" y="1901027"/>
            <a:ext cx="4034271" cy="403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107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2803"/>
            </a:avLst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7038" y="1515797"/>
            <a:ext cx="10677923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dirty="0" smtClean="0">
                <a:ln w="9525">
                  <a:solidFill>
                    <a:schemeClr val="bg1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شُكْرًا لَكُمْ</a:t>
            </a:r>
            <a:endParaRPr lang="en-US" sz="28700" b="1" cap="none" spc="0" dirty="0">
              <a:ln w="9525">
                <a:solidFill>
                  <a:schemeClr val="bg1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7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163" y="785820"/>
            <a:ext cx="8924643" cy="746885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12" y="1801091"/>
            <a:ext cx="4621990" cy="8067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9895" y="3537909"/>
            <a:ext cx="4305300" cy="21431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6752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327" y="1271442"/>
            <a:ext cx="5217679" cy="7762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0189" y="2387310"/>
            <a:ext cx="2755927" cy="5965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2961" y="2983832"/>
            <a:ext cx="2627453" cy="8158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3794" y="3799662"/>
            <a:ext cx="4654208" cy="732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0911" y="4532049"/>
            <a:ext cx="4334086" cy="88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599" y="477693"/>
            <a:ext cx="5425965" cy="5452051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9387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081" y="794615"/>
            <a:ext cx="9029590" cy="46733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7866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557" y="1457770"/>
            <a:ext cx="4665807" cy="2375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557" y="4038742"/>
            <a:ext cx="4724116" cy="2362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3060" y="384030"/>
            <a:ext cx="4676775" cy="714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03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675" y="331355"/>
            <a:ext cx="3755960" cy="22917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007" y="2297257"/>
            <a:ext cx="4864145" cy="824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1695" y="3205305"/>
            <a:ext cx="7810500" cy="1285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8465" y="3848242"/>
            <a:ext cx="1466850" cy="638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4999" y="4648921"/>
            <a:ext cx="4410075" cy="542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6474" y="5194944"/>
            <a:ext cx="7848600" cy="129540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4183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ame 40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388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729" y="619123"/>
            <a:ext cx="10343042" cy="368502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4142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192000" cy="6857999"/>
          </a:xfrm>
          <a:prstGeom prst="frame">
            <a:avLst>
              <a:gd name="adj1" fmla="val 2803"/>
            </a:avLst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40003" y="342779"/>
            <a:ext cx="223170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dirty="0" smtClean="0">
                <a:ln w="9525">
                  <a:solidFill>
                    <a:schemeClr val="bg1"/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عمل البيت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127" y="1340138"/>
            <a:ext cx="6558293" cy="8396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697" y="2260744"/>
            <a:ext cx="7515225" cy="1819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1937" y="3840451"/>
            <a:ext cx="464820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11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45</cp:revision>
  <dcterms:created xsi:type="dcterms:W3CDTF">2026-05-19T03:07:57Z</dcterms:created>
  <dcterms:modified xsi:type="dcterms:W3CDTF">2026-07-28T03:07:37Z</dcterms:modified>
</cp:coreProperties>
</file>