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1" r:id="rId5"/>
    <p:sldId id="259" r:id="rId6"/>
    <p:sldId id="262" r:id="rId7"/>
    <p:sldId id="260" r:id="rId8"/>
    <p:sldId id="263" r:id="rId9"/>
    <p:sldId id="264" r:id="rId10"/>
    <p:sldId id="257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1E6F3-708A-4432-454A-CF34403AE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045B69-8CE7-3E69-C6F5-36838F18D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AFDFE-9482-C536-7527-F1C06C08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D7B6-A214-0925-3075-E1A5B9393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81317-6FD3-8916-CC5B-9509A00EC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79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9C529-7A6F-FFC5-7B91-C8F69AB8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EB2A7-859C-8DC9-54F8-19593BCF8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7F902-552A-2395-19FF-B12DAC61F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3FD55-C9EF-294A-EFA9-AF5986DB8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770A6-AF48-E0DB-7339-A16E76A28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5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19BF-A8D4-C80A-6863-FD703E48A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D1789-28C2-101F-B249-D7F6195CD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5EEE6-968E-3370-73EA-B73C160F1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97C19-C5D2-EE7B-AB74-0868F51D5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67E0F-1666-5254-7D1D-5433F8333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9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04C0F-4C4F-E7F4-29A6-5B2623CE4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99B82-A8D9-F0A0-366E-FF5C796858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42940-A65E-47A3-B351-A58545A69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A254B2-E208-619B-4209-6EDD1C1A8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61795-387C-EB31-980B-810E8DB2C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DDE86-30D6-C10F-B71F-730E8546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3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C730C-F35D-B488-6D82-D44AC2C9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87376-B640-460A-AEC3-90177512A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79F4-5929-DDE9-8B75-B17B28C9D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C2B25-4A65-817B-6DB2-8536A33AE9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FA051-2DCD-088B-24D2-80C247F4BB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4F1D25-A415-1B93-5708-31F9F9A6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43602C-4B28-D0AB-A86C-552598CE4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42895-8E0F-FCA6-06C6-676398BE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69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2A7B-625B-1375-BFDE-692BF1519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33639-0ADB-61C7-0131-7BD84BFCA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68EA4-654B-0292-7010-F9BA8090A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CC9FD6-822D-82A0-6B2E-C6B8ABFB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2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FAFB23-AD56-00F3-4E73-DCE8A7B8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A5A8E9-DA0C-776F-E586-29566C90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77157-14D4-8A45-281C-1CFEC656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B820-24C6-7FC4-7791-3A732734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DD5B2-2FB8-A0DC-E92E-02A9200A4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01E98-CDD3-C7F6-6DC8-60D6931B7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C2132-60EC-4566-B773-40A15BEFB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7A002-1573-EF45-DD4F-9CC486C1C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F66DA1-FDBA-6CE0-C8CF-98C3541B5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1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8E71-2FB0-A64D-8785-B632756ED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45DD7-D177-E9BF-DF76-ED815472C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ECF5E-A1E9-50B6-2C5C-A6314E568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3D4A1-D90B-7E86-B17D-EB4C75430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EE08B-02C3-D45B-44ED-514C7779F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7AC22-AEF0-BCAB-EC9C-B2EF87A08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4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2732-1E57-168D-CA18-C3E862138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BAC8F-0D37-4084-C502-CC8A66222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51997-68EB-E429-620D-979110DA5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CA5CA-5E56-F53D-01E0-6BD4D82E1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677AD-4D3D-EFBD-28FF-3A1F704A9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5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ABFF4-EEA3-B3C9-AB56-0AB4023D5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3329ED-4759-1CAE-7B62-3B9D3A19B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03DE4-D21D-3D6D-476B-8551AC74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4EE7-823B-8CAF-9A78-B3E2C25B9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9D7D0-AF89-C42D-11EF-344E14FF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8AEE97-74BD-86A0-C09E-33856351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8E8B5-13BD-E9F4-06AD-A32DB584B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EC36D-B0D5-7CA4-4C70-8F4C403362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5F47-678C-401A-A1FA-3188C86FBDF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556C4-99B3-AD9E-F51B-2A9150A61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7FF83-9E54-AC9F-8F54-7F7D1139B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06485-1275-4211-812D-A370E0EC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1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4.m4a"/><Relationship Id="rId4" Type="http://schemas.microsoft.com/office/2007/relationships/media" Target="../media/media4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m4a"/><Relationship Id="rId7" Type="http://schemas.openxmlformats.org/officeDocument/2006/relationships/image" Target="../media/image9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7.m4a"/><Relationship Id="rId7" Type="http://schemas.openxmlformats.org/officeDocument/2006/relationships/image" Target="../media/image12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B83405-7E89-ECB7-FE5E-CB7264372A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" y="838200"/>
            <a:ext cx="5806440" cy="32719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34CEA9-31DE-C6A7-CAE2-C3CF56053293}"/>
              </a:ext>
            </a:extLst>
          </p:cNvPr>
          <p:cNvSpPr txBox="1"/>
          <p:nvPr/>
        </p:nvSpPr>
        <p:spPr>
          <a:xfrm>
            <a:off x="1737360" y="4373880"/>
            <a:ext cx="521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</a:rPr>
              <a:t>WELCOME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DC3140D4-13F1-A202-6195-1FBE4A897704}"/>
              </a:ext>
            </a:extLst>
          </p:cNvPr>
          <p:cNvSpPr/>
          <p:nvPr/>
        </p:nvSpPr>
        <p:spPr>
          <a:xfrm>
            <a:off x="1484376" y="3908566"/>
            <a:ext cx="5638800" cy="193453"/>
          </a:xfrm>
          <a:prstGeom prst="flowChartTerminator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39786CB-2C28-6847-15B6-A4A69FC6A9F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3628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66"/>
    </mc:Choice>
    <mc:Fallback>
      <p:transition spd="slow" advTm="12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3 -0.38125 C 0.22431 -0.38935 0.21024 -0.39722 0.20538 -0.39722 C 0.17431 -0.39722 0.14236 -0.27222 0.14236 -0.14722 C 0.14236 -0.21019 0.12639 -0.27222 0.11128 -0.27222 C 0.09531 -0.27222 0.08021 -0.20926 0.08021 -0.14722 C 0.08021 -0.17824 0.07222 -0.21019 0.06424 -0.21019 C 0.05625 -0.21019 0.04826 -0.17917 0.04826 -0.14722 C 0.04826 -0.1632 0.04427 -0.17824 0.04028 -0.17824 C 0.03628 -0.17824 0.03229 -0.16227 0.03229 -0.14722 C 0.03229 -0.15533 0.03021 -0.1632 0.0283 -0.1632 C 0.02726 -0.1632 0.02431 -0.15509 0.02431 -0.14722 C 0.02431 -0.15116 0.02326 -0.15533 0.02222 -0.15533 C 0.02222 -0.15625 0.02014 -0.15139 0.02014 -0.14722 C 0.02014 -0.14931 0.02014 -0.15116 0.0191 -0.15116 C 0.0191 -0.15023 0.01806 -0.14908 0.01806 -0.14722 C 0.01806 -0.14815 0.01806 -0.14931 0.01806 -0.15023 C 0.01701 -0.15023 0.01701 -0.14931 0.01701 -0.14815 C 0.01597 -0.14815 0.01597 -0.14908 0.01597 -0.15023 C 0.01493 -0.15023 0.01493 -0.14931 0.01493 -0.14815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BD27-60A9-71F1-3719-58DC48068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B573C7-DFB0-69A9-05D1-B55063CEE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362200"/>
            <a:ext cx="1874520" cy="18592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379A1B-B993-2FF7-D7EB-7BB8219B04D1}"/>
              </a:ext>
            </a:extLst>
          </p:cNvPr>
          <p:cNvSpPr txBox="1"/>
          <p:nvPr/>
        </p:nvSpPr>
        <p:spPr>
          <a:xfrm>
            <a:off x="3108960" y="1066800"/>
            <a:ext cx="2926080" cy="707886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EB77B-E676-E99F-6FE4-3E7637E8E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6997" y="2697480"/>
            <a:ext cx="2926080" cy="169163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5743373-1113-B9AF-1003-F1A4FFE99FA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2381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34"/>
    </mc:Choice>
    <mc:Fallback>
      <p:transition spd="slow" advTm="6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AEF457-3A1B-8604-E9E9-52484D315FE4}"/>
              </a:ext>
            </a:extLst>
          </p:cNvPr>
          <p:cNvSpPr txBox="1"/>
          <p:nvPr/>
        </p:nvSpPr>
        <p:spPr>
          <a:xfrm>
            <a:off x="2164080" y="1798320"/>
            <a:ext cx="4800600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WARM UP</a:t>
            </a:r>
          </a:p>
        </p:txBody>
      </p:sp>
      <p:pic>
        <p:nvPicPr>
          <p:cNvPr id="5" name="Recorded Soundsong">
            <a:hlinkClick r:id="" action="ppaction://media"/>
            <a:extLst>
              <a:ext uri="{FF2B5EF4-FFF2-40B4-BE49-F238E27FC236}">
                <a16:creationId xmlns:a16="http://schemas.microsoft.com/office/drawing/2014/main" id="{78F30C18-1214-0D12-7A3F-559B5794E8A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920791C-2C29-6F11-1C11-1C0AF5BE1FC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9926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60"/>
    </mc:Choice>
    <mc:Fallback>
      <p:transition spd="slow" advTm="5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45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  <p:extLst>
    <p:ext uri="{E180D4A7-C9FB-4DFB-919C-405C955672EB}">
      <p14:showEvtLst xmlns:p14="http://schemas.microsoft.com/office/powerpoint/2010/main">
        <p14:playEvt time="4144" objId="5"/>
        <p14:stopEvt time="5560" objId="5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6234E-628E-2195-0B45-B15FB7BA4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41092C-631A-5A8D-A5A8-AA57713163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8420"/>
          <a:stretch>
            <a:fillRect/>
          </a:stretch>
        </p:blipFill>
        <p:spPr>
          <a:xfrm>
            <a:off x="1295400" y="4178300"/>
            <a:ext cx="6350000" cy="2326072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F604BB-E4BB-8A22-7BD3-2CBDF2BA50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400" y="1181100"/>
            <a:ext cx="5969000" cy="27909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B84BCC-FCF3-3C72-39C5-E68594C59E1D}"/>
              </a:ext>
            </a:extLst>
          </p:cNvPr>
          <p:cNvSpPr txBox="1"/>
          <p:nvPr/>
        </p:nvSpPr>
        <p:spPr>
          <a:xfrm>
            <a:off x="2042160" y="579120"/>
            <a:ext cx="42824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Let’s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 see a picture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8D4B8B1-03BB-4D39-6267-7B91C2749FB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4459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21"/>
    </mc:Choice>
    <mc:Fallback>
      <p:transition spd="slow" advTm="6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AA3F0-5093-8485-3DA8-070D2B2F8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22593C-D4BD-C4B5-893D-1D927BCB0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218" y="2260600"/>
            <a:ext cx="2324382" cy="30769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114441-BEC9-9215-1B3D-73C0A7792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9409" y="584200"/>
            <a:ext cx="3515484" cy="11801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3C4E16-F6C2-6F52-3B34-E3DE452E9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616" y="2908299"/>
            <a:ext cx="3515484" cy="242923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8B2893A-9608-D4C3-7D09-98D25742FA6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880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49"/>
    </mc:Choice>
    <mc:Fallback>
      <p:transition spd="slow" advTm="5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9B521-3FED-2A7E-A17C-3D002C87F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467D9E-9040-CE00-8995-67C3E778E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040" y="615262"/>
            <a:ext cx="5631620" cy="1027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760600-3C1E-0E02-D147-C05C2C661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840" y="1642717"/>
            <a:ext cx="5631619" cy="17862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ECAC64-8593-9932-A089-BCCD6E762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0664" y="3429000"/>
            <a:ext cx="5353969" cy="189602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5B2A3B6-8B2A-FB19-2923-2B709ED22D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828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25"/>
    </mc:Choice>
    <mc:Fallback>
      <p:transition spd="slow" advTm="54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27087-3D32-4719-D920-CC713AF6B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57AEE-A130-9135-408B-421E7A10C1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1918" y="1189287"/>
            <a:ext cx="4220164" cy="55157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C67436-638F-3E16-A616-AEB66BD69B59}"/>
              </a:ext>
            </a:extLst>
          </p:cNvPr>
          <p:cNvSpPr txBox="1"/>
          <p:nvPr/>
        </p:nvSpPr>
        <p:spPr>
          <a:xfrm>
            <a:off x="1889760" y="350520"/>
            <a:ext cx="4099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Open your book at page 47.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EE4DFFF-D21B-4777-43E0-3DF8BD47136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468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00"/>
    </mc:Choice>
    <mc:Fallback>
      <p:transition spd="slow" advTm="4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FB17-A311-0332-5795-B5EAC9A3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B8F1A7-0488-E783-837A-96889D5E3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051" y="1794897"/>
            <a:ext cx="3621338" cy="32682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1CE43-C2DC-AACC-9B8E-AD461B716286}"/>
              </a:ext>
            </a:extLst>
          </p:cNvPr>
          <p:cNvSpPr txBox="1"/>
          <p:nvPr/>
        </p:nvSpPr>
        <p:spPr>
          <a:xfrm>
            <a:off x="1493520" y="960120"/>
            <a:ext cx="49834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Say the words meaning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3B75D7C-157F-9A73-0292-D8CDDB7E08A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867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64"/>
    </mc:Choice>
    <mc:Fallback>
      <p:transition spd="slow" advTm="4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B2E48-C9D2-6C8D-64AD-E3D69CB2E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9F316E-1562-5E1A-494E-A7C2C6E028F3}"/>
              </a:ext>
            </a:extLst>
          </p:cNvPr>
          <p:cNvSpPr txBox="1"/>
          <p:nvPr/>
        </p:nvSpPr>
        <p:spPr>
          <a:xfrm>
            <a:off x="2584450" y="2235200"/>
            <a:ext cx="3975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Annual-</a:t>
            </a:r>
          </a:p>
          <a:p>
            <a:pPr algn="ctr"/>
            <a:r>
              <a:rPr lang="en-US" dirty="0"/>
              <a:t>Sports –</a:t>
            </a:r>
          </a:p>
          <a:p>
            <a:pPr algn="ctr"/>
            <a:r>
              <a:rPr lang="en-US" dirty="0"/>
              <a:t>Flag—</a:t>
            </a:r>
          </a:p>
          <a:p>
            <a:pPr algn="ctr"/>
            <a:r>
              <a:rPr lang="en-US" dirty="0"/>
              <a:t>Decorated—</a:t>
            </a:r>
          </a:p>
          <a:p>
            <a:pPr algn="ctr"/>
            <a:r>
              <a:rPr lang="en-US" dirty="0"/>
              <a:t>Excited--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D384E-04FE-3663-B804-DDAC87FEA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400" y="1355259"/>
            <a:ext cx="3974937" cy="48162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69D0A08-71BE-7899-3BC1-9A565AEEE5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809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75"/>
    </mc:Choice>
    <mc:Fallback>
      <p:transition spd="slow" advTm="3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DD78B-8FEC-0989-95A2-C83403BCA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8362AC-76F2-DE40-E2FF-EA69EFE09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980" y="1538087"/>
            <a:ext cx="6801799" cy="378182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380E5A3-34F2-A8E2-A624-EFA11687786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2314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66"/>
    </mc:Choice>
    <mc:Fallback>
      <p:transition spd="slow" advTm="3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C532D5-0044-211D-6011-469FB093FDB3}"/>
              </a:ext>
            </a:extLst>
          </p:cNvPr>
          <p:cNvSpPr txBox="1"/>
          <p:nvPr/>
        </p:nvSpPr>
        <p:spPr>
          <a:xfrm>
            <a:off x="1625600" y="2606040"/>
            <a:ext cx="4759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THANK YOU</a:t>
            </a:r>
            <a:r>
              <a:rPr lang="en-US" sz="2400" dirty="0"/>
              <a:t>, </a:t>
            </a:r>
            <a:r>
              <a:rPr lang="en-US" sz="3200" dirty="0"/>
              <a:t>Good BYE</a:t>
            </a:r>
            <a:r>
              <a:rPr lang="en-US" sz="2400" dirty="0"/>
              <a:t>.</a:t>
            </a: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EC8649C-8843-0517-A3CC-4F0F9278245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37500" t="-55469" r="-137500" b="-55469"/>
          <a:stretch>
            <a:fillRect/>
          </a:stretch>
        </p:blipFill>
        <p:spPr>
          <a:xfrm>
            <a:off x="6858000" y="5357812"/>
            <a:ext cx="2286000" cy="12858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6687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8"/>
    </mc:Choice>
    <mc:Fallback>
      <p:transition spd="slow" advTm="2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.1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4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5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9|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37</Words>
  <Application>Microsoft Office PowerPoint</Application>
  <PresentationFormat>On-screen Show (4:3)</PresentationFormat>
  <Paragraphs>12</Paragraphs>
  <Slides>11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8801719226370</dc:creator>
  <cp:lastModifiedBy>8801719226370</cp:lastModifiedBy>
  <cp:revision>10</cp:revision>
  <dcterms:created xsi:type="dcterms:W3CDTF">2026-08-08T08:23:20Z</dcterms:created>
  <dcterms:modified xsi:type="dcterms:W3CDTF">2026-08-14T08:25:38Z</dcterms:modified>
</cp:coreProperties>
</file>