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6" r:id="rId1"/>
  </p:sldMasterIdLst>
  <p:sldIdLst>
    <p:sldId id="256" r:id="rId2"/>
    <p:sldId id="257" r:id="rId3"/>
    <p:sldId id="264" r:id="rId4"/>
    <p:sldId id="258" r:id="rId5"/>
    <p:sldId id="259" r:id="rId6"/>
    <p:sldId id="260" r:id="rId7"/>
    <p:sldId id="261" r:id="rId8"/>
    <p:sldId id="262" r:id="rId9"/>
    <p:sldId id="263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87549" autoAdjust="0"/>
  </p:normalViewPr>
  <p:slideViewPr>
    <p:cSldViewPr snapToGrid="0">
      <p:cViewPr varScale="1">
        <p:scale>
          <a:sx n="60" d="100"/>
          <a:sy n="60" d="100"/>
        </p:scale>
        <p:origin x="114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2880" y="5176159"/>
            <a:ext cx="11640312" cy="845493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44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0313" y="5980176"/>
            <a:ext cx="11612880" cy="530352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6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150AF6FA-7D1D-1351-A76E-43C54D28FD6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74220" y="266700"/>
            <a:ext cx="11649456" cy="4853814"/>
          </a:xfrm>
          <a:custGeom>
            <a:avLst/>
            <a:gdLst>
              <a:gd name="connsiteX0" fmla="*/ 291520 w 11651080"/>
              <a:gd name="connsiteY0" fmla="*/ 0 h 4853814"/>
              <a:gd name="connsiteX1" fmla="*/ 11359560 w 11651080"/>
              <a:gd name="connsiteY1" fmla="*/ 0 h 4853814"/>
              <a:gd name="connsiteX2" fmla="*/ 11651080 w 11651080"/>
              <a:gd name="connsiteY2" fmla="*/ 291520 h 4853814"/>
              <a:gd name="connsiteX3" fmla="*/ 11651080 w 11651080"/>
              <a:gd name="connsiteY3" fmla="*/ 4562294 h 4853814"/>
              <a:gd name="connsiteX4" fmla="*/ 11359560 w 11651080"/>
              <a:gd name="connsiteY4" fmla="*/ 4853814 h 4853814"/>
              <a:gd name="connsiteX5" fmla="*/ 291520 w 11651080"/>
              <a:gd name="connsiteY5" fmla="*/ 4853814 h 4853814"/>
              <a:gd name="connsiteX6" fmla="*/ 0 w 11651080"/>
              <a:gd name="connsiteY6" fmla="*/ 4562294 h 4853814"/>
              <a:gd name="connsiteX7" fmla="*/ 0 w 11651080"/>
              <a:gd name="connsiteY7" fmla="*/ 291520 h 4853814"/>
              <a:gd name="connsiteX8" fmla="*/ 291520 w 11651080"/>
              <a:gd name="connsiteY8" fmla="*/ 0 h 4853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651080" h="4853814">
                <a:moveTo>
                  <a:pt x="291520" y="0"/>
                </a:moveTo>
                <a:lnTo>
                  <a:pt x="11359560" y="0"/>
                </a:lnTo>
                <a:cubicBezTo>
                  <a:pt x="11520562" y="0"/>
                  <a:pt x="11651080" y="130518"/>
                  <a:pt x="11651080" y="291520"/>
                </a:cubicBezTo>
                <a:lnTo>
                  <a:pt x="11651080" y="4562294"/>
                </a:lnTo>
                <a:cubicBezTo>
                  <a:pt x="11651080" y="4723296"/>
                  <a:pt x="11520562" y="4853814"/>
                  <a:pt x="11359560" y="4853814"/>
                </a:cubicBezTo>
                <a:lnTo>
                  <a:pt x="291520" y="4853814"/>
                </a:lnTo>
                <a:cubicBezTo>
                  <a:pt x="130518" y="4853814"/>
                  <a:pt x="0" y="4723296"/>
                  <a:pt x="0" y="4562294"/>
                </a:cubicBezTo>
                <a:lnTo>
                  <a:pt x="0" y="291520"/>
                </a:lnTo>
                <a:cubicBezTo>
                  <a:pt x="0" y="130518"/>
                  <a:pt x="130518" y="0"/>
                  <a:pt x="291520" y="0"/>
                </a:cubicBezTo>
                <a:close/>
              </a:path>
            </a:pathLst>
          </a:custGeo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2880" y="6391657"/>
            <a:ext cx="2805405" cy="330466"/>
          </a:xfrm>
        </p:spPr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137848" y="6391657"/>
            <a:ext cx="3494314" cy="330466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  <a:effectLst/>
              </a:defRPr>
            </a:lvl1pPr>
          </a:lstStyle>
          <a:p>
            <a:fld id="{1EEF6544-0E3E-45BB-8D55-4CCBCCA88BFC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32162" y="6391657"/>
            <a:ext cx="429207" cy="330466"/>
          </a:xfrm>
        </p:spPr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fld id="{8A7DBCC5-1041-4323-AFD7-CBD42BE4F9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2100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F6544-0E3E-45BB-8D55-4CCBCCA88BFC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DBCC5-1041-4323-AFD7-CBD42BE4F9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5579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60262" y="208754"/>
            <a:ext cx="4066072" cy="3725937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50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68729" y="4846320"/>
            <a:ext cx="4066072" cy="1380744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7A934108-77F2-43A6-38EF-C1CDEDD103C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74320" y="266699"/>
            <a:ext cx="7238998" cy="6322891"/>
          </a:xfrm>
          <a:custGeom>
            <a:avLst/>
            <a:gdLst>
              <a:gd name="connsiteX0" fmla="*/ 291359 w 7238998"/>
              <a:gd name="connsiteY0" fmla="*/ 0 h 6322891"/>
              <a:gd name="connsiteX1" fmla="*/ 6947639 w 7238998"/>
              <a:gd name="connsiteY1" fmla="*/ 0 h 6322891"/>
              <a:gd name="connsiteX2" fmla="*/ 7238998 w 7238998"/>
              <a:gd name="connsiteY2" fmla="*/ 291359 h 6322891"/>
              <a:gd name="connsiteX3" fmla="*/ 7238998 w 7238998"/>
              <a:gd name="connsiteY3" fmla="*/ 6031532 h 6322891"/>
              <a:gd name="connsiteX4" fmla="*/ 6947639 w 7238998"/>
              <a:gd name="connsiteY4" fmla="*/ 6322891 h 6322891"/>
              <a:gd name="connsiteX5" fmla="*/ 291359 w 7238998"/>
              <a:gd name="connsiteY5" fmla="*/ 6322891 h 6322891"/>
              <a:gd name="connsiteX6" fmla="*/ 0 w 7238998"/>
              <a:gd name="connsiteY6" fmla="*/ 6031532 h 6322891"/>
              <a:gd name="connsiteX7" fmla="*/ 0 w 7238998"/>
              <a:gd name="connsiteY7" fmla="*/ 291359 h 6322891"/>
              <a:gd name="connsiteX8" fmla="*/ 291359 w 7238998"/>
              <a:gd name="connsiteY8" fmla="*/ 0 h 6322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38998" h="6322891">
                <a:moveTo>
                  <a:pt x="291359" y="0"/>
                </a:moveTo>
                <a:lnTo>
                  <a:pt x="6947639" y="0"/>
                </a:lnTo>
                <a:cubicBezTo>
                  <a:pt x="7108552" y="0"/>
                  <a:pt x="7238998" y="130446"/>
                  <a:pt x="7238998" y="291359"/>
                </a:cubicBezTo>
                <a:lnTo>
                  <a:pt x="7238998" y="6031532"/>
                </a:lnTo>
                <a:cubicBezTo>
                  <a:pt x="7238998" y="6192445"/>
                  <a:pt x="7108552" y="6322891"/>
                  <a:pt x="6947639" y="6322891"/>
                </a:cubicBezTo>
                <a:lnTo>
                  <a:pt x="291359" y="6322891"/>
                </a:lnTo>
                <a:cubicBezTo>
                  <a:pt x="130446" y="6322891"/>
                  <a:pt x="0" y="6192445"/>
                  <a:pt x="0" y="6031532"/>
                </a:cubicBezTo>
                <a:lnTo>
                  <a:pt x="0" y="291359"/>
                </a:lnTo>
                <a:cubicBezTo>
                  <a:pt x="0" y="130446"/>
                  <a:pt x="130446" y="0"/>
                  <a:pt x="291359" y="0"/>
                </a:cubicBezTo>
                <a:close/>
              </a:path>
            </a:pathLst>
          </a:custGeo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666481" y="6391656"/>
            <a:ext cx="2703777" cy="338328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477500" y="6391656"/>
            <a:ext cx="1032084" cy="338328"/>
          </a:xfrm>
        </p:spPr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fld id="{1EEF6544-0E3E-45BB-8D55-4CCBCCA88BFC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9584" y="6388837"/>
            <a:ext cx="457200" cy="338328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A7DBCC5-1041-4323-AFD7-CBD42BE4F9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888266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18598" y="1529542"/>
            <a:ext cx="8154804" cy="2323883"/>
          </a:xfrm>
        </p:spPr>
        <p:txBody>
          <a:bodyPr anchor="b">
            <a:normAutofit/>
          </a:bodyPr>
          <a:lstStyle>
            <a:lvl1pPr algn="ctr">
              <a:defRPr sz="54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10715" y="4053504"/>
            <a:ext cx="5970570" cy="107267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EEF6544-0E3E-45BB-8D55-4CCBCCA88BFC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A7DBCC5-1041-4323-AFD7-CBD42BE4F9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93586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92EA34-13CC-54C1-DE3D-4F1D5D55C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729" y="3200400"/>
            <a:ext cx="9002895" cy="3582184"/>
          </a:xfrm>
        </p:spPr>
        <p:txBody>
          <a:bodyPr anchor="b">
            <a:normAutofit/>
          </a:bodyPr>
          <a:lstStyle>
            <a:lvl1pPr>
              <a:defRPr sz="69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1849E7-8E94-3B02-239C-AAB481596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8704" y="141216"/>
            <a:ext cx="2703777" cy="338328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845713-EE4C-7615-B812-531C14CF0C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477500" y="141216"/>
            <a:ext cx="1032084" cy="338328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EEF6544-0E3E-45BB-8D55-4CCBCCA88BFC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644BD7-C050-D052-8408-65ADAAF67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9584" y="141216"/>
            <a:ext cx="457200" cy="338328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A7DBCC5-1041-4323-AFD7-CBD42BE4F9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2780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815" y="189689"/>
            <a:ext cx="11341905" cy="1629485"/>
          </a:xfrm>
        </p:spPr>
        <p:txBody>
          <a:bodyPr anchor="t">
            <a:normAutofit/>
          </a:bodyPr>
          <a:lstStyle>
            <a:lvl1pPr>
              <a:defRPr sz="76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096000" y="2362200"/>
            <a:ext cx="5829300" cy="3810000"/>
          </a:xfrm>
        </p:spPr>
        <p:txBody>
          <a:bodyPr vert="horz" lIns="91440" tIns="45720" rIns="91440" bIns="45720" rtlCol="0" anchor="b">
            <a:normAutofit/>
          </a:bodyPr>
          <a:lstStyle>
            <a:lvl1pPr marL="457200" indent="-457200">
              <a:buFont typeface="+mj-lt"/>
              <a:buAutoNum type="arabicPeriod"/>
              <a:defRPr lang="en-US" sz="1600" dirty="0"/>
            </a:lvl1pPr>
            <a:lvl2pPr marL="571500" indent="-342900">
              <a:buFont typeface="+mj-lt"/>
              <a:buAutoNum type="arabicPeriod"/>
              <a:defRPr lang="en-US" sz="1600" dirty="0"/>
            </a:lvl2pPr>
            <a:lvl3pPr marL="800100" indent="-342900">
              <a:buFont typeface="+mj-lt"/>
              <a:buAutoNum type="arabicPeriod"/>
              <a:defRPr lang="en-US" sz="1600" dirty="0"/>
            </a:lvl3pPr>
            <a:lvl4pPr>
              <a:buFont typeface="+mj-lt"/>
              <a:buAutoNum type="arabicPeriod"/>
              <a:defRPr lang="en-US" sz="1600" dirty="0"/>
            </a:lvl4pPr>
            <a:lvl5pPr>
              <a:buFont typeface="+mj-lt"/>
              <a:buAutoNum type="arabicPeriod"/>
              <a:defRPr lang="en-US" sz="16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F6544-0E3E-45BB-8D55-4CCBCCA88BFC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DBCC5-1041-4323-AFD7-CBD42BE4F9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5274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Pictur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" y="4061862"/>
            <a:ext cx="5913120" cy="2268359"/>
          </a:xfrm>
        </p:spPr>
        <p:txBody>
          <a:bodyPr anchor="t">
            <a:normAutofit/>
          </a:bodyPr>
          <a:lstStyle>
            <a:lvl1pPr>
              <a:defRPr sz="5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F88BC23C-4171-DFCF-3175-10D2602FF56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274320" y="268508"/>
            <a:ext cx="11649456" cy="3609085"/>
          </a:xfrm>
          <a:custGeom>
            <a:avLst/>
            <a:gdLst>
              <a:gd name="connsiteX0" fmla="*/ 283385 w 11658600"/>
              <a:gd name="connsiteY0" fmla="*/ 0 h 3609085"/>
              <a:gd name="connsiteX1" fmla="*/ 11375215 w 11658600"/>
              <a:gd name="connsiteY1" fmla="*/ 0 h 3609085"/>
              <a:gd name="connsiteX2" fmla="*/ 11658600 w 11658600"/>
              <a:gd name="connsiteY2" fmla="*/ 283385 h 3609085"/>
              <a:gd name="connsiteX3" fmla="*/ 11658600 w 11658600"/>
              <a:gd name="connsiteY3" fmla="*/ 3325700 h 3609085"/>
              <a:gd name="connsiteX4" fmla="*/ 11375215 w 11658600"/>
              <a:gd name="connsiteY4" fmla="*/ 3609085 h 3609085"/>
              <a:gd name="connsiteX5" fmla="*/ 283385 w 11658600"/>
              <a:gd name="connsiteY5" fmla="*/ 3609085 h 3609085"/>
              <a:gd name="connsiteX6" fmla="*/ 0 w 11658600"/>
              <a:gd name="connsiteY6" fmla="*/ 3325700 h 3609085"/>
              <a:gd name="connsiteX7" fmla="*/ 0 w 11658600"/>
              <a:gd name="connsiteY7" fmla="*/ 283385 h 3609085"/>
              <a:gd name="connsiteX8" fmla="*/ 283385 w 11658600"/>
              <a:gd name="connsiteY8" fmla="*/ 0 h 3609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658600" h="3609085">
                <a:moveTo>
                  <a:pt x="283385" y="0"/>
                </a:moveTo>
                <a:lnTo>
                  <a:pt x="11375215" y="0"/>
                </a:lnTo>
                <a:cubicBezTo>
                  <a:pt x="11531724" y="0"/>
                  <a:pt x="11658600" y="126876"/>
                  <a:pt x="11658600" y="283385"/>
                </a:cubicBezTo>
                <a:lnTo>
                  <a:pt x="11658600" y="3325700"/>
                </a:lnTo>
                <a:cubicBezTo>
                  <a:pt x="11658600" y="3482209"/>
                  <a:pt x="11531724" y="3609085"/>
                  <a:pt x="11375215" y="3609085"/>
                </a:cubicBezTo>
                <a:lnTo>
                  <a:pt x="283385" y="3609085"/>
                </a:lnTo>
                <a:cubicBezTo>
                  <a:pt x="126876" y="3609085"/>
                  <a:pt x="0" y="3482209"/>
                  <a:pt x="0" y="3325700"/>
                </a:cubicBezTo>
                <a:lnTo>
                  <a:pt x="0" y="283385"/>
                </a:lnTo>
                <a:cubicBezTo>
                  <a:pt x="0" y="126876"/>
                  <a:pt x="126876" y="0"/>
                  <a:pt x="283385" y="0"/>
                </a:cubicBezTo>
                <a:close/>
              </a:path>
            </a:pathLst>
          </a:custGeo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515973" y="4039118"/>
            <a:ext cx="4419601" cy="2268360"/>
          </a:xfrm>
        </p:spPr>
        <p:txBody>
          <a:bodyPr vert="horz" lIns="91440" tIns="45720" rIns="91440" bIns="45720" rtlCol="0">
            <a:normAutofit/>
          </a:bodyPr>
          <a:lstStyle>
            <a:lvl1pPr marL="342900" indent="-342900">
              <a:buFont typeface="+mj-lt"/>
              <a:buAutoNum type="arabicPeriod"/>
              <a:defRPr lang="en-US" sz="1400" dirty="0"/>
            </a:lvl1pPr>
            <a:lvl2pPr marL="571500" indent="-342900">
              <a:buFont typeface="+mj-lt"/>
              <a:buAutoNum type="arabicPeriod"/>
              <a:defRPr lang="en-US" sz="1400" dirty="0"/>
            </a:lvl2pPr>
            <a:lvl3pPr marL="800100" indent="-342900">
              <a:buFont typeface="+mj-lt"/>
              <a:buAutoNum type="arabicPeriod"/>
              <a:defRPr lang="en-US" sz="1400" dirty="0"/>
            </a:lvl3pPr>
            <a:lvl4pPr>
              <a:buFont typeface="+mj-lt"/>
              <a:buAutoNum type="arabicPeriod"/>
              <a:defRPr lang="en-US" sz="1400" dirty="0"/>
            </a:lvl4pPr>
            <a:lvl5pPr>
              <a:buFont typeface="+mj-lt"/>
              <a:buAutoNum type="arabicPeriod"/>
              <a:defRPr lang="en-US" sz="1400" dirty="0"/>
            </a:lvl5pPr>
          </a:lstStyle>
          <a:p>
            <a:pPr marL="228600" lvl="0" indent="-228600"/>
            <a:r>
              <a:rPr lang="en-US"/>
              <a:t>Click to edit Master text styles</a:t>
            </a:r>
          </a:p>
          <a:p>
            <a:pPr marL="228600" lvl="1" indent="-228600"/>
            <a:r>
              <a:rPr lang="en-US"/>
              <a:t>Second level</a:t>
            </a:r>
          </a:p>
          <a:p>
            <a:pPr marL="228600" lvl="2" indent="-228600"/>
            <a:r>
              <a:rPr lang="en-US"/>
              <a:t>Third level</a:t>
            </a:r>
          </a:p>
          <a:p>
            <a:pPr marL="228600" lvl="3" indent="-228600"/>
            <a:r>
              <a:rPr lang="en-US"/>
              <a:t>Fourth level</a:t>
            </a:r>
          </a:p>
          <a:p>
            <a:pPr marL="228600" lvl="4" indent="-228600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2880" y="6387737"/>
            <a:ext cx="2703777" cy="338328"/>
          </a:xfrm>
        </p:spPr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F6544-0E3E-45BB-8D55-4CCBCCA88BFC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DBCC5-1041-4323-AFD7-CBD42BE4F9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99159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5131" y="1638299"/>
            <a:ext cx="3314700" cy="3873268"/>
          </a:xfrm>
        </p:spPr>
        <p:txBody>
          <a:bodyPr anchor="t">
            <a:normAutofit/>
          </a:bodyPr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B4667A-FE47-8556-FD3A-55FDBA801D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901019" y="1638299"/>
            <a:ext cx="6080760" cy="3873267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F6544-0E3E-45BB-8D55-4CCBCCA88BFC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DBCC5-1041-4323-AFD7-CBD42BE4F9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3488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" y="219456"/>
            <a:ext cx="3310394" cy="4058127"/>
          </a:xfrm>
        </p:spPr>
        <p:txBody>
          <a:bodyPr anchor="t">
            <a:normAutofit/>
          </a:bodyPr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972674" y="266700"/>
            <a:ext cx="7688495" cy="6047836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F6544-0E3E-45BB-8D55-4CCBCCA88BFC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DBCC5-1041-4323-AFD7-CBD42BE4F9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5115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9525" y="219456"/>
            <a:ext cx="6376547" cy="1066006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AC455FC9-9346-2F53-C58C-5C64036CD92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74320" y="268573"/>
            <a:ext cx="4419600" cy="6325969"/>
          </a:xfrm>
          <a:custGeom>
            <a:avLst/>
            <a:gdLst>
              <a:gd name="connsiteX0" fmla="*/ 300746 w 4381500"/>
              <a:gd name="connsiteY0" fmla="*/ 0 h 6290961"/>
              <a:gd name="connsiteX1" fmla="*/ 4080754 w 4381500"/>
              <a:gd name="connsiteY1" fmla="*/ 0 h 6290961"/>
              <a:gd name="connsiteX2" fmla="*/ 4381500 w 4381500"/>
              <a:gd name="connsiteY2" fmla="*/ 300746 h 6290961"/>
              <a:gd name="connsiteX3" fmla="*/ 4381500 w 4381500"/>
              <a:gd name="connsiteY3" fmla="*/ 5990215 h 6290961"/>
              <a:gd name="connsiteX4" fmla="*/ 4080754 w 4381500"/>
              <a:gd name="connsiteY4" fmla="*/ 6290961 h 6290961"/>
              <a:gd name="connsiteX5" fmla="*/ 300746 w 4381500"/>
              <a:gd name="connsiteY5" fmla="*/ 6290961 h 6290961"/>
              <a:gd name="connsiteX6" fmla="*/ 0 w 4381500"/>
              <a:gd name="connsiteY6" fmla="*/ 5990215 h 6290961"/>
              <a:gd name="connsiteX7" fmla="*/ 0 w 4381500"/>
              <a:gd name="connsiteY7" fmla="*/ 300746 h 6290961"/>
              <a:gd name="connsiteX8" fmla="*/ 300746 w 4381500"/>
              <a:gd name="connsiteY8" fmla="*/ 0 h 62909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381500" h="6290961">
                <a:moveTo>
                  <a:pt x="300746" y="0"/>
                </a:moveTo>
                <a:lnTo>
                  <a:pt x="4080754" y="0"/>
                </a:lnTo>
                <a:cubicBezTo>
                  <a:pt x="4246851" y="0"/>
                  <a:pt x="4381500" y="134649"/>
                  <a:pt x="4381500" y="300746"/>
                </a:cubicBezTo>
                <a:lnTo>
                  <a:pt x="4381500" y="5990215"/>
                </a:lnTo>
                <a:cubicBezTo>
                  <a:pt x="4381500" y="6156312"/>
                  <a:pt x="4246851" y="6290961"/>
                  <a:pt x="4080754" y="6290961"/>
                </a:cubicBezTo>
                <a:lnTo>
                  <a:pt x="300746" y="6290961"/>
                </a:lnTo>
                <a:cubicBezTo>
                  <a:pt x="134649" y="6290961"/>
                  <a:pt x="0" y="6156312"/>
                  <a:pt x="0" y="5990215"/>
                </a:cubicBezTo>
                <a:lnTo>
                  <a:pt x="0" y="300746"/>
                </a:lnTo>
                <a:cubicBezTo>
                  <a:pt x="0" y="134649"/>
                  <a:pt x="134649" y="0"/>
                  <a:pt x="300746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919526" y="1285462"/>
            <a:ext cx="6376546" cy="4986355"/>
          </a:xfrm>
        </p:spPr>
        <p:txBody>
          <a:bodyPr anchor="b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919526" y="6387737"/>
            <a:ext cx="2703777" cy="338328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1EEF6544-0E3E-45BB-8D55-4CCBCCA88BFC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DBCC5-1041-4323-AFD7-CBD42BE4F9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1434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8702" y="219456"/>
            <a:ext cx="7241297" cy="923544"/>
          </a:xfrm>
        </p:spPr>
        <p:txBody>
          <a:bodyPr anchor="t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Picture Placeholder 9">
            <a:extLst>
              <a:ext uri="{FF2B5EF4-FFF2-40B4-BE49-F238E27FC236}">
                <a16:creationId xmlns:a16="http://schemas.microsoft.com/office/drawing/2014/main" id="{FC55F3DB-E75F-ADDF-8222-D3F62F2CCE8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74320" y="268573"/>
            <a:ext cx="3675888" cy="6327648"/>
          </a:xfrm>
          <a:custGeom>
            <a:avLst/>
            <a:gdLst>
              <a:gd name="connsiteX0" fmla="*/ 301545 w 3675888"/>
              <a:gd name="connsiteY0" fmla="*/ 0 h 6320854"/>
              <a:gd name="connsiteX1" fmla="*/ 3375347 w 3675888"/>
              <a:gd name="connsiteY1" fmla="*/ 0 h 6320854"/>
              <a:gd name="connsiteX2" fmla="*/ 3675888 w 3675888"/>
              <a:gd name="connsiteY2" fmla="*/ 300541 h 6320854"/>
              <a:gd name="connsiteX3" fmla="*/ 3675888 w 3675888"/>
              <a:gd name="connsiteY3" fmla="*/ 6025428 h 6320854"/>
              <a:gd name="connsiteX4" fmla="*/ 3492331 w 3675888"/>
              <a:gd name="connsiteY4" fmla="*/ 6302351 h 6320854"/>
              <a:gd name="connsiteX5" fmla="*/ 3400682 w 3675888"/>
              <a:gd name="connsiteY5" fmla="*/ 6320854 h 6320854"/>
              <a:gd name="connsiteX6" fmla="*/ 275206 w 3675888"/>
              <a:gd name="connsiteY6" fmla="*/ 6320854 h 6320854"/>
              <a:gd name="connsiteX7" fmla="*/ 186647 w 3675888"/>
              <a:gd name="connsiteY7" fmla="*/ 6302975 h 6320854"/>
              <a:gd name="connsiteX8" fmla="*/ 184171 w 3675888"/>
              <a:gd name="connsiteY8" fmla="*/ 6302204 h 6320854"/>
              <a:gd name="connsiteX9" fmla="*/ 114619 w 3675888"/>
              <a:gd name="connsiteY9" fmla="*/ 6259884 h 6320854"/>
              <a:gd name="connsiteX10" fmla="*/ 105939 w 3675888"/>
              <a:gd name="connsiteY10" fmla="*/ 6252721 h 6320854"/>
              <a:gd name="connsiteX11" fmla="*/ 51500 w 3675888"/>
              <a:gd name="connsiteY11" fmla="*/ 6192635 h 6320854"/>
              <a:gd name="connsiteX12" fmla="*/ 16622 w 3675888"/>
              <a:gd name="connsiteY12" fmla="*/ 6119873 h 6320854"/>
              <a:gd name="connsiteX13" fmla="*/ 12537 w 3675888"/>
              <a:gd name="connsiteY13" fmla="*/ 6106716 h 6320854"/>
              <a:gd name="connsiteX14" fmla="*/ 0 w 3675888"/>
              <a:gd name="connsiteY14" fmla="*/ 6023550 h 6320854"/>
              <a:gd name="connsiteX15" fmla="*/ 0 w 3675888"/>
              <a:gd name="connsiteY15" fmla="*/ 302420 h 6320854"/>
              <a:gd name="connsiteX16" fmla="*/ 301545 w 3675888"/>
              <a:gd name="connsiteY16" fmla="*/ 0 h 6320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675888" h="6320854">
                <a:moveTo>
                  <a:pt x="301545" y="0"/>
                </a:moveTo>
                <a:lnTo>
                  <a:pt x="3375347" y="0"/>
                </a:lnTo>
                <a:cubicBezTo>
                  <a:pt x="3541331" y="0"/>
                  <a:pt x="3675888" y="134557"/>
                  <a:pt x="3675888" y="300541"/>
                </a:cubicBezTo>
                <a:lnTo>
                  <a:pt x="3675888" y="6025428"/>
                </a:lnTo>
                <a:cubicBezTo>
                  <a:pt x="3675888" y="6149916"/>
                  <a:pt x="3600200" y="6256727"/>
                  <a:pt x="3492331" y="6302351"/>
                </a:cubicBezTo>
                <a:lnTo>
                  <a:pt x="3400682" y="6320854"/>
                </a:lnTo>
                <a:lnTo>
                  <a:pt x="275206" y="6320854"/>
                </a:lnTo>
                <a:lnTo>
                  <a:pt x="186647" y="6302975"/>
                </a:lnTo>
                <a:lnTo>
                  <a:pt x="184171" y="6302204"/>
                </a:lnTo>
                <a:lnTo>
                  <a:pt x="114619" y="6259884"/>
                </a:lnTo>
                <a:lnTo>
                  <a:pt x="105939" y="6252721"/>
                </a:lnTo>
                <a:lnTo>
                  <a:pt x="51500" y="6192635"/>
                </a:lnTo>
                <a:lnTo>
                  <a:pt x="16622" y="6119873"/>
                </a:lnTo>
                <a:lnTo>
                  <a:pt x="12537" y="6106716"/>
                </a:lnTo>
                <a:lnTo>
                  <a:pt x="0" y="6023550"/>
                </a:lnTo>
                <a:lnTo>
                  <a:pt x="0" y="302420"/>
                </a:lnTo>
                <a:cubicBezTo>
                  <a:pt x="0" y="135398"/>
                  <a:pt x="135007" y="0"/>
                  <a:pt x="301545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188702" y="1143000"/>
            <a:ext cx="7241298" cy="5239512"/>
          </a:xfrm>
        </p:spPr>
        <p:txBody>
          <a:bodyPr anchor="b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88702" y="6382981"/>
            <a:ext cx="2703777" cy="338328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1EEF6544-0E3E-45BB-8D55-4CCBCCA88BFC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DBCC5-1041-4323-AFD7-CBD42BE4F9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8961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" y="219456"/>
            <a:ext cx="7241297" cy="923544"/>
          </a:xfrm>
        </p:spPr>
        <p:txBody>
          <a:bodyPr anchor="t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82880" y="1143000"/>
            <a:ext cx="7241298" cy="5239512"/>
          </a:xfrm>
        </p:spPr>
        <p:txBody>
          <a:bodyPr anchor="b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2880" y="6382981"/>
            <a:ext cx="2703777" cy="338328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392093" y="6387128"/>
            <a:ext cx="1032084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1EEF6544-0E3E-45BB-8D55-4CCBCCA88BFC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424177" y="6387128"/>
            <a:ext cx="457200" cy="338328"/>
          </a:xfrm>
        </p:spPr>
        <p:txBody>
          <a:bodyPr/>
          <a:lstStyle/>
          <a:p>
            <a:fld id="{8A7DBCC5-1041-4323-AFD7-CBD42BE4F96C}" type="slidenum">
              <a:rPr lang="en-US" smtClean="0"/>
              <a:t>‹#›</a:t>
            </a:fld>
            <a:endParaRPr lang="en-US"/>
          </a:p>
        </p:txBody>
      </p:sp>
      <p:sp>
        <p:nvSpPr>
          <p:cNvPr id="4" name="Picture Placeholder 9">
            <a:extLst>
              <a:ext uri="{FF2B5EF4-FFF2-40B4-BE49-F238E27FC236}">
                <a16:creationId xmlns:a16="http://schemas.microsoft.com/office/drawing/2014/main" id="{F47C8A4F-E753-8148-3650-49C421EB547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249412" y="268573"/>
            <a:ext cx="3675888" cy="6327648"/>
          </a:xfrm>
          <a:custGeom>
            <a:avLst/>
            <a:gdLst>
              <a:gd name="connsiteX0" fmla="*/ 301545 w 3675888"/>
              <a:gd name="connsiteY0" fmla="*/ 0 h 6320854"/>
              <a:gd name="connsiteX1" fmla="*/ 3375347 w 3675888"/>
              <a:gd name="connsiteY1" fmla="*/ 0 h 6320854"/>
              <a:gd name="connsiteX2" fmla="*/ 3675888 w 3675888"/>
              <a:gd name="connsiteY2" fmla="*/ 300541 h 6320854"/>
              <a:gd name="connsiteX3" fmla="*/ 3675888 w 3675888"/>
              <a:gd name="connsiteY3" fmla="*/ 6025428 h 6320854"/>
              <a:gd name="connsiteX4" fmla="*/ 3492331 w 3675888"/>
              <a:gd name="connsiteY4" fmla="*/ 6302351 h 6320854"/>
              <a:gd name="connsiteX5" fmla="*/ 3400682 w 3675888"/>
              <a:gd name="connsiteY5" fmla="*/ 6320854 h 6320854"/>
              <a:gd name="connsiteX6" fmla="*/ 275206 w 3675888"/>
              <a:gd name="connsiteY6" fmla="*/ 6320854 h 6320854"/>
              <a:gd name="connsiteX7" fmla="*/ 186647 w 3675888"/>
              <a:gd name="connsiteY7" fmla="*/ 6302975 h 6320854"/>
              <a:gd name="connsiteX8" fmla="*/ 184171 w 3675888"/>
              <a:gd name="connsiteY8" fmla="*/ 6302204 h 6320854"/>
              <a:gd name="connsiteX9" fmla="*/ 114619 w 3675888"/>
              <a:gd name="connsiteY9" fmla="*/ 6259883 h 6320854"/>
              <a:gd name="connsiteX10" fmla="*/ 105939 w 3675888"/>
              <a:gd name="connsiteY10" fmla="*/ 6252722 h 6320854"/>
              <a:gd name="connsiteX11" fmla="*/ 51500 w 3675888"/>
              <a:gd name="connsiteY11" fmla="*/ 6192635 h 6320854"/>
              <a:gd name="connsiteX12" fmla="*/ 16622 w 3675888"/>
              <a:gd name="connsiteY12" fmla="*/ 6119873 h 6320854"/>
              <a:gd name="connsiteX13" fmla="*/ 12538 w 3675888"/>
              <a:gd name="connsiteY13" fmla="*/ 6106716 h 6320854"/>
              <a:gd name="connsiteX14" fmla="*/ 0 w 3675888"/>
              <a:gd name="connsiteY14" fmla="*/ 6023550 h 6320854"/>
              <a:gd name="connsiteX15" fmla="*/ 0 w 3675888"/>
              <a:gd name="connsiteY15" fmla="*/ 302420 h 6320854"/>
              <a:gd name="connsiteX16" fmla="*/ 301545 w 3675888"/>
              <a:gd name="connsiteY16" fmla="*/ 0 h 6320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675888" h="6320854">
                <a:moveTo>
                  <a:pt x="301545" y="0"/>
                </a:moveTo>
                <a:lnTo>
                  <a:pt x="3375347" y="0"/>
                </a:lnTo>
                <a:cubicBezTo>
                  <a:pt x="3541331" y="0"/>
                  <a:pt x="3675888" y="134557"/>
                  <a:pt x="3675888" y="300541"/>
                </a:cubicBezTo>
                <a:lnTo>
                  <a:pt x="3675888" y="6025428"/>
                </a:lnTo>
                <a:cubicBezTo>
                  <a:pt x="3675888" y="6149916"/>
                  <a:pt x="3600200" y="6256727"/>
                  <a:pt x="3492331" y="6302351"/>
                </a:cubicBezTo>
                <a:lnTo>
                  <a:pt x="3400682" y="6320854"/>
                </a:lnTo>
                <a:lnTo>
                  <a:pt x="275206" y="6320854"/>
                </a:lnTo>
                <a:lnTo>
                  <a:pt x="186647" y="6302975"/>
                </a:lnTo>
                <a:lnTo>
                  <a:pt x="184171" y="6302204"/>
                </a:lnTo>
                <a:lnTo>
                  <a:pt x="114619" y="6259883"/>
                </a:lnTo>
                <a:lnTo>
                  <a:pt x="105939" y="6252722"/>
                </a:lnTo>
                <a:lnTo>
                  <a:pt x="51500" y="6192635"/>
                </a:lnTo>
                <a:lnTo>
                  <a:pt x="16622" y="6119873"/>
                </a:lnTo>
                <a:lnTo>
                  <a:pt x="12538" y="6106716"/>
                </a:lnTo>
                <a:lnTo>
                  <a:pt x="0" y="6023550"/>
                </a:lnTo>
                <a:lnTo>
                  <a:pt x="0" y="302420"/>
                </a:lnTo>
                <a:cubicBezTo>
                  <a:pt x="0" y="135398"/>
                  <a:pt x="135007" y="0"/>
                  <a:pt x="301545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61524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855" y="219456"/>
            <a:ext cx="4717429" cy="1180888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85855" y="1400344"/>
            <a:ext cx="4729045" cy="4871473"/>
          </a:xfrm>
        </p:spPr>
        <p:txBody>
          <a:bodyPr anchor="b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588172" y="6390795"/>
            <a:ext cx="1298784" cy="338328"/>
          </a:xfrm>
        </p:spPr>
        <p:txBody>
          <a:bodyPr/>
          <a:lstStyle/>
          <a:p>
            <a:fld id="{1EEF6544-0E3E-45BB-8D55-4CCBCCA88BFC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86956" y="6390795"/>
            <a:ext cx="45720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8A7DBCC5-1041-4323-AFD7-CBD42BE4F96C}" type="slidenum">
              <a:rPr lang="en-US" smtClean="0"/>
              <a:t>‹#›</a:t>
            </a:fld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0846273-A5CB-BDCB-C625-903F863EC30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600703" y="266700"/>
            <a:ext cx="6324469" cy="6324600"/>
          </a:xfrm>
          <a:custGeom>
            <a:avLst/>
            <a:gdLst>
              <a:gd name="connsiteX0" fmla="*/ 269395 w 6111507"/>
              <a:gd name="connsiteY0" fmla="*/ 0 h 6172338"/>
              <a:gd name="connsiteX1" fmla="*/ 5842112 w 6111507"/>
              <a:gd name="connsiteY1" fmla="*/ 0 h 6172338"/>
              <a:gd name="connsiteX2" fmla="*/ 6111507 w 6111507"/>
              <a:gd name="connsiteY2" fmla="*/ 268145 h 6172338"/>
              <a:gd name="connsiteX3" fmla="*/ 6111507 w 6111507"/>
              <a:gd name="connsiteY3" fmla="*/ 5904194 h 6172338"/>
              <a:gd name="connsiteX4" fmla="*/ 5842112 w 6111507"/>
              <a:gd name="connsiteY4" fmla="*/ 6172338 h 6172338"/>
              <a:gd name="connsiteX5" fmla="*/ 269395 w 6111507"/>
              <a:gd name="connsiteY5" fmla="*/ 6172338 h 6172338"/>
              <a:gd name="connsiteX6" fmla="*/ 0 w 6111507"/>
              <a:gd name="connsiteY6" fmla="*/ 5904194 h 6172338"/>
              <a:gd name="connsiteX7" fmla="*/ 0 w 6111507"/>
              <a:gd name="connsiteY7" fmla="*/ 268145 h 6172338"/>
              <a:gd name="connsiteX8" fmla="*/ 269395 w 6111507"/>
              <a:gd name="connsiteY8" fmla="*/ 0 h 6172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111507" h="6172338">
                <a:moveTo>
                  <a:pt x="269395" y="0"/>
                </a:moveTo>
                <a:lnTo>
                  <a:pt x="5842112" y="0"/>
                </a:lnTo>
                <a:cubicBezTo>
                  <a:pt x="5990895" y="0"/>
                  <a:pt x="6111507" y="120052"/>
                  <a:pt x="6111507" y="268145"/>
                </a:cubicBezTo>
                <a:lnTo>
                  <a:pt x="6111507" y="5904194"/>
                </a:lnTo>
                <a:cubicBezTo>
                  <a:pt x="6111507" y="6052286"/>
                  <a:pt x="5990895" y="6172338"/>
                  <a:pt x="5842112" y="6172338"/>
                </a:cubicBezTo>
                <a:lnTo>
                  <a:pt x="269395" y="6172338"/>
                </a:lnTo>
                <a:cubicBezTo>
                  <a:pt x="120612" y="6172338"/>
                  <a:pt x="0" y="6052286"/>
                  <a:pt x="0" y="5904194"/>
                </a:cubicBezTo>
                <a:lnTo>
                  <a:pt x="0" y="268145"/>
                </a:lnTo>
                <a:cubicBezTo>
                  <a:pt x="0" y="120052"/>
                  <a:pt x="120612" y="0"/>
                  <a:pt x="269395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78977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1" y="220869"/>
            <a:ext cx="3208020" cy="3088635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26FEEE5C-15B3-8386-23D3-B6B236C668F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686300" y="266700"/>
            <a:ext cx="3500538" cy="6324600"/>
          </a:xfrm>
          <a:custGeom>
            <a:avLst/>
            <a:gdLst>
              <a:gd name="connsiteX0" fmla="*/ 292116 w 3808553"/>
              <a:gd name="connsiteY0" fmla="*/ 0 h 6172200"/>
              <a:gd name="connsiteX1" fmla="*/ 3516437 w 3808553"/>
              <a:gd name="connsiteY1" fmla="*/ 0 h 6172200"/>
              <a:gd name="connsiteX2" fmla="*/ 3808553 w 3808553"/>
              <a:gd name="connsiteY2" fmla="*/ 292116 h 6172200"/>
              <a:gd name="connsiteX3" fmla="*/ 3808553 w 3808553"/>
              <a:gd name="connsiteY3" fmla="*/ 5880084 h 6172200"/>
              <a:gd name="connsiteX4" fmla="*/ 3516437 w 3808553"/>
              <a:gd name="connsiteY4" fmla="*/ 6172200 h 6172200"/>
              <a:gd name="connsiteX5" fmla="*/ 292116 w 3808553"/>
              <a:gd name="connsiteY5" fmla="*/ 6172200 h 6172200"/>
              <a:gd name="connsiteX6" fmla="*/ 0 w 3808553"/>
              <a:gd name="connsiteY6" fmla="*/ 5880084 h 6172200"/>
              <a:gd name="connsiteX7" fmla="*/ 0 w 3808553"/>
              <a:gd name="connsiteY7" fmla="*/ 292116 h 6172200"/>
              <a:gd name="connsiteX8" fmla="*/ 292116 w 3808553"/>
              <a:gd name="connsiteY8" fmla="*/ 0 h 617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08553" h="6172200">
                <a:moveTo>
                  <a:pt x="292116" y="0"/>
                </a:moveTo>
                <a:lnTo>
                  <a:pt x="3516437" y="0"/>
                </a:lnTo>
                <a:cubicBezTo>
                  <a:pt x="3677768" y="0"/>
                  <a:pt x="3808553" y="130785"/>
                  <a:pt x="3808553" y="292116"/>
                </a:cubicBezTo>
                <a:lnTo>
                  <a:pt x="3808553" y="5880084"/>
                </a:lnTo>
                <a:cubicBezTo>
                  <a:pt x="3808553" y="6041415"/>
                  <a:pt x="3677768" y="6172200"/>
                  <a:pt x="3516437" y="6172200"/>
                </a:cubicBezTo>
                <a:lnTo>
                  <a:pt x="292116" y="6172200"/>
                </a:lnTo>
                <a:cubicBezTo>
                  <a:pt x="130785" y="6172200"/>
                  <a:pt x="0" y="6041415"/>
                  <a:pt x="0" y="5880084"/>
                </a:cubicBezTo>
                <a:lnTo>
                  <a:pt x="0" y="292116"/>
                </a:lnTo>
                <a:cubicBezTo>
                  <a:pt x="0" y="130785"/>
                  <a:pt x="130785" y="0"/>
                  <a:pt x="292116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461087" y="220870"/>
            <a:ext cx="3200400" cy="6055554"/>
          </a:xfrm>
        </p:spPr>
        <p:txBody>
          <a:bodyPr anchor="b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F6544-0E3E-45BB-8D55-4CCBCCA88BFC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8A7DBCC5-1041-4323-AFD7-CBD42BE4F9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1388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3755" y="219456"/>
            <a:ext cx="3891435" cy="1225339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B3BE62AC-2855-BB28-0282-25CA658273E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70473" y="265176"/>
            <a:ext cx="6984636" cy="6327648"/>
          </a:xfrm>
          <a:custGeom>
            <a:avLst/>
            <a:gdLst>
              <a:gd name="connsiteX0" fmla="*/ 302565 w 7228936"/>
              <a:gd name="connsiteY0" fmla="*/ 0 h 6316602"/>
              <a:gd name="connsiteX1" fmla="*/ 6926371 w 7228936"/>
              <a:gd name="connsiteY1" fmla="*/ 0 h 6316602"/>
              <a:gd name="connsiteX2" fmla="*/ 7228936 w 7228936"/>
              <a:gd name="connsiteY2" fmla="*/ 302565 h 6316602"/>
              <a:gd name="connsiteX3" fmla="*/ 7228936 w 7228936"/>
              <a:gd name="connsiteY3" fmla="*/ 6014037 h 6316602"/>
              <a:gd name="connsiteX4" fmla="*/ 6926371 w 7228936"/>
              <a:gd name="connsiteY4" fmla="*/ 6316602 h 6316602"/>
              <a:gd name="connsiteX5" fmla="*/ 302565 w 7228936"/>
              <a:gd name="connsiteY5" fmla="*/ 6316602 h 6316602"/>
              <a:gd name="connsiteX6" fmla="*/ 0 w 7228936"/>
              <a:gd name="connsiteY6" fmla="*/ 6014037 h 6316602"/>
              <a:gd name="connsiteX7" fmla="*/ 0 w 7228936"/>
              <a:gd name="connsiteY7" fmla="*/ 302565 h 6316602"/>
              <a:gd name="connsiteX8" fmla="*/ 302565 w 7228936"/>
              <a:gd name="connsiteY8" fmla="*/ 0 h 6316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28936" h="6316602">
                <a:moveTo>
                  <a:pt x="302565" y="0"/>
                </a:moveTo>
                <a:lnTo>
                  <a:pt x="6926371" y="0"/>
                </a:lnTo>
                <a:cubicBezTo>
                  <a:pt x="7093473" y="0"/>
                  <a:pt x="7228936" y="135463"/>
                  <a:pt x="7228936" y="302565"/>
                </a:cubicBezTo>
                <a:lnTo>
                  <a:pt x="7228936" y="6014037"/>
                </a:lnTo>
                <a:cubicBezTo>
                  <a:pt x="7228936" y="6181139"/>
                  <a:pt x="7093473" y="6316602"/>
                  <a:pt x="6926371" y="6316602"/>
                </a:cubicBezTo>
                <a:lnTo>
                  <a:pt x="302565" y="6316602"/>
                </a:lnTo>
                <a:cubicBezTo>
                  <a:pt x="135463" y="6316602"/>
                  <a:pt x="0" y="6181139"/>
                  <a:pt x="0" y="6014037"/>
                </a:cubicBezTo>
                <a:lnTo>
                  <a:pt x="0" y="302565"/>
                </a:lnTo>
                <a:cubicBezTo>
                  <a:pt x="0" y="135463"/>
                  <a:pt x="135463" y="0"/>
                  <a:pt x="302565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F0220E-48F8-B4D9-19DE-7B457C3C22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513753" y="1435652"/>
            <a:ext cx="3891435" cy="4833862"/>
          </a:xfrm>
        </p:spPr>
        <p:txBody>
          <a:bodyPr anchor="b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15079" y="6387128"/>
            <a:ext cx="2703777" cy="338328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1EEF6544-0E3E-45BB-8D55-4CCBCCA88BFC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DBCC5-1041-4323-AFD7-CBD42BE4F9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92858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854" y="219456"/>
            <a:ext cx="3234982" cy="1577218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85854" y="1796675"/>
            <a:ext cx="3234982" cy="447147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8705" y="6387128"/>
            <a:ext cx="2095770" cy="338328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206416" y="6390795"/>
            <a:ext cx="1032084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1EEF6544-0E3E-45BB-8D55-4CCBCCA88BFC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238500" y="6390795"/>
            <a:ext cx="457200" cy="338328"/>
          </a:xfrm>
        </p:spPr>
        <p:txBody>
          <a:bodyPr/>
          <a:lstStyle/>
          <a:p>
            <a:fld id="{8A7DBCC5-1041-4323-AFD7-CBD42BE4F96C}" type="slidenum">
              <a:rPr lang="en-US" smtClean="0"/>
              <a:t>‹#›</a:t>
            </a:fld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5B0EC94-28E6-D665-7491-10A308B0B42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965783" y="265176"/>
            <a:ext cx="7959517" cy="6327648"/>
          </a:xfrm>
          <a:custGeom>
            <a:avLst/>
            <a:gdLst>
              <a:gd name="connsiteX0" fmla="*/ 267246 w 7391400"/>
              <a:gd name="connsiteY0" fmla="*/ 0 h 6172200"/>
              <a:gd name="connsiteX1" fmla="*/ 7124155 w 7391400"/>
              <a:gd name="connsiteY1" fmla="*/ 0 h 6172200"/>
              <a:gd name="connsiteX2" fmla="*/ 7391400 w 7391400"/>
              <a:gd name="connsiteY2" fmla="*/ 266886 h 6172200"/>
              <a:gd name="connsiteX3" fmla="*/ 7391400 w 7391400"/>
              <a:gd name="connsiteY3" fmla="*/ 5905314 h 6172200"/>
              <a:gd name="connsiteX4" fmla="*/ 7124155 w 7391400"/>
              <a:gd name="connsiteY4" fmla="*/ 6172200 h 6172200"/>
              <a:gd name="connsiteX5" fmla="*/ 267246 w 7391400"/>
              <a:gd name="connsiteY5" fmla="*/ 6172200 h 6172200"/>
              <a:gd name="connsiteX6" fmla="*/ 0 w 7391400"/>
              <a:gd name="connsiteY6" fmla="*/ 5905314 h 6172200"/>
              <a:gd name="connsiteX7" fmla="*/ 0 w 7391400"/>
              <a:gd name="connsiteY7" fmla="*/ 266886 h 6172200"/>
              <a:gd name="connsiteX8" fmla="*/ 267246 w 7391400"/>
              <a:gd name="connsiteY8" fmla="*/ 0 h 617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91400" h="6172200">
                <a:moveTo>
                  <a:pt x="267246" y="0"/>
                </a:moveTo>
                <a:lnTo>
                  <a:pt x="7124155" y="0"/>
                </a:lnTo>
                <a:cubicBezTo>
                  <a:pt x="7271750" y="0"/>
                  <a:pt x="7391400" y="119489"/>
                  <a:pt x="7391400" y="266886"/>
                </a:cubicBezTo>
                <a:lnTo>
                  <a:pt x="7391400" y="5905314"/>
                </a:lnTo>
                <a:cubicBezTo>
                  <a:pt x="7391400" y="6052711"/>
                  <a:pt x="7271750" y="6172200"/>
                  <a:pt x="7124155" y="6172200"/>
                </a:cubicBezTo>
                <a:lnTo>
                  <a:pt x="267246" y="6172200"/>
                </a:lnTo>
                <a:cubicBezTo>
                  <a:pt x="119650" y="6172200"/>
                  <a:pt x="0" y="6052711"/>
                  <a:pt x="0" y="5905314"/>
                </a:cubicBezTo>
                <a:lnTo>
                  <a:pt x="0" y="266886"/>
                </a:lnTo>
                <a:cubicBezTo>
                  <a:pt x="0" y="119489"/>
                  <a:pt x="119650" y="0"/>
                  <a:pt x="267246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036338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878" y="216452"/>
            <a:ext cx="3381587" cy="2213524"/>
          </a:xfrm>
        </p:spPr>
        <p:txBody>
          <a:bodyPr anchor="t">
            <a:normAutofit/>
          </a:bodyPr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962400" y="177492"/>
            <a:ext cx="7962900" cy="2286000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400"/>
            </a:lvl1pPr>
            <a:lvl2pPr marL="514350" indent="-285750">
              <a:buFont typeface="Arial" panose="020B0604020202020204" pitchFamily="34" charset="0"/>
              <a:buChar char="•"/>
              <a:defRPr sz="1400"/>
            </a:lvl2pPr>
            <a:lvl3pPr marL="742950" indent="-285750">
              <a:buFont typeface="Arial" panose="020B0604020202020204" pitchFamily="34" charset="0"/>
              <a:buChar char="•"/>
              <a:defRPr sz="1400"/>
            </a:lvl3pPr>
            <a:lvl4pPr marL="857250" indent="-171450">
              <a:buFont typeface="Arial" panose="020B0604020202020204" pitchFamily="34" charset="0"/>
              <a:buChar char="•"/>
              <a:defRPr sz="1400"/>
            </a:lvl4pPr>
            <a:lvl5pPr marL="1085850" indent="-171450">
              <a:buFont typeface="Arial" panose="020B0604020202020204" pitchFamily="34" charset="0"/>
              <a:buChar char="•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5878" y="2513464"/>
            <a:ext cx="2805405" cy="338328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230339" y="2516244"/>
            <a:ext cx="1284010" cy="338328"/>
          </a:xfrm>
        </p:spPr>
        <p:txBody>
          <a:bodyPr/>
          <a:lstStyle/>
          <a:p>
            <a:fld id="{1EEF6544-0E3E-45BB-8D55-4CCBCCA88BFC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9585" y="2513464"/>
            <a:ext cx="449306" cy="338328"/>
          </a:xfrm>
        </p:spPr>
        <p:txBody>
          <a:bodyPr/>
          <a:lstStyle/>
          <a:p>
            <a:fld id="{8A7DBCC5-1041-4323-AFD7-CBD42BE4F96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E56056E-3484-D9D0-95D5-818FF4C3C8D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74220" y="2935280"/>
            <a:ext cx="11651080" cy="3656020"/>
          </a:xfrm>
          <a:custGeom>
            <a:avLst/>
            <a:gdLst>
              <a:gd name="connsiteX0" fmla="*/ 298989 w 11651080"/>
              <a:gd name="connsiteY0" fmla="*/ 0 h 3656020"/>
              <a:gd name="connsiteX1" fmla="*/ 11352091 w 11651080"/>
              <a:gd name="connsiteY1" fmla="*/ 0 h 3656020"/>
              <a:gd name="connsiteX2" fmla="*/ 11651080 w 11651080"/>
              <a:gd name="connsiteY2" fmla="*/ 298989 h 3656020"/>
              <a:gd name="connsiteX3" fmla="*/ 11651080 w 11651080"/>
              <a:gd name="connsiteY3" fmla="*/ 3357031 h 3656020"/>
              <a:gd name="connsiteX4" fmla="*/ 11352091 w 11651080"/>
              <a:gd name="connsiteY4" fmla="*/ 3656020 h 3656020"/>
              <a:gd name="connsiteX5" fmla="*/ 298989 w 11651080"/>
              <a:gd name="connsiteY5" fmla="*/ 3656020 h 3656020"/>
              <a:gd name="connsiteX6" fmla="*/ 0 w 11651080"/>
              <a:gd name="connsiteY6" fmla="*/ 3357031 h 3656020"/>
              <a:gd name="connsiteX7" fmla="*/ 0 w 11651080"/>
              <a:gd name="connsiteY7" fmla="*/ 298989 h 3656020"/>
              <a:gd name="connsiteX8" fmla="*/ 298989 w 11651080"/>
              <a:gd name="connsiteY8" fmla="*/ 0 h 3656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651080" h="3656020">
                <a:moveTo>
                  <a:pt x="298989" y="0"/>
                </a:moveTo>
                <a:lnTo>
                  <a:pt x="11352091" y="0"/>
                </a:lnTo>
                <a:cubicBezTo>
                  <a:pt x="11517218" y="0"/>
                  <a:pt x="11651080" y="133862"/>
                  <a:pt x="11651080" y="298989"/>
                </a:cubicBezTo>
                <a:lnTo>
                  <a:pt x="11651080" y="3357031"/>
                </a:lnTo>
                <a:cubicBezTo>
                  <a:pt x="11651080" y="3522158"/>
                  <a:pt x="11517218" y="3656020"/>
                  <a:pt x="11352091" y="3656020"/>
                </a:cubicBezTo>
                <a:lnTo>
                  <a:pt x="298989" y="3656020"/>
                </a:lnTo>
                <a:cubicBezTo>
                  <a:pt x="133862" y="3656020"/>
                  <a:pt x="0" y="3522158"/>
                  <a:pt x="0" y="3357031"/>
                </a:cubicBezTo>
                <a:lnTo>
                  <a:pt x="0" y="298989"/>
                </a:lnTo>
                <a:cubicBezTo>
                  <a:pt x="0" y="133862"/>
                  <a:pt x="133862" y="0"/>
                  <a:pt x="298989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762287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" y="219456"/>
            <a:ext cx="3172641" cy="3145019"/>
          </a:xfrm>
        </p:spPr>
        <p:txBody>
          <a:bodyPr anchor="t">
            <a:normAutofit/>
          </a:bodyPr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A95997E6-BE07-E83F-D207-0CADA004E02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000500" y="265332"/>
            <a:ext cx="7924800" cy="3095837"/>
          </a:xfrm>
          <a:custGeom>
            <a:avLst/>
            <a:gdLst>
              <a:gd name="connsiteX0" fmla="*/ 282309 w 8229600"/>
              <a:gd name="connsiteY0" fmla="*/ 0 h 3095837"/>
              <a:gd name="connsiteX1" fmla="*/ 7947291 w 8229600"/>
              <a:gd name="connsiteY1" fmla="*/ 0 h 3095837"/>
              <a:gd name="connsiteX2" fmla="*/ 8229600 w 8229600"/>
              <a:gd name="connsiteY2" fmla="*/ 282309 h 3095837"/>
              <a:gd name="connsiteX3" fmla="*/ 8229600 w 8229600"/>
              <a:gd name="connsiteY3" fmla="*/ 2813528 h 3095837"/>
              <a:gd name="connsiteX4" fmla="*/ 7947291 w 8229600"/>
              <a:gd name="connsiteY4" fmla="*/ 3095837 h 3095837"/>
              <a:gd name="connsiteX5" fmla="*/ 282309 w 8229600"/>
              <a:gd name="connsiteY5" fmla="*/ 3095837 h 3095837"/>
              <a:gd name="connsiteX6" fmla="*/ 0 w 8229600"/>
              <a:gd name="connsiteY6" fmla="*/ 2813528 h 3095837"/>
              <a:gd name="connsiteX7" fmla="*/ 0 w 8229600"/>
              <a:gd name="connsiteY7" fmla="*/ 282309 h 3095837"/>
              <a:gd name="connsiteX8" fmla="*/ 282309 w 8229600"/>
              <a:gd name="connsiteY8" fmla="*/ 0 h 3095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29600" h="3095837">
                <a:moveTo>
                  <a:pt x="282309" y="0"/>
                </a:moveTo>
                <a:lnTo>
                  <a:pt x="7947291" y="0"/>
                </a:lnTo>
                <a:cubicBezTo>
                  <a:pt x="8103206" y="0"/>
                  <a:pt x="8229600" y="126394"/>
                  <a:pt x="8229600" y="282309"/>
                </a:cubicBezTo>
                <a:lnTo>
                  <a:pt x="8229600" y="2813528"/>
                </a:lnTo>
                <a:cubicBezTo>
                  <a:pt x="8229600" y="2969443"/>
                  <a:pt x="8103206" y="3095837"/>
                  <a:pt x="7947291" y="3095837"/>
                </a:cubicBezTo>
                <a:lnTo>
                  <a:pt x="282309" y="3095837"/>
                </a:lnTo>
                <a:cubicBezTo>
                  <a:pt x="126394" y="3095837"/>
                  <a:pt x="0" y="2969443"/>
                  <a:pt x="0" y="2813528"/>
                </a:cubicBezTo>
                <a:lnTo>
                  <a:pt x="0" y="282309"/>
                </a:lnTo>
                <a:cubicBezTo>
                  <a:pt x="0" y="126394"/>
                  <a:pt x="126394" y="0"/>
                  <a:pt x="282309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914565" y="3543597"/>
            <a:ext cx="8010734" cy="2843531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F6544-0E3E-45BB-8D55-4CCBCCA88BFC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DBCC5-1041-4323-AFD7-CBD42BE4F9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197503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E5778B4-3E3F-C3EF-5322-2ECFF646D0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231821" y="760151"/>
            <a:ext cx="9728359" cy="4233673"/>
          </a:xfrm>
          <a:prstGeom prst="roundRect">
            <a:avLst>
              <a:gd name="adj" fmla="val 7502"/>
            </a:avLst>
          </a:prstGeom>
          <a:solidFill>
            <a:schemeClr val="bg2"/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0EDE6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32242A1-A384-8CB1-904B-45EEDF23C3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6276" y="5255159"/>
            <a:ext cx="9299448" cy="1025326"/>
          </a:xfrm>
        </p:spPr>
        <p:txBody>
          <a:bodyPr anchor="ctr">
            <a:normAutofit/>
          </a:bodyPr>
          <a:lstStyle>
            <a:lvl1pPr algn="ctr">
              <a:lnSpc>
                <a:spcPct val="90000"/>
              </a:lnSpc>
              <a:defRPr sz="2400" spc="-5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6F59BDE-94E7-56D6-3D7F-6145311BA2D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446276" y="1293091"/>
            <a:ext cx="9299448" cy="3943921"/>
          </a:xfrm>
        </p:spPr>
        <p:txBody>
          <a:bodyPr anchor="ctr">
            <a:normAutofit/>
          </a:bodyPr>
          <a:lstStyle>
            <a:lvl1pPr marL="0" indent="0" algn="ctr">
              <a:lnSpc>
                <a:spcPct val="80000"/>
              </a:lnSpc>
              <a:buNone/>
              <a:defRPr sz="26000" spc="-1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XX%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6D72DC-8ED1-FAB8-CD4C-7BDCAEA2C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4C6FDB9-A3B3-A4DB-D081-D27ECC7043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F6544-0E3E-45BB-8D55-4CCBCCA88BFC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BFCFB0-1D5D-C25F-A74C-5CFB9C195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DBCC5-1041-4323-AFD7-CBD42BE4F9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09391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82880" y="173736"/>
            <a:ext cx="10475499" cy="4850651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buNone/>
              <a:defRPr sz="7600" b="0" cap="none" spc="-50" baseline="0"/>
            </a:lvl1pPr>
            <a:lvl2pPr marL="228600" indent="0">
              <a:lnSpc>
                <a:spcPct val="90000"/>
              </a:lnSpc>
              <a:buNone/>
              <a:defRPr sz="6600" b="0" cap="none" spc="-50" baseline="0"/>
            </a:lvl2pPr>
            <a:lvl3pPr marL="457200" indent="0">
              <a:lnSpc>
                <a:spcPct val="90000"/>
              </a:lnSpc>
              <a:buNone/>
              <a:defRPr sz="6000" b="0" cap="none" spc="-50" baseline="0"/>
            </a:lvl3pPr>
            <a:lvl4pPr marL="685800" indent="0">
              <a:lnSpc>
                <a:spcPct val="90000"/>
              </a:lnSpc>
              <a:buNone/>
              <a:defRPr sz="5400" b="0" cap="none" spc="-50" baseline="0"/>
            </a:lvl4pPr>
            <a:lvl5pPr marL="914400" indent="0">
              <a:lnSpc>
                <a:spcPct val="90000"/>
              </a:lnSpc>
              <a:buNone/>
              <a:defRPr sz="4800" b="0" cap="none" spc="-50" baseline="0"/>
            </a:lvl5pPr>
          </a:lstStyle>
          <a:p>
            <a:pPr lvl="0"/>
            <a:r>
              <a:rPr lang="en-US" dirty="0"/>
              <a:t>Click to edit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F6544-0E3E-45BB-8D55-4CCBCCA88BFC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DBCC5-1041-4323-AFD7-CBD42BE4F9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34730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31542D-3EA5-35E3-406E-8496EA7D40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88784" y="5029200"/>
            <a:ext cx="9198864" cy="713232"/>
          </a:xfrm>
        </p:spPr>
        <p:txBody>
          <a:bodyPr anchor="t">
            <a:normAutofit/>
          </a:bodyPr>
          <a:lstStyle>
            <a:lvl1pPr>
              <a:lnSpc>
                <a:spcPct val="90000"/>
              </a:lnSpc>
              <a:defRPr sz="2000" b="1" spc="-5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BBD3F2A-2B85-D7B7-24A2-D01A281CD79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388784" y="1115568"/>
            <a:ext cx="9198864" cy="3584448"/>
          </a:xfrm>
        </p:spPr>
        <p:txBody>
          <a:bodyPr anchor="ctr">
            <a:normAutofit/>
          </a:bodyPr>
          <a:lstStyle>
            <a:lvl1pPr marL="137160" indent="-137160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5000" spc="-50" baseline="0"/>
            </a:lvl1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AFB98B-06E5-997A-53DA-CC0E6A618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E4CA6F2-8C52-8488-999E-FEF7877BA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F6544-0E3E-45BB-8D55-4CCBCCA88BFC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59DD64-9865-92B3-BED2-F770E9763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DBCC5-1041-4323-AFD7-CBD42BE4F9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598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" y="219456"/>
            <a:ext cx="11326704" cy="10415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12E940BF-81C2-1FFB-391F-670B2E738E5C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182880" y="1645920"/>
            <a:ext cx="5420409" cy="4741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FB763AB3-1DFB-9F9F-2339-33F3C49C8C10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248400" y="1645920"/>
            <a:ext cx="5261184" cy="4741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F6544-0E3E-45BB-8D55-4CCBCCA88BFC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DBCC5-1041-4323-AFD7-CBD42BE4F9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07739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186" y="219456"/>
            <a:ext cx="11274552" cy="78985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1185" y="1009307"/>
            <a:ext cx="5212080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D6A39E64-722E-F001-F641-974F5225314A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181631" y="1649451"/>
            <a:ext cx="5212080" cy="4343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45352" y="1009307"/>
            <a:ext cx="5212080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4B9C0BFD-5C7B-FA0D-DCE8-95D24728FEB0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245352" y="1649451"/>
            <a:ext cx="5212080" cy="4343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F6544-0E3E-45BB-8D55-4CCBCCA88BFC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DBCC5-1041-4323-AFD7-CBD42BE4F9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18855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F6544-0E3E-45BB-8D55-4CCBCCA88BFC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DBCC5-1041-4323-AFD7-CBD42BE4F9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33651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F6544-0E3E-45BB-8D55-4CCBCCA88BFC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DBCC5-1041-4323-AFD7-CBD42BE4F9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532912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861" y="207228"/>
            <a:ext cx="11001943" cy="1790700"/>
          </a:xfrm>
        </p:spPr>
        <p:txBody>
          <a:bodyPr anchor="t">
            <a:noAutofit/>
          </a:bodyPr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22195" y="3264408"/>
            <a:ext cx="10147610" cy="2834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F6544-0E3E-45BB-8D55-4CCBCCA88BFC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DBCC5-1041-4323-AFD7-CBD42BE4F9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775843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5580" y="1089247"/>
            <a:ext cx="6360840" cy="2171716"/>
          </a:xfrm>
        </p:spPr>
        <p:txBody>
          <a:bodyPr anchor="b">
            <a:noAutofit/>
          </a:bodyPr>
          <a:lstStyle>
            <a:lvl1pPr algn="ctr"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322864" y="3499880"/>
            <a:ext cx="5543550" cy="177165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buNone/>
              <a:defRPr lang="en-US" sz="1600" dirty="0"/>
            </a:lvl1pPr>
            <a:lvl2pPr marL="228600" indent="0" algn="ctr">
              <a:buNone/>
              <a:defRPr lang="en-US" sz="1600" dirty="0"/>
            </a:lvl2pPr>
            <a:lvl3pPr marL="457200" indent="0" algn="ctr">
              <a:buNone/>
              <a:defRPr lang="en-US" sz="1600" dirty="0"/>
            </a:lvl3pPr>
            <a:lvl4pPr marL="685800" indent="0" algn="ctr">
              <a:buNone/>
              <a:defRPr lang="en-US" sz="1600" dirty="0"/>
            </a:lvl4pPr>
            <a:lvl5pPr marL="914400" indent="0" algn="ctr">
              <a:buNone/>
              <a:defRPr lang="en-US" sz="16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F6544-0E3E-45BB-8D55-4CCBCCA88BFC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DBCC5-1041-4323-AFD7-CBD42BE4F9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9654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" y="219456"/>
            <a:ext cx="10835640" cy="96926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2880" y="1183206"/>
            <a:ext cx="10835640" cy="50886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8704" y="6387128"/>
            <a:ext cx="2703777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477500" y="6387128"/>
            <a:ext cx="1032084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/>
                </a:solidFill>
              </a:defRPr>
            </a:lvl1pPr>
          </a:lstStyle>
          <a:p>
            <a:fld id="{1EEF6544-0E3E-45BB-8D55-4CCBCCA88BFC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9584" y="6387128"/>
            <a:ext cx="457200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/>
                </a:solidFill>
              </a:defRPr>
            </a:lvl1pPr>
          </a:lstStyle>
          <a:p>
            <a:fld id="{8A7DBCC5-1041-4323-AFD7-CBD42BE4F9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9889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  <p:sldLayoutId id="2147483758" r:id="rId12"/>
    <p:sldLayoutId id="2147483759" r:id="rId13"/>
    <p:sldLayoutId id="2147483760" r:id="rId14"/>
    <p:sldLayoutId id="2147483761" r:id="rId15"/>
    <p:sldLayoutId id="2147483762" r:id="rId16"/>
    <p:sldLayoutId id="2147483763" r:id="rId17"/>
    <p:sldLayoutId id="2147483764" r:id="rId18"/>
    <p:sldLayoutId id="2147483765" r:id="rId19"/>
    <p:sldLayoutId id="2147483766" r:id="rId20"/>
    <p:sldLayoutId id="2147483767" r:id="rId21"/>
    <p:sldLayoutId id="2147483768" r:id="rId22"/>
    <p:sldLayoutId id="2147483769" r:id="rId23"/>
    <p:sldLayoutId id="2147483770" r:id="rId24"/>
    <p:sldLayoutId id="2147483771" r:id="rId25"/>
    <p:sldLayoutId id="2147483772" r:id="rId26"/>
    <p:sldLayoutId id="2147483773" r:id="rId27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3000" b="0" kern="1200" spc="-1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5750" indent="-28575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28575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indent="-28575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971550" indent="-28575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00150" indent="-28575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pos="168">
          <p15:clr>
            <a:srgbClr val="F26B43"/>
          </p15:clr>
        </p15:guide>
        <p15:guide id="4" orient="horz" pos="168">
          <p15:clr>
            <a:srgbClr val="F26B43"/>
          </p15:clr>
        </p15:guide>
        <p15:guide id="5" pos="7512">
          <p15:clr>
            <a:srgbClr val="F26B43"/>
          </p15:clr>
        </p15:guide>
        <p15:guide id="6" orient="horz" pos="4152">
          <p15:clr>
            <a:srgbClr val="F26B43"/>
          </p15:clr>
        </p15:guide>
        <p15:guide id="12" pos="4728">
          <p15:clr>
            <a:srgbClr val="F26B43"/>
          </p15:clr>
        </p15:guide>
        <p15:guide id="13" pos="5328">
          <p15:clr>
            <a:srgbClr val="F26B43"/>
          </p15:clr>
        </p15:guide>
        <p15:guide id="26" pos="2952">
          <p15:clr>
            <a:srgbClr val="F26B43"/>
          </p15:clr>
        </p15:guide>
        <p15:guide id="27" pos="3096">
          <p15:clr>
            <a:srgbClr val="F26B43"/>
          </p15:clr>
        </p15:guide>
        <p15:guide id="29" pos="4128">
          <p15:clr>
            <a:srgbClr val="F26B43"/>
          </p15:clr>
        </p15:guide>
        <p15:guide id="30" pos="1392">
          <p15:clr>
            <a:srgbClr val="F26B43"/>
          </p15:clr>
        </p15:guide>
        <p15:guide id="3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688C3C-4097-933B-0A11-627CA885B2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98677" y="0"/>
            <a:ext cx="8154804" cy="1274954"/>
          </a:xfrm>
        </p:spPr>
        <p:txBody>
          <a:bodyPr>
            <a:normAutofit/>
          </a:bodyPr>
          <a:lstStyle/>
          <a:p>
            <a:r>
              <a:rPr lang="en-US" sz="8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Welcome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1B0FBEC-6DED-CB75-A48E-C831D326EC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8519" y="1274954"/>
            <a:ext cx="8154804" cy="5382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005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91B37A-A380-8954-89C7-91CC6932E3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Animal Identity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3D831F4-3DA2-ED3A-B867-D0B1ACB21261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181630" y="1649451"/>
            <a:ext cx="6491886" cy="43434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Md. Ubaydullah</a:t>
            </a:r>
          </a:p>
          <a:p>
            <a:pPr marL="0" indent="0" algn="ctr">
              <a:buNone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Lecturer (Biology)</a:t>
            </a:r>
          </a:p>
          <a:p>
            <a:pPr marL="0" indent="0" algn="ctr">
              <a:buNone/>
            </a:pP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Khademul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Islam Girl’s School &amp; College</a:t>
            </a:r>
          </a:p>
          <a:p>
            <a:pPr marL="0" indent="0" algn="ctr">
              <a:buNone/>
            </a:pP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Boalia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Rajshahi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Mobile: 01741-282232</a:t>
            </a:r>
          </a:p>
          <a:p>
            <a:pPr marL="0" indent="0" algn="ctr">
              <a:buNone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01518-322358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7EB3E31-BD73-4A4C-25E7-BE8B62E55CC7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673516" y="1649451"/>
            <a:ext cx="4783916" cy="43434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Biology-2 (Zoology)</a:t>
            </a:r>
          </a:p>
          <a:p>
            <a:pPr marL="0" indent="0" algn="ctr">
              <a:buNone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Class: XI-XII</a:t>
            </a:r>
          </a:p>
          <a:p>
            <a:pPr marL="0" indent="0" algn="ctr"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Lecture: 15 </a:t>
            </a:r>
          </a:p>
          <a:p>
            <a:pPr marL="0" indent="0" algn="ctr"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Animal Identity-</a:t>
            </a:r>
            <a:r>
              <a:rPr 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Labeo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rohita</a:t>
            </a:r>
            <a:endParaRPr lang="en-US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7245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  <p:bldP spid="6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0AE2FB-D6AF-C4F5-0123-F95C27C67C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এই</a:t>
            </a:r>
            <a:r>
              <a:rPr lang="en-US" sz="6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পাঠ</a:t>
            </a:r>
            <a:r>
              <a:rPr lang="en-US" sz="6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শেষে</a:t>
            </a:r>
            <a:r>
              <a:rPr lang="en-US" sz="6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শিক্ষার্থীরা</a:t>
            </a:r>
            <a:r>
              <a:rPr lang="en-US" sz="6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…………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DCCC41-851C-EB32-E9FC-1F44B13DAA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রুই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মাছের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শ্বসনতন্ত্র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কী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তা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বলতে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পারবে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রুই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মাছের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শ্বসনতন্ত্রের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প্রধান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অঙ্গের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গঠন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ব্যাখ্যা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করতে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পারবে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রুই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মাছের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শ্বসন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কৌশল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ব্যাখ্যা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করতে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পারবে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রুই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মাছের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বায়ুথলির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গঠন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ও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কাজ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ব্যাখ্যা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করতে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পারবে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রুই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মাছের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প্রজনন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প্রক্রিয়া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ব্যাখ্যা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করতে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পারবে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রুই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মাছের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জীবনচক্র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ব্যাখ্যা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করতে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পারবে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11E425B-90EE-A30A-D0F5-C00E49E303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6232" y="3629892"/>
            <a:ext cx="5062887" cy="3143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314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983555-59AA-6AE5-206E-2540D84009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5298"/>
            <a:ext cx="11274552" cy="789851"/>
          </a:xfrm>
        </p:spPr>
        <p:txBody>
          <a:bodyPr>
            <a:normAutofit/>
          </a:bodyPr>
          <a:lstStyle/>
          <a:p>
            <a:pPr algn="ctr"/>
            <a:r>
              <a:rPr lang="en-US" sz="3600" i="1" dirty="0" err="1">
                <a:solidFill>
                  <a:srgbClr val="0070C0"/>
                </a:solidFill>
              </a:rPr>
              <a:t>Labeo</a:t>
            </a:r>
            <a:r>
              <a:rPr lang="en-US" sz="3600" i="1" dirty="0">
                <a:solidFill>
                  <a:srgbClr val="0070C0"/>
                </a:solidFill>
              </a:rPr>
              <a:t> </a:t>
            </a:r>
            <a:r>
              <a:rPr lang="en-US" sz="3600" i="1" dirty="0" err="1">
                <a:solidFill>
                  <a:srgbClr val="0070C0"/>
                </a:solidFill>
              </a:rPr>
              <a:t>rohita</a:t>
            </a:r>
            <a:r>
              <a:rPr lang="en-US" sz="3600" dirty="0">
                <a:solidFill>
                  <a:srgbClr val="0070C0"/>
                </a:solidFill>
              </a:rPr>
              <a:t>-র </a:t>
            </a:r>
            <a:r>
              <a:rPr lang="en-US" sz="3600" dirty="0" err="1">
                <a:solidFill>
                  <a:srgbClr val="0070C0"/>
                </a:solidFill>
              </a:rPr>
              <a:t>শ্বসনতন্ত্র</a:t>
            </a:r>
            <a:r>
              <a:rPr lang="en-US" sz="3600" dirty="0">
                <a:solidFill>
                  <a:srgbClr val="0070C0"/>
                </a:solidFill>
              </a:rPr>
              <a:t>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F720E7-2253-AF59-E1EC-13A1184CA5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1185" y="780269"/>
            <a:ext cx="11465383" cy="789851"/>
          </a:xfrm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Labeo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rohita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বা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রুই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মাছের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প্রধান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শ্বসন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অঙ্গ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হলো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চার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জোড়া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ফুলকা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যা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ফুলকা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প্রকোষ্ঠ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বা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ব্র্যাঙ্কিয়াল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চেম্বারে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অবস্থিত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B19570-BD8A-D83E-7C68-9FC5CA40CFFA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181184" y="1764632"/>
            <a:ext cx="5914815" cy="50933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ফুলকার</a:t>
            </a: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গঠনঃ</a:t>
            </a: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lvl="0" indent="0">
              <a:buNone/>
            </a:pPr>
            <a:r>
              <a:rPr lang="en-US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ফুলকা</a:t>
            </a:r>
            <a:r>
              <a:rPr lang="en-US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খিলান</a:t>
            </a:r>
            <a:r>
              <a:rPr lang="en-US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আর্চ</a:t>
            </a:r>
            <a:r>
              <a:rPr lang="en-US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প্রতিপাশে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চারটি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করে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মোট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চারজোড়া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ফুলকা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খিলান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থাকে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  <a:p>
            <a:pPr marL="0" lvl="0" indent="0">
              <a:buNone/>
            </a:pPr>
            <a:r>
              <a:rPr lang="en-US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ফুলকা</a:t>
            </a:r>
            <a:r>
              <a:rPr lang="en-US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ফিলামেন্ট</a:t>
            </a:r>
            <a:r>
              <a:rPr 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প্রতিটি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খিলানে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অসংখ্য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সূক্ষ্ম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ও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রক্তসমৃদ্ধ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ফুলকা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পাতা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বা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ফিলামেন্ট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থাকে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  <a:p>
            <a:pPr marL="0" lvl="0" indent="0">
              <a:buNone/>
            </a:pPr>
            <a:r>
              <a:rPr lang="en-US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প্যাক্স</a:t>
            </a:r>
            <a:r>
              <a:rPr lang="en-US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ও </a:t>
            </a:r>
            <a:r>
              <a:rPr lang="en-US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গিল</a:t>
            </a:r>
            <a:r>
              <a:rPr lang="en-US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রেকার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ফুলকা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খিলানের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ভেতরের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দিকে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কাঁটার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মতো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গিল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রেকার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থাকে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যা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খাদ্যকণা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আটকাতে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সাহায্য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করে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  <a:p>
            <a:pPr marL="0" lvl="0" indent="0">
              <a:buNone/>
            </a:pPr>
            <a:r>
              <a:rPr lang="en-US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অপারকুলাম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ফুলকা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প্রকোষ্ঠ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ও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ফুলকাগুলো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একটি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ঢাকনা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দিয়ে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ঢাকা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থাকে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যাকে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অপারকুলাম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বলে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  <a:p>
            <a:pPr marL="0" indent="0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54CA5439-1F69-CA65-E09A-2F4AA37026BC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9" y="2275091"/>
            <a:ext cx="5914817" cy="3260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6365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448BF3-CD79-8864-029F-5BE44CFEA5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186" y="219456"/>
            <a:ext cx="11274552" cy="789851"/>
          </a:xfrm>
        </p:spPr>
        <p:txBody>
          <a:bodyPr>
            <a:normAutofit/>
          </a:bodyPr>
          <a:lstStyle/>
          <a:p>
            <a:pPr algn="ctr"/>
            <a:r>
              <a:rPr lang="en-US" sz="3600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Labeo</a:t>
            </a:r>
            <a:r>
              <a:rPr lang="en-US" sz="36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rohita</a:t>
            </a:r>
            <a:r>
              <a:rPr lang="en-US" sz="3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-র </a:t>
            </a:r>
            <a:r>
              <a:rPr lang="en-US" sz="36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শ্বসনতন্ত্র</a:t>
            </a:r>
            <a:r>
              <a:rPr lang="en-US" sz="3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6650B2-8F0F-62D3-6243-D54296A19D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0530" y="1009306"/>
            <a:ext cx="5211763" cy="926766"/>
          </a:xfrm>
        </p:spPr>
        <p:txBody>
          <a:bodyPr>
            <a:normAutofit/>
          </a:bodyPr>
          <a:lstStyle/>
          <a:p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শ্বসন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কৌশল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2EE388-D169-A76E-A4F7-77019735FBD8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178943" y="1987333"/>
            <a:ext cx="5213350" cy="4343400"/>
          </a:xfrm>
        </p:spPr>
        <p:txBody>
          <a:bodyPr/>
          <a:lstStyle/>
          <a:p>
            <a:pPr marL="0" lvl="0" indent="0">
              <a:buNone/>
            </a:pPr>
            <a:r>
              <a:rPr lang="en-US" sz="20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প্রশ্বাস</a:t>
            </a:r>
            <a:r>
              <a:rPr 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(Inspiration):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মুখগহ্বর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খুলে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ও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অপারকুলার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ভালভ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বন্ধ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রেখে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মাছ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মুখ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দিয়ে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পানি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টানে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পানির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অক্সিজেন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ফুলকার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ফিলামেন্টে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থাকা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রক্তে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প্রবেশ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করে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  <a:p>
            <a:pPr marL="0" lvl="0" indent="0">
              <a:buNone/>
            </a:pPr>
            <a:r>
              <a:rPr lang="en-US" sz="20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নিঃশ্বাস</a:t>
            </a:r>
            <a:r>
              <a:rPr 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(Expiration):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মুখ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বন্ধ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করে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এবং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অপারকুলামের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ঢাকনা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খুলে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ফুলকা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প্রকোষ্ঠের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কার্বন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ডাই-অক্সাইডযুক্ত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পানি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বাইরে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বের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করে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দেয়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  <a:p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ABBD7F79-0F36-00E0-8669-00BC933A2B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213684" y="1009306"/>
            <a:ext cx="6243748" cy="1956054"/>
          </a:xfrm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</a:pPr>
            <a:r>
              <a:rPr lang="en-US" sz="20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প্রতিস্রোত</a:t>
            </a:r>
            <a:r>
              <a:rPr 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তন্ত্র</a:t>
            </a:r>
            <a:r>
              <a:rPr 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000" cap="none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Counter current system</a:t>
            </a:r>
            <a:r>
              <a:rPr 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  <a:r>
              <a:rPr lang="en-US" sz="2000" b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রুই</a:t>
            </a: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মাছের</a:t>
            </a: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ফুলকায়</a:t>
            </a: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অবস্থিত</a:t>
            </a: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রক্তনালিকার</a:t>
            </a: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মধ্য</a:t>
            </a: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দিয়ে</a:t>
            </a: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রক্ত</a:t>
            </a: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অবিরাম</a:t>
            </a: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পানিস্রোতের</a:t>
            </a: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বিপরীতে</a:t>
            </a: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প্রবাহিত</a:t>
            </a: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হয়</a:t>
            </a: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 </a:t>
            </a:r>
            <a:r>
              <a:rPr lang="en-US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একে</a:t>
            </a: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প্রতিস্রোত</a:t>
            </a: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তন্ত্র</a:t>
            </a: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বলে</a:t>
            </a: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 </a:t>
            </a:r>
            <a:r>
              <a:rPr lang="en-US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এতে</a:t>
            </a: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রক্তে</a:t>
            </a: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সর্বোচ্চ</a:t>
            </a: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অক্সিজেন</a:t>
            </a: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(৮০%) </a:t>
            </a:r>
            <a:r>
              <a:rPr lang="en-US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গ্রহণ</a:t>
            </a: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নিশ্চিত</a:t>
            </a: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হয়</a:t>
            </a: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 </a:t>
            </a:r>
            <a:r>
              <a:rPr lang="en-US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বিপরীতমূখী</a:t>
            </a: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পানিস্রোতে</a:t>
            </a: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রক্ত</a:t>
            </a: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থেকে</a:t>
            </a: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বেশি</a:t>
            </a: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ঘনত্বে</a:t>
            </a: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অক্সিজেন</a:t>
            </a: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থাকায়</a:t>
            </a: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এটি</a:t>
            </a: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ঘটে</a:t>
            </a: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 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34D176C7-192D-AE2D-EA71-E501B12AA779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5510" y="2965360"/>
            <a:ext cx="5211763" cy="3892640"/>
          </a:xfrm>
        </p:spPr>
      </p:pic>
    </p:spTree>
    <p:extLst>
      <p:ext uri="{BB962C8B-B14F-4D97-AF65-F5344CB8AC3E}">
        <p14:creationId xmlns:p14="http://schemas.microsoft.com/office/powerpoint/2010/main" val="898885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  <p:bldP spid="1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1A7C37-38B8-74EC-0DE1-27469EF2A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200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Labeo</a:t>
            </a:r>
            <a:r>
              <a:rPr lang="en-US" sz="32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rohita</a:t>
            </a: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-র </a:t>
            </a:r>
            <a:r>
              <a:rPr lang="en-US" sz="32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শ্বসনতন্ত্র</a:t>
            </a: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464485-F76E-AC75-055C-3F70C83A59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1186" y="865150"/>
            <a:ext cx="11048290" cy="109221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0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বায়ুথলি</a:t>
            </a:r>
            <a:r>
              <a:rPr 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বা</a:t>
            </a:r>
            <a:r>
              <a:rPr 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সন্তরণ</a:t>
            </a:r>
            <a:r>
              <a:rPr 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থলি</a:t>
            </a:r>
            <a:r>
              <a:rPr 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বা</a:t>
            </a:r>
            <a:r>
              <a:rPr 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পটকা</a:t>
            </a:r>
            <a:r>
              <a:rPr 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বা</a:t>
            </a:r>
            <a:r>
              <a:rPr 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হাইড্রোস্ট্যাটিক</a:t>
            </a:r>
            <a:r>
              <a:rPr 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অঙ্গঃ</a:t>
            </a:r>
            <a:r>
              <a:rPr 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রুই</a:t>
            </a: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মাছ</a:t>
            </a: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বা</a:t>
            </a: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Labeo</a:t>
            </a:r>
            <a:r>
              <a:rPr lang="en-US" sz="2000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rohita</a:t>
            </a: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-র </a:t>
            </a:r>
            <a:r>
              <a:rPr lang="en-US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বায়ুথলি</a:t>
            </a: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বা</a:t>
            </a: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পটকা</a:t>
            </a: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হলো</a:t>
            </a: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মেরুদণ্ডের</a:t>
            </a: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নিচে</a:t>
            </a: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ও </a:t>
            </a:r>
            <a:r>
              <a:rPr lang="en-US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পৌষ্টিকনালির</a:t>
            </a: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ওপরে</a:t>
            </a: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অবস্থিত</a:t>
            </a: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একটি</a:t>
            </a: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গ্যাসপূর্ণ</a:t>
            </a: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বিশেষ</a:t>
            </a: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অঙ্গ</a:t>
            </a: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যা</a:t>
            </a: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মূলত</a:t>
            </a: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প্লবতা</a:t>
            </a: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রক্ষা</a:t>
            </a: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ভারসাম্য</a:t>
            </a: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বজায়</a:t>
            </a: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রাখা</a:t>
            </a: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এবং</a:t>
            </a: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শব্দ</a:t>
            </a: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উৎপাদনে</a:t>
            </a: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সাহায্য</a:t>
            </a: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করে</a:t>
            </a:r>
            <a:r>
              <a:rPr lang="en-US" sz="2000" b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0C99E3-A89B-7D2F-6460-3E6C247D2DA2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181630" y="2245896"/>
            <a:ext cx="6379591" cy="46121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6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অবস্থান</a:t>
            </a:r>
            <a:r>
              <a:rPr lang="en-US" sz="2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ও </a:t>
            </a:r>
            <a:r>
              <a:rPr lang="en-US" sz="26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গঠন</a:t>
            </a:r>
            <a:endParaRPr lang="en-US" sz="26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en-US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অবস্থান</a:t>
            </a:r>
            <a:r>
              <a:rPr lang="en-US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এটি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মাছের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দেহগহ্বরে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মেরুদণ্ডের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ঠিক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নিচে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এবং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পৌষ্টিকনালির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পৃষ্ঠদেশে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উপরে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অবস্থিত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  <a:p>
            <a:pPr marL="0" lvl="0" indent="0">
              <a:buNone/>
            </a:pPr>
            <a:r>
              <a:rPr lang="en-US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প্রকোষ্ঠ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রুই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মাছের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বায়ুথলি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দুটি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প্রকোষ্ঠে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বিভক্ত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একটি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ছোট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সম্মুখ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প্রকোষ্ঠ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এবং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একটি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বড়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পশ্চা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ৎ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প্রকোষ্ঠ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  <a:p>
            <a:pPr marL="0" lvl="0" indent="0">
              <a:buNone/>
            </a:pPr>
            <a:r>
              <a:rPr lang="en-US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প্রাচীর</a:t>
            </a:r>
            <a:r>
              <a:rPr lang="en-US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এর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প্রাচীরটি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পাতলা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ও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রক্তনালিবহুল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এবং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ভেতরে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অক্সিজেন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নাইট্রোজেন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ও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কার্বন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ডাইঅক্সাইড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গ্যাস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থাকে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  <a:p>
            <a:pPr marL="0" lvl="0" indent="0">
              <a:buNone/>
            </a:pPr>
            <a:r>
              <a:rPr lang="en-US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নালি</a:t>
            </a:r>
            <a:r>
              <a:rPr lang="en-US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এটি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একটি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নিউমেটিক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নালি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(pneumatic duct)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দ্বারা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গলবিলের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সাথে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যুক্ত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থাকে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  <a:p>
            <a:pPr marL="0" indent="0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8B694A57-9D2C-1FEF-00EF-6DDD4BD71807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7658" y="2042719"/>
            <a:ext cx="5192712" cy="250922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6DEEF57-7B5A-0FE3-C993-BEDA6E0BC7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7658" y="4637307"/>
            <a:ext cx="5192712" cy="2250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6022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D1E822-95FA-3AC3-0F38-4477F7534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Labeo</a:t>
            </a:r>
            <a:r>
              <a:rPr lang="en-US" sz="36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rohita</a:t>
            </a:r>
            <a:r>
              <a:rPr lang="en-US" sz="3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-র </a:t>
            </a:r>
            <a:r>
              <a:rPr lang="en-US" sz="36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শ্বসনতন্ত্র</a:t>
            </a:r>
            <a:r>
              <a:rPr lang="en-US" sz="3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7D3CA1-9FB3-0CB4-0B93-2B13A27903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1184" y="1009307"/>
            <a:ext cx="8112583" cy="559834"/>
          </a:xfrm>
        </p:spPr>
        <p:txBody>
          <a:bodyPr>
            <a:noAutofit/>
          </a:bodyPr>
          <a:lstStyle/>
          <a:p>
            <a:r>
              <a:rPr lang="en-US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বায়ুথলি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বা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সন্তরণ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থলি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বা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পটকা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বা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হাইড্রোস্ট্যাটিক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অঙ্গঃ</a:t>
            </a:r>
            <a:endParaRPr lang="en-US" sz="24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0E40DD-5475-D762-CB7A-D117B827D4E6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181630" y="1649451"/>
            <a:ext cx="5766391" cy="49861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প্রধান</a:t>
            </a:r>
            <a:r>
              <a:rPr lang="en-US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কাজসমূহ</a:t>
            </a:r>
            <a:endParaRPr lang="en-US" sz="2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হাইড্রোস্ট্যাটিক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অঙ্গ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(Hydrostatic Organ):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এটি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মাছের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শরীরের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আপেক্ষিক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গুরুত্ব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নিয়ন্ত্রণ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করে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পানির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বিভিন্ন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গভীরে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ভেসে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থাকতে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বা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নিচে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ডুবতে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সাহায্য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করে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 </a:t>
            </a:r>
          </a:p>
          <a:p>
            <a:pPr marL="0" lvl="0" indent="0">
              <a:buNone/>
            </a:pP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সাঁতার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ও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শক্তি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সাশ্রয়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পটকার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প্রসারণ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ও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সংকোচনের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মাধ্যমে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মাছ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সহজে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পানির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নির্দিষ্ট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স্তরে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স্থির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থাকে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ফলে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সাঁতার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কাটার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সময়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অতিরিক্ত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শক্তি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খরচ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হয়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না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 </a:t>
            </a:r>
          </a:p>
          <a:p>
            <a:pPr marL="0" lvl="0" indent="0">
              <a:buNone/>
            </a:pP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শব্দ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ও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তরঙ্গ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অনুধাবন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এর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সাথে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যুক্ত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বিশেষ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অস্থি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বা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অঙ্গের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মাধ্যমে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মাছ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পানির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শব্দ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তরঙ্গ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ও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চাপ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পরিবর্তন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অনুভব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করতে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পারে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  <a:p>
            <a:endParaRPr lang="en-US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85641671-2699-107A-050D-5943169DC0F4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3975" y="1695135"/>
            <a:ext cx="5766393" cy="251843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4CBDEB3-F14E-6940-5A79-DE2949E784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3977" y="4339564"/>
            <a:ext cx="5766392" cy="2518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644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0ABAEB-97ED-254C-3607-59BB0ED3B0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রুই</a:t>
            </a:r>
            <a:r>
              <a:rPr lang="en-US" sz="3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মাছের</a:t>
            </a:r>
            <a:r>
              <a:rPr lang="en-US" sz="3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প্রজনন</a:t>
            </a:r>
            <a:r>
              <a:rPr lang="en-US" sz="3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ও </a:t>
            </a:r>
            <a:r>
              <a:rPr lang="en-US" sz="36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জীবনবৃত্তান্তঃ</a:t>
            </a:r>
            <a:r>
              <a:rPr lang="en-US" sz="3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56C765-63A7-F12F-5DE1-FAC0490BF9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1184" y="865149"/>
            <a:ext cx="11561637" cy="934009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রুই</a:t>
            </a: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মাছ</a:t>
            </a: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Labeo</a:t>
            </a: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rohita</a:t>
            </a: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দুই</a:t>
            </a: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বছর</a:t>
            </a: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বয়সে</a:t>
            </a: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প্রজননক্ষম</a:t>
            </a: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হয়</a:t>
            </a: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এবং</a:t>
            </a: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সাধারণত</a:t>
            </a: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বর্ষাকালে</a:t>
            </a: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প্লাবনভূমি</a:t>
            </a: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বা</a:t>
            </a: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স্রোতযুক্ত</a:t>
            </a: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নদীতে</a:t>
            </a: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ডিম</a:t>
            </a: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ছাড়ে</a:t>
            </a: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 </a:t>
            </a:r>
            <a:r>
              <a:rPr lang="en-US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এদের</a:t>
            </a: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জীবনবৃত্তান্তে</a:t>
            </a: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ডিম</a:t>
            </a: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থেকে</a:t>
            </a: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লার্ভা</a:t>
            </a: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পোনা</a:t>
            </a: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এবং</a:t>
            </a: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পূর্ণাঙ্গ</a:t>
            </a: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মাছ</a:t>
            </a: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হিসেবে</a:t>
            </a: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রূপান্তরের</a:t>
            </a: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ধাপগুলো</a:t>
            </a: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অন্তর্ভুক্ত</a:t>
            </a: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থাকে</a:t>
            </a: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A585C39-9D7D-ACC5-3B81-3B74E84EFA44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181184" y="2444852"/>
            <a:ext cx="5765464" cy="4193692"/>
          </a:xfrm>
        </p:spPr>
        <p:txBody>
          <a:bodyPr>
            <a:normAutofit/>
          </a:bodyPr>
          <a:lstStyle/>
          <a:p>
            <a:pPr marL="0" lvl="0" indent="0">
              <a:lnSpc>
                <a:spcPct val="110000"/>
              </a:lnSpc>
              <a:buNone/>
            </a:pPr>
            <a:r>
              <a:rPr lang="en-US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বয়স</a:t>
            </a:r>
            <a:r>
              <a:rPr lang="en-US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ও </a:t>
            </a:r>
            <a:r>
              <a:rPr lang="en-US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সময়</a:t>
            </a:r>
            <a:r>
              <a:rPr lang="en-US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রুই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মাছ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সাধারণত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পূর্ণ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দুই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বছর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বয়সে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প্রজননক্ষম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হয়ে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ওঠে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জ্যৈষ্ঠ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থেকে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শ্রাবণ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মাস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অর্থা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ৎ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বর্ষাকাল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এদের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প্রধান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প্রজননকাল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  <a:p>
            <a:pPr marL="0" lvl="0" indent="0">
              <a:lnSpc>
                <a:spcPct val="110000"/>
              </a:lnSpc>
              <a:buNone/>
            </a:pPr>
            <a:r>
              <a:rPr lang="en-US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স্থান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এরা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সাধারণত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নদী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বা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প্লাবিত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অঞ্চলে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তীব্র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স্রোত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এবং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অতিরিক্ত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অক্সিজেনযুক্ত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পরিষ্কার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পানিতে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ডিম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ছাড়তে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পছন্দ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করে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 এ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সময়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পানির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তাপমাত্রা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২৪-২৮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সেলসিয়াস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থাকে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 </a:t>
            </a:r>
          </a:p>
          <a:p>
            <a:pPr marL="0" lvl="0" indent="0">
              <a:lnSpc>
                <a:spcPct val="110000"/>
              </a:lnSpc>
              <a:buNone/>
            </a:pPr>
            <a:r>
              <a:rPr lang="en-US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ডিম</a:t>
            </a:r>
            <a:r>
              <a:rPr lang="en-US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ছাড়ানো</a:t>
            </a:r>
            <a:r>
              <a:rPr lang="en-US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স্ত্রী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মাছ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পানিতে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ডিম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ছাড়ে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এবং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পুরুষ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মাছ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তার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ওপর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শুক্রাণু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বা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মিল্ট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ছড়ায়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যার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ফলে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পানির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মধ্যেই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বাহ্যিক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নিষেক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ঘটে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কৃত্রিম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প্রজননের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ক্ষেত্রে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হরমোন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ইনজেকশন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ব্যবহার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করা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হয়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85E4EB3-ACD6-9C4E-620A-3BF4E7B38F3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81184" y="1925053"/>
            <a:ext cx="5212080" cy="705852"/>
          </a:xfrm>
        </p:spPr>
        <p:txBody>
          <a:bodyPr/>
          <a:lstStyle/>
          <a:p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প্রজনন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প্রক্রিয়া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7F988632-2DC8-98B6-1B52-8CA40BB90599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5355" y="2444851"/>
            <a:ext cx="5210384" cy="4052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129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  <p:bldP spid="5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2A4B3B-FFE1-761A-EB9A-31613F8C98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2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রুই</a:t>
            </a: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মাছের</a:t>
            </a: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প্রজনন</a:t>
            </a: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ও </a:t>
            </a:r>
            <a:r>
              <a:rPr lang="en-US" sz="32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জীবনবৃত্তান্তঃ</a:t>
            </a: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A80762-ADE5-4C71-7923-E60B88D052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9492" y="1009307"/>
            <a:ext cx="5212080" cy="789851"/>
          </a:xfrm>
        </p:spPr>
        <p:txBody>
          <a:bodyPr/>
          <a:lstStyle/>
          <a:p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জীবনবৃত্তান্ত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ও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জীবনচক্র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D904E8-8DFE-6B04-4A92-0E42B7F4012A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179492" y="1812314"/>
            <a:ext cx="5916508" cy="5045686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ডিম</a:t>
            </a:r>
            <a:r>
              <a:rPr lang="en-US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ও </a:t>
            </a:r>
            <a:r>
              <a:rPr lang="en-US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নিষেক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নিষিক্ত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ডিম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পানির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সংস্পর্শে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ফুলে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ওঠে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এবং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স্রোতের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টানে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ভেসে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বেড়ায়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তাপমাত্রা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অনুকূলে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থাকলে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সাধারণত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১২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থেকে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১৫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ঘণ্টার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মধ্যে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ডিম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ফুটে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লার্ভা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বের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হয়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  <a:p>
            <a:pPr marL="0" lvl="0" indent="0">
              <a:buNone/>
            </a:pPr>
            <a:r>
              <a:rPr lang="en-US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লার্ভা</a:t>
            </a:r>
            <a:r>
              <a:rPr lang="en-US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বা</a:t>
            </a:r>
            <a:r>
              <a:rPr lang="en-US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ডিমপোনা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ডিম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ফোটার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পর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প্রথম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কয়েকদিন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এরা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কুসুমথলি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থেকে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পুষ্টি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গ্রহণ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করে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  <a:p>
            <a:pPr marL="0" lvl="0" indent="0">
              <a:buNone/>
            </a:pPr>
            <a:r>
              <a:rPr lang="en-US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পোনা</a:t>
            </a:r>
            <a:r>
              <a:rPr lang="en-US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বা</a:t>
            </a:r>
            <a:r>
              <a:rPr lang="en-US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ফ্রাই</a:t>
            </a:r>
            <a:r>
              <a:rPr lang="en-US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লার্ভা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থেকে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ধীরে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ধীরে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পোনা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বা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ফ্রাইয়ে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পরিণত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হয়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এবং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পুকুরের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মধ্যস্তরের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ক্ষুদ্র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প্ল্যাংকটন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বা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খাবার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খাওয়া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শুরু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করে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  <a:p>
            <a:pPr marL="0" lvl="0" indent="0">
              <a:buNone/>
            </a:pP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প্রাপ্তবয়স্ক</a:t>
            </a:r>
            <a:r>
              <a:rPr lang="en-US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এক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বছর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বয়সে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এরা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আঙুল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আকৃতির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পোনা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থেকে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বাড়তে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থাকে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এবং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দ্বিতীয়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বছরে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প্রজননক্ষম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প্রাপ্তবয়স্ক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রুই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মাছে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রূপান্তরিত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হয়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A9B547-CE13-7FC3-F6A4-BF62B13A77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94306" y="850232"/>
            <a:ext cx="5916508" cy="1780673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রুই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মাছের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নিষেকঃ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রুই</a:t>
            </a: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মাছের</a:t>
            </a: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বাহ্যিক</a:t>
            </a: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নিষেক</a:t>
            </a: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ঘটে</a:t>
            </a: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যেখানে</a:t>
            </a: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স্ত্রী</a:t>
            </a: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মাছ</a:t>
            </a: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পানিতে</a:t>
            </a: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ডিম</a:t>
            </a: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ছাড়ে</a:t>
            </a: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এবং</a:t>
            </a: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পুরুষ</a:t>
            </a: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মাছ</a:t>
            </a: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একই</a:t>
            </a: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সাথে</a:t>
            </a: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ডিমের</a:t>
            </a: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উপর</a:t>
            </a: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শুক্ররস</a:t>
            </a: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বা</a:t>
            </a: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শুক্রাণু</a:t>
            </a: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ছেড়ে</a:t>
            </a: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দেয়</a:t>
            </a: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 </a:t>
            </a:r>
            <a:r>
              <a:rPr lang="en-US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নদীর</a:t>
            </a: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স্রোত</a:t>
            </a: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ও </a:t>
            </a:r>
            <a:r>
              <a:rPr lang="en-US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পানির</a:t>
            </a: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ঢেউয়ের</a:t>
            </a: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কারণে</a:t>
            </a: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শুক্রাণু</a:t>
            </a: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ও </a:t>
            </a:r>
            <a:r>
              <a:rPr lang="en-US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ডিম্বাণু</a:t>
            </a: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মিশে</a:t>
            </a: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জাইগোট</a:t>
            </a: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বা</a:t>
            </a: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নিষিক্ত</a:t>
            </a: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ডিম</a:t>
            </a: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তৈরি</a:t>
            </a: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করে</a:t>
            </a: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BE7F4F1-CE70-FAD4-E662-716D486015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7474" y="2630905"/>
            <a:ext cx="4798264" cy="4252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049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  <p:bldP spid="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14B6B2-8481-E6B5-5EF5-9483FF75DD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মূল্যায়ন</a:t>
            </a:r>
            <a:r>
              <a:rPr lang="en-US" sz="6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461B3A-AB3F-7CD7-400D-C4333D3F45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Q-1: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রুই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মাছের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শ্বসনতন্ত্র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কী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</a:p>
          <a:p>
            <a:pPr marL="0" indent="0">
              <a:buNone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Q-2: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রুই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মাছের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শ্বসনতন্ত্রের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প্রধান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অঙ্গের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গঠন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ব্যাখ্যা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কর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  <a:p>
            <a:pPr marL="0" indent="0">
              <a:buNone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Q-3: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রুই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মাছের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শ্বসন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কৌশল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ব্যাখ্যা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কর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 </a:t>
            </a:r>
          </a:p>
          <a:p>
            <a:pPr marL="0" indent="0">
              <a:buNone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Q-4: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রুই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মাছের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বায়ুথলির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গঠন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ও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কাজ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ব্যাখ্যা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কর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  <a:p>
            <a:pPr marL="0" indent="0">
              <a:buNone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Q-5: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রুই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মাছের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প্রজনন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প্রক্রিয়া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ব্যাখ্যা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কর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 </a:t>
            </a:r>
          </a:p>
          <a:p>
            <a:pPr marL="0" indent="0">
              <a:buNone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Q-6: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রুই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মাছের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জীবনচক্র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ব্যাখ্যা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কর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3919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5EE212-FD08-36AB-DB4A-45BF580B0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80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ধন্যবাদ</a:t>
            </a:r>
            <a:r>
              <a:rPr lang="en-US" sz="8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04E2430E-F7F3-6DBA-9D7E-88FAC5E827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4021" y="1188720"/>
            <a:ext cx="7876674" cy="5449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6235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Dune">
  <a:themeElements>
    <a:clrScheme name="Dune">
      <a:dk1>
        <a:srgbClr val="131313"/>
      </a:dk1>
      <a:lt1>
        <a:sysClr val="window" lastClr="FFFFFF"/>
      </a:lt1>
      <a:dk2>
        <a:srgbClr val="272D2B"/>
      </a:dk2>
      <a:lt2>
        <a:srgbClr val="F0EDE6"/>
      </a:lt2>
      <a:accent1>
        <a:srgbClr val="647E6B"/>
      </a:accent1>
      <a:accent2>
        <a:srgbClr val="476262"/>
      </a:accent2>
      <a:accent3>
        <a:srgbClr val="9B8C69"/>
      </a:accent3>
      <a:accent4>
        <a:srgbClr val="BA988C"/>
      </a:accent4>
      <a:accent5>
        <a:srgbClr val="A27C7C"/>
      </a:accent5>
      <a:accent6>
        <a:srgbClr val="79958B"/>
      </a:accent6>
      <a:hlink>
        <a:srgbClr val="476262"/>
      </a:hlink>
      <a:folHlink>
        <a:srgbClr val="A27C7C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une" id="{7A434096-21D7-44B8-8536-5670F4990977}" vid="{9E2B180D-3A1B-4983-B64A-9C133C18DC9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Dune</Template>
  <TotalTime>157</TotalTime>
  <Words>829</Words>
  <Application>Microsoft Office PowerPoint</Application>
  <PresentationFormat>Widescreen</PresentationFormat>
  <Paragraphs>65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Neue Haas Grotesk Text Pro</vt:lpstr>
      <vt:lpstr>Times New Roman</vt:lpstr>
      <vt:lpstr>Wingdings</vt:lpstr>
      <vt:lpstr>Dune</vt:lpstr>
      <vt:lpstr>Welcome</vt:lpstr>
      <vt:lpstr>Animal Identity</vt:lpstr>
      <vt:lpstr>এই পাঠ শেষে শিক্ষার্থীরা…………</vt:lpstr>
      <vt:lpstr>Labeo rohita-র শ্বসনতন্ত্র </vt:lpstr>
      <vt:lpstr>Labeo rohita-র শ্বসনতন্ত্র </vt:lpstr>
      <vt:lpstr>Labeo rohita-র শ্বসনতন্ত্র </vt:lpstr>
      <vt:lpstr>Labeo rohita-র শ্বসনতন্ত্র </vt:lpstr>
      <vt:lpstr>রুই মাছের প্রজনন ও জীবনবৃত্তান্তঃ </vt:lpstr>
      <vt:lpstr>রুই মাছের প্রজনন ও জীবনবৃত্তান্তঃ </vt:lpstr>
      <vt:lpstr>মূল্যায়ন </vt:lpstr>
      <vt:lpstr>ধন্যবাদ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ubaydullahbdru@gmail.com</dc:creator>
  <cp:lastModifiedBy>ubaydullahbdru@gmail.com</cp:lastModifiedBy>
  <cp:revision>6</cp:revision>
  <dcterms:created xsi:type="dcterms:W3CDTF">2026-08-04T13:23:28Z</dcterms:created>
  <dcterms:modified xsi:type="dcterms:W3CDTF">2026-08-14T14:25:48Z</dcterms:modified>
</cp:coreProperties>
</file>