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70" r:id="rId6"/>
    <p:sldId id="285" r:id="rId7"/>
    <p:sldId id="281" r:id="rId8"/>
    <p:sldId id="277" r:id="rId9"/>
    <p:sldId id="262" r:id="rId10"/>
    <p:sldId id="265" r:id="rId11"/>
    <p:sldId id="259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553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9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2461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28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394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08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645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2029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5841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4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D4F5B-9661-4E01-811D-BB9EC3369808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D239095-A6E6-4EEA-ACFB-5BEB9D337A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emf"/><Relationship Id="rId11" Type="http://schemas.openxmlformats.org/officeDocument/2006/relationships/image" Target="../media/image26.emf"/><Relationship Id="rId5" Type="http://schemas.openxmlformats.org/officeDocument/2006/relationships/image" Target="../media/image20.emf"/><Relationship Id="rId10" Type="http://schemas.openxmlformats.org/officeDocument/2006/relationships/image" Target="../media/image25.emf"/><Relationship Id="rId4" Type="http://schemas.openxmlformats.org/officeDocument/2006/relationships/image" Target="../media/image19.emf"/><Relationship Id="rId9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emf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7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5132070" y="1697622"/>
            <a:ext cx="5463540" cy="3257016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32070" y="1697622"/>
            <a:ext cx="54635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244" y="1408923"/>
            <a:ext cx="3588901" cy="40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1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60" y="49319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9190" y="146861"/>
            <a:ext cx="229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2442372" y="1097620"/>
            <a:ext cx="5802468" cy="30437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30" name="Picture 6" descr="Open Book School Supply Icon 23221041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155" y="-104618"/>
            <a:ext cx="1564005" cy="129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427584" y="1982597"/>
            <a:ext cx="57847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৫ম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শতকরা।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শতকরার ধারণা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6৫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৪০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199" y="1580470"/>
            <a:ext cx="2831665" cy="37952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2372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835565" y="345025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686300" y="486121"/>
            <a:ext cx="281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21" y="49826"/>
            <a:ext cx="1209688" cy="127157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3105488" y="1394800"/>
            <a:ext cx="518126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27584" y="2186976"/>
            <a:ext cx="541175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মোঃইকবাল হোসেন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শাহাপুর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bn-BD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বরুড়া,কুমিল্লা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মোবাইলঃ০১৮১৪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৮৬৬২১০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Email:iqbal.jui@gmail.com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114" y="1973424"/>
            <a:ext cx="2273559" cy="22735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178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4494206" y="284140"/>
            <a:ext cx="3203585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50179" y="381682"/>
            <a:ext cx="169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3028950" y="1385289"/>
            <a:ext cx="4895224" cy="16945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91" y="-163053"/>
            <a:ext cx="2571748" cy="17973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3154377"/>
            <a:ext cx="81159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শতকরাকে সাধারণ ভগ্নাংশে রূপান্তর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438400" y="2355888"/>
            <a:ext cx="7772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 এর ধারণা লাভ করে প্রতীকের সাহায্যে প্রকাশ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8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493369" y="1209165"/>
            <a:ext cx="7223916" cy="206588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82363" y="1393036"/>
            <a:ext cx="50158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92129" y="3620277"/>
            <a:ext cx="5973097" cy="70788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smtClean="0">
                <a:latin typeface="NikoshBAN" panose="02000000000000000000" pitchFamily="2" charset="0"/>
                <a:cs typeface="NikoshBAN" panose="02000000000000000000" pitchFamily="2" charset="0"/>
              </a:rPr>
              <a:t>শতকরার ধারণা    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42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811969" y="162915"/>
            <a:ext cx="6713693" cy="1076835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98129" y="193502"/>
            <a:ext cx="4941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শতকরার ধারণা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457" y="1464424"/>
            <a:ext cx="7580060" cy="7656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819" y="2266128"/>
            <a:ext cx="3433617" cy="122187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832550" y="2729383"/>
            <a:ext cx="1633565" cy="4990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সমহরে প্রকাশ করি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115" y="2314648"/>
            <a:ext cx="1688798" cy="6875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115" y="3032448"/>
            <a:ext cx="1688798" cy="618791"/>
          </a:xfrm>
          <a:prstGeom prst="rect">
            <a:avLst/>
          </a:prstGeom>
        </p:spPr>
      </p:pic>
      <p:sp>
        <p:nvSpPr>
          <p:cNvPr id="13" name="Oval Callout 12"/>
          <p:cNvSpPr/>
          <p:nvPr/>
        </p:nvSpPr>
        <p:spPr>
          <a:xfrm rot="3774308">
            <a:off x="8305258" y="1928987"/>
            <a:ext cx="2445913" cy="232946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যে আমরা হরকে ১০০ এ প্রকাশ করে তুলনা করলাম তাই শতকরা।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2946" y="4095840"/>
            <a:ext cx="3293170" cy="58085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821" y="4197141"/>
            <a:ext cx="3985165" cy="4471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470" y="4600334"/>
            <a:ext cx="2729044" cy="5055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0106" y="4666914"/>
            <a:ext cx="2676829" cy="3496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0106" y="4970514"/>
            <a:ext cx="6412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অর্থাৎ শতকরা হলো এমন একটি ভগ্নাংশ যার লব ১ এবং হর ১০০।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9509" y="3572588"/>
            <a:ext cx="494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যেহেতু ৪৮&gt;৪০ অর্থাৎ পঞ্চম শ্রেণিতে ছাত্রী বেশী।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66732" y="4216914"/>
            <a:ext cx="696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18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6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985796" y="284141"/>
            <a:ext cx="6531428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985796" y="284141"/>
            <a:ext cx="68578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শতকরাকে সাধারণ ভগ্নাংশে রূপান্তর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418" y="1407405"/>
            <a:ext cx="1853129" cy="191703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9734" y="1407406"/>
            <a:ext cx="2011843" cy="1298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421" y="1407406"/>
            <a:ext cx="1885616" cy="182297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8052" y="1478082"/>
            <a:ext cx="1667382" cy="5373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9992" y="2015411"/>
            <a:ext cx="1024369" cy="39188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24273" y="3447296"/>
            <a:ext cx="1593637" cy="96608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3417" y="3519482"/>
            <a:ext cx="1853129" cy="185791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799" y="3451596"/>
            <a:ext cx="1403038" cy="87349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75421" y="3459368"/>
            <a:ext cx="1773648" cy="174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3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31317" y="367054"/>
            <a:ext cx="2729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466" y="-125730"/>
            <a:ext cx="1800797" cy="15659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51445" y="1243039"/>
            <a:ext cx="1675741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সবুজ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92137" y="1270024"/>
            <a:ext cx="1655328" cy="707886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9186" y="2950362"/>
            <a:ext cx="495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4580" y="4340614"/>
            <a:ext cx="493819" cy="371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6711" y="2033838"/>
            <a:ext cx="4639561" cy="5695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8736" y="2707862"/>
            <a:ext cx="3978086" cy="234054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563" y="2707862"/>
            <a:ext cx="4115064" cy="234054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10864" y="3135028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৩৭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067957" y="3424140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10863" y="3882440"/>
            <a:ext cx="724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০.৩৭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2205" y="3159070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51427" y="3343736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51428" y="3053745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51427" y="4332616"/>
            <a:ext cx="734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০.৩৫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37990" y="3874285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37991" y="3584294"/>
            <a:ext cx="536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৩৫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06088" y="2797652"/>
            <a:ext cx="2160403" cy="256093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06088" y="2990757"/>
            <a:ext cx="2160403" cy="256093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3917988" y="3221242"/>
            <a:ext cx="2160403" cy="256093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06088" y="3477335"/>
            <a:ext cx="1487006" cy="235733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5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14" grpId="0"/>
      <p:bldP spid="29" grpId="0"/>
      <p:bldP spid="30" grpId="0"/>
      <p:bldP spid="31" grpId="0"/>
      <p:bldP spid="32" grpId="0"/>
      <p:bldP spid="33" grpId="0"/>
      <p:bldP spid="34" grpId="0"/>
      <p:bldP spid="45" grpId="0"/>
      <p:bldP spid="46" grpId="0"/>
      <p:bldP spid="5" grpId="0" animBg="1"/>
      <p:bldP spid="23" grpId="0" animBg="1"/>
      <p:bldP spid="2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81683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4" y="-6832"/>
            <a:ext cx="754380" cy="14849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371" y="1879292"/>
            <a:ext cx="8955160" cy="1507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7804" y="2528596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65540" y="2897928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32245" y="2696547"/>
            <a:ext cx="745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০.৮০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87865" y="2511881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৭৪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987865" y="2901820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755363" y="2713262"/>
            <a:ext cx="61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০.৭৪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882903" y="2528596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৮১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878119" y="2957804"/>
            <a:ext cx="53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১০০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753760" y="2713262"/>
            <a:ext cx="668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০.৮১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59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8414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146793" y="381682"/>
            <a:ext cx="1898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8" b="99309" l="0" r="100000">
                        <a14:foregroundMark x1="78846" y1="16713" x2="79808" y2="66851"/>
                        <a14:foregroundMark x1="68407" y1="23481" x2="69643" y2="28177"/>
                        <a14:foregroundMark x1="71429" y1="11326" x2="92720" y2="19475"/>
                        <a14:foregroundMark x1="70604" y1="75552" x2="74863" y2="88260"/>
                        <a14:foregroundMark x1="3434" y1="91989" x2="15385" y2="82320"/>
                        <a14:foregroundMark x1="10577" y1="59945" x2="20604" y2="55663"/>
                        <a14:foregroundMark x1="7830" y1="58149" x2="17995" y2="53867"/>
                        <a14:foregroundMark x1="54533" y1="72652" x2="43819" y2="788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7" y="76015"/>
            <a:ext cx="1275188" cy="12681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6365" y="1441027"/>
            <a:ext cx="5800461" cy="639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2513" y="2250665"/>
            <a:ext cx="4668955" cy="57293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0189" y="2993540"/>
            <a:ext cx="6004212" cy="15597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679094" y="2250665"/>
            <a:ext cx="27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১) ৩৬%      (২) ৫৪%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79094" y="3205498"/>
            <a:ext cx="27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২)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872" y="3231731"/>
            <a:ext cx="1151088" cy="34309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679094" y="3975665"/>
            <a:ext cx="273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( ৩) (গ)৬০%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038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47159" y="225087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83491" y="322629"/>
            <a:ext cx="20250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45" y="-127847"/>
            <a:ext cx="1522647" cy="152264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2351445" y="1394800"/>
            <a:ext cx="5981025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12768" y="2219325"/>
            <a:ext cx="558142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গুলো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2767" y="2917447"/>
            <a:ext cx="6121879" cy="4882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9731" y="3498980"/>
            <a:ext cx="602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৭৫%        (খ)  ৬৪%          (গ)১২৫%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412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3910281" y="3908881"/>
            <a:ext cx="4297680" cy="902970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207717" y="3888521"/>
            <a:ext cx="20319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991" y="972634"/>
            <a:ext cx="4223922" cy="26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64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13365</TotalTime>
  <Words>186</Words>
  <Application>Microsoft Office PowerPoint</Application>
  <PresentationFormat>Widescreen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Century Gothic</vt:lpstr>
      <vt:lpstr>Garamond</vt:lpstr>
      <vt:lpstr>NikoshBAN</vt:lpstr>
      <vt:lpstr>Times New Roman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WALTON</cp:lastModifiedBy>
  <cp:revision>463</cp:revision>
  <dcterms:created xsi:type="dcterms:W3CDTF">2026-06-17T13:44:11Z</dcterms:created>
  <dcterms:modified xsi:type="dcterms:W3CDTF">2026-08-14T15:09:27Z</dcterms:modified>
</cp:coreProperties>
</file>