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0"/>
  </p:notesMasterIdLst>
  <p:sldIdLst>
    <p:sldId id="256" r:id="rId2"/>
    <p:sldId id="257" r:id="rId3"/>
    <p:sldId id="332" r:id="rId4"/>
    <p:sldId id="333" r:id="rId5"/>
    <p:sldId id="260" r:id="rId6"/>
    <p:sldId id="335" r:id="rId7"/>
    <p:sldId id="272" r:id="rId8"/>
    <p:sldId id="353" r:id="rId9"/>
    <p:sldId id="354" r:id="rId10"/>
    <p:sldId id="355" r:id="rId11"/>
    <p:sldId id="356" r:id="rId12"/>
    <p:sldId id="359" r:id="rId13"/>
    <p:sldId id="360" r:id="rId14"/>
    <p:sldId id="358" r:id="rId15"/>
    <p:sldId id="334" r:id="rId16"/>
    <p:sldId id="361" r:id="rId17"/>
    <p:sldId id="262" r:id="rId18"/>
    <p:sldId id="263" r:id="rId19"/>
    <p:sldId id="316" r:id="rId20"/>
    <p:sldId id="336" r:id="rId21"/>
    <p:sldId id="317" r:id="rId22"/>
    <p:sldId id="337" r:id="rId23"/>
    <p:sldId id="318" r:id="rId24"/>
    <p:sldId id="265" r:id="rId25"/>
    <p:sldId id="266" r:id="rId26"/>
    <p:sldId id="267" r:id="rId27"/>
    <p:sldId id="268" r:id="rId28"/>
    <p:sldId id="269" r:id="rId29"/>
  </p:sldIdLst>
  <p:sldSz cx="12192000" cy="6858000"/>
  <p:notesSz cx="6858000" cy="9144000"/>
  <p:defaultTextStyle>
    <a:defPPr>
      <a:defRPr lang="bn-B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VaYvqk879rWhmmBSFg7sxg==" hashData="YHvWVQRZB4ISQ9F9E72N9VgnX+gH1LN8WEUxr8+wkS+AucE7If69WisIuQe8yTikPL/5y1Vl0p/ELkaWrxFb7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6CEBFC"/>
    <a:srgbClr val="DD7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5C90DE-7AF1-45E5-B21F-9B995F2F2340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bn-BD"/>
        </a:p>
      </dgm:t>
    </dgm:pt>
    <dgm:pt modelId="{DD6BA042-D46F-4BDC-A5A0-8A6F0AB4EDD7}">
      <dgm:prSet phldrT="[Text]" custT="1"/>
      <dgm:spPr/>
      <dgm:t>
        <a:bodyPr/>
        <a:lstStyle/>
        <a:p>
          <a:r>
            <a:rPr lang="bn-BD" sz="3200" dirty="0"/>
            <a:t>• ৬.৩.৪ </a:t>
          </a:r>
          <a:r>
            <a:rPr lang="bn-BD" sz="3200" dirty="0" err="1"/>
            <a:t>ট্রাপিজিয়ামের</a:t>
          </a:r>
          <a:r>
            <a:rPr lang="bn-BD" sz="3200" dirty="0"/>
            <a:t> বাহু ও কোণ সংক্রান্ত বৈশিষ্ট্যসমূহ বলতে পারবে।_</a:t>
          </a:r>
        </a:p>
      </dgm:t>
    </dgm:pt>
    <dgm:pt modelId="{55178BC8-889A-4C37-BD61-A462583129CD}" type="parTrans" cxnId="{EC9E26A2-24CA-46E1-B939-1629EC5EA285}">
      <dgm:prSet/>
      <dgm:spPr/>
      <dgm:t>
        <a:bodyPr/>
        <a:lstStyle/>
        <a:p>
          <a:endParaRPr lang="bn-BD" sz="3200"/>
        </a:p>
      </dgm:t>
    </dgm:pt>
    <dgm:pt modelId="{8D3793CB-4111-4A28-A697-2A82332E0BC7}" type="sibTrans" cxnId="{EC9E26A2-24CA-46E1-B939-1629EC5EA285}">
      <dgm:prSet/>
      <dgm:spPr/>
      <dgm:t>
        <a:bodyPr/>
        <a:lstStyle/>
        <a:p>
          <a:endParaRPr lang="bn-BD" sz="3200"/>
        </a:p>
      </dgm:t>
    </dgm:pt>
    <dgm:pt modelId="{E2BA5EC7-DFB9-4ADB-8B06-2D33DE4BC23D}">
      <dgm:prSet phldrT="[Text]" custT="1"/>
      <dgm:spPr/>
      <dgm:t>
        <a:bodyPr/>
        <a:lstStyle/>
        <a:p>
          <a:r>
            <a:rPr lang="bn-BD" sz="3200" dirty="0"/>
            <a:t>• ৬.৩.১১ পরিবেশের উপাদানের সঙ্গে </a:t>
          </a:r>
          <a:r>
            <a:rPr lang="bn-BD" sz="3200" dirty="0" err="1"/>
            <a:t>উৎসাহের</a:t>
          </a:r>
          <a:r>
            <a:rPr lang="bn-BD" sz="3200" dirty="0"/>
            <a:t> সঙ্গে </a:t>
          </a:r>
          <a:r>
            <a:rPr lang="bn-BD" sz="3200" dirty="0" err="1"/>
            <a:t>বিভিন্নরকম</a:t>
          </a:r>
          <a:r>
            <a:rPr lang="bn-BD" sz="3200" dirty="0"/>
            <a:t> চতুর্ভুজের সম্পর্ক স্থাপন করতে পারবে।</a:t>
          </a:r>
        </a:p>
      </dgm:t>
    </dgm:pt>
    <dgm:pt modelId="{C60417C6-6A57-41F6-990F-0D6E9847BA84}" type="parTrans" cxnId="{663D269C-E56E-48B6-A962-CDA2F60FCFED}">
      <dgm:prSet/>
      <dgm:spPr/>
      <dgm:t>
        <a:bodyPr/>
        <a:lstStyle/>
        <a:p>
          <a:endParaRPr lang="bn-BD" sz="3200"/>
        </a:p>
      </dgm:t>
    </dgm:pt>
    <dgm:pt modelId="{3C9BF380-4CD7-4E21-A8FB-0385FE8C9789}" type="sibTrans" cxnId="{663D269C-E56E-48B6-A962-CDA2F60FCFED}">
      <dgm:prSet/>
      <dgm:spPr/>
      <dgm:t>
        <a:bodyPr/>
        <a:lstStyle/>
        <a:p>
          <a:endParaRPr lang="bn-BD" sz="3200"/>
        </a:p>
      </dgm:t>
    </dgm:pt>
    <dgm:pt modelId="{50D5DD86-3455-45B5-9E54-06E039675503}">
      <dgm:prSet custT="1"/>
      <dgm:spPr/>
      <dgm:t>
        <a:bodyPr/>
        <a:lstStyle/>
        <a:p>
          <a:r>
            <a:rPr lang="bn-BD" sz="3200" dirty="0"/>
            <a:t>• ৬.৩.৮ </a:t>
          </a:r>
          <a:r>
            <a:rPr lang="bn-BD" sz="3200" dirty="0" err="1"/>
            <a:t>উৎসাহের</a:t>
          </a:r>
          <a:r>
            <a:rPr lang="bn-BD" sz="3200" dirty="0"/>
            <a:t> সঙ্গে সামান্তরিক অঙ্কন করতে পারবে।</a:t>
          </a:r>
        </a:p>
      </dgm:t>
    </dgm:pt>
    <dgm:pt modelId="{E25EBDBC-9196-465B-9B76-FBBB9EB07388}" type="parTrans" cxnId="{84B3DFA9-5889-47E7-8301-4DFD15D1714E}">
      <dgm:prSet/>
      <dgm:spPr/>
      <dgm:t>
        <a:bodyPr/>
        <a:lstStyle/>
        <a:p>
          <a:endParaRPr lang="bn-BD" sz="3200"/>
        </a:p>
      </dgm:t>
    </dgm:pt>
    <dgm:pt modelId="{335A5487-823F-4428-9CD5-D2D1E11C82BA}" type="sibTrans" cxnId="{84B3DFA9-5889-47E7-8301-4DFD15D1714E}">
      <dgm:prSet/>
      <dgm:spPr/>
      <dgm:t>
        <a:bodyPr/>
        <a:lstStyle/>
        <a:p>
          <a:endParaRPr lang="bn-BD" sz="3200"/>
        </a:p>
      </dgm:t>
    </dgm:pt>
    <dgm:pt modelId="{A97C8BBA-0015-43A4-A7D9-F835AA5A3774}" type="pres">
      <dgm:prSet presAssocID="{D35C90DE-7AF1-45E5-B21F-9B995F2F2340}" presName="linear" presStyleCnt="0">
        <dgm:presLayoutVars>
          <dgm:dir/>
          <dgm:animLvl val="lvl"/>
          <dgm:resizeHandles val="exact"/>
        </dgm:presLayoutVars>
      </dgm:prSet>
      <dgm:spPr/>
    </dgm:pt>
    <dgm:pt modelId="{0162FE03-F4B6-4B0D-89F8-DB1690B71BFF}" type="pres">
      <dgm:prSet presAssocID="{DD6BA042-D46F-4BDC-A5A0-8A6F0AB4EDD7}" presName="parentLin" presStyleCnt="0"/>
      <dgm:spPr/>
    </dgm:pt>
    <dgm:pt modelId="{5530BF22-61E5-4F69-99BB-605CD79F0A5B}" type="pres">
      <dgm:prSet presAssocID="{DD6BA042-D46F-4BDC-A5A0-8A6F0AB4EDD7}" presName="parentLeftMargin" presStyleLbl="node1" presStyleIdx="0" presStyleCnt="3"/>
      <dgm:spPr/>
    </dgm:pt>
    <dgm:pt modelId="{BB244969-D63A-42D5-9071-3216DC28A641}" type="pres">
      <dgm:prSet presAssocID="{DD6BA042-D46F-4BDC-A5A0-8A6F0AB4EDD7}" presName="parentText" presStyleLbl="node1" presStyleIdx="0" presStyleCnt="3" custScaleX="125003">
        <dgm:presLayoutVars>
          <dgm:chMax val="0"/>
          <dgm:bulletEnabled val="1"/>
        </dgm:presLayoutVars>
      </dgm:prSet>
      <dgm:spPr/>
    </dgm:pt>
    <dgm:pt modelId="{30F5CAD3-AF0E-412A-9D73-E6DEB7F5D8FC}" type="pres">
      <dgm:prSet presAssocID="{DD6BA042-D46F-4BDC-A5A0-8A6F0AB4EDD7}" presName="negativeSpace" presStyleCnt="0"/>
      <dgm:spPr/>
    </dgm:pt>
    <dgm:pt modelId="{2921A820-0B5E-4DAD-92E5-2DE091A134DE}" type="pres">
      <dgm:prSet presAssocID="{DD6BA042-D46F-4BDC-A5A0-8A6F0AB4EDD7}" presName="childText" presStyleLbl="conFgAcc1" presStyleIdx="0" presStyleCnt="3">
        <dgm:presLayoutVars>
          <dgm:bulletEnabled val="1"/>
        </dgm:presLayoutVars>
      </dgm:prSet>
      <dgm:spPr/>
    </dgm:pt>
    <dgm:pt modelId="{9A7749BB-86C5-4FF1-B51B-3A5D06F0246D}" type="pres">
      <dgm:prSet presAssocID="{8D3793CB-4111-4A28-A697-2A82332E0BC7}" presName="spaceBetweenRectangles" presStyleCnt="0"/>
      <dgm:spPr/>
    </dgm:pt>
    <dgm:pt modelId="{D74468A3-390E-44F8-9B08-BB3961FEE74A}" type="pres">
      <dgm:prSet presAssocID="{E2BA5EC7-DFB9-4ADB-8B06-2D33DE4BC23D}" presName="parentLin" presStyleCnt="0"/>
      <dgm:spPr/>
    </dgm:pt>
    <dgm:pt modelId="{53026136-C05B-4E00-B78E-01841661704C}" type="pres">
      <dgm:prSet presAssocID="{E2BA5EC7-DFB9-4ADB-8B06-2D33DE4BC23D}" presName="parentLeftMargin" presStyleLbl="node1" presStyleIdx="0" presStyleCnt="3"/>
      <dgm:spPr/>
    </dgm:pt>
    <dgm:pt modelId="{615CE37F-804A-4B30-A949-BD8179A1BEFC}" type="pres">
      <dgm:prSet presAssocID="{E2BA5EC7-DFB9-4ADB-8B06-2D33DE4BC23D}" presName="parentText" presStyleLbl="node1" presStyleIdx="1" presStyleCnt="3" custScaleX="125003">
        <dgm:presLayoutVars>
          <dgm:chMax val="0"/>
          <dgm:bulletEnabled val="1"/>
        </dgm:presLayoutVars>
      </dgm:prSet>
      <dgm:spPr/>
    </dgm:pt>
    <dgm:pt modelId="{436C1F62-CFA6-40A6-9839-D397CF90C846}" type="pres">
      <dgm:prSet presAssocID="{E2BA5EC7-DFB9-4ADB-8B06-2D33DE4BC23D}" presName="negativeSpace" presStyleCnt="0"/>
      <dgm:spPr/>
    </dgm:pt>
    <dgm:pt modelId="{A002427B-0AF3-4E29-AD5A-E68C9ED94E9A}" type="pres">
      <dgm:prSet presAssocID="{E2BA5EC7-DFB9-4ADB-8B06-2D33DE4BC23D}" presName="childText" presStyleLbl="conFgAcc1" presStyleIdx="1" presStyleCnt="3">
        <dgm:presLayoutVars>
          <dgm:bulletEnabled val="1"/>
        </dgm:presLayoutVars>
      </dgm:prSet>
      <dgm:spPr/>
    </dgm:pt>
    <dgm:pt modelId="{F09E3530-16DC-4527-9B3D-629A8EE0531D}" type="pres">
      <dgm:prSet presAssocID="{3C9BF380-4CD7-4E21-A8FB-0385FE8C9789}" presName="spaceBetweenRectangles" presStyleCnt="0"/>
      <dgm:spPr/>
    </dgm:pt>
    <dgm:pt modelId="{7EFADB48-69E5-4D60-8B89-23E2F47BE2BB}" type="pres">
      <dgm:prSet presAssocID="{50D5DD86-3455-45B5-9E54-06E039675503}" presName="parentLin" presStyleCnt="0"/>
      <dgm:spPr/>
    </dgm:pt>
    <dgm:pt modelId="{3A9CD010-2E54-4D5A-B833-02C5307F4285}" type="pres">
      <dgm:prSet presAssocID="{50D5DD86-3455-45B5-9E54-06E039675503}" presName="parentLeftMargin" presStyleLbl="node1" presStyleIdx="1" presStyleCnt="3"/>
      <dgm:spPr/>
    </dgm:pt>
    <dgm:pt modelId="{0E75E002-65EA-4CDC-98B7-4E496A22A769}" type="pres">
      <dgm:prSet presAssocID="{50D5DD86-3455-45B5-9E54-06E039675503}" presName="parentText" presStyleLbl="node1" presStyleIdx="2" presStyleCnt="3" custScaleX="125003">
        <dgm:presLayoutVars>
          <dgm:chMax val="0"/>
          <dgm:bulletEnabled val="1"/>
        </dgm:presLayoutVars>
      </dgm:prSet>
      <dgm:spPr/>
    </dgm:pt>
    <dgm:pt modelId="{F108FBCE-331A-4826-8CD7-46FDF7BA9DE9}" type="pres">
      <dgm:prSet presAssocID="{50D5DD86-3455-45B5-9E54-06E039675503}" presName="negativeSpace" presStyleCnt="0"/>
      <dgm:spPr/>
    </dgm:pt>
    <dgm:pt modelId="{AD5617C9-DF02-4D42-B806-D71105DA30BE}" type="pres">
      <dgm:prSet presAssocID="{50D5DD86-3455-45B5-9E54-06E03967550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428A804-AD98-4B56-AF79-58BAE2EB77A9}" type="presOf" srcId="{E2BA5EC7-DFB9-4ADB-8B06-2D33DE4BC23D}" destId="{615CE37F-804A-4B30-A949-BD8179A1BEFC}" srcOrd="1" destOrd="0" presId="urn:microsoft.com/office/officeart/2005/8/layout/list1"/>
    <dgm:cxn modelId="{CCF0CA0E-A382-4C54-9EA1-D3EBBEF82C38}" type="presOf" srcId="{DD6BA042-D46F-4BDC-A5A0-8A6F0AB4EDD7}" destId="{BB244969-D63A-42D5-9071-3216DC28A641}" srcOrd="1" destOrd="0" presId="urn:microsoft.com/office/officeart/2005/8/layout/list1"/>
    <dgm:cxn modelId="{05ACF138-194C-4A8C-BD6E-1A4571C1B3AB}" type="presOf" srcId="{50D5DD86-3455-45B5-9E54-06E039675503}" destId="{3A9CD010-2E54-4D5A-B833-02C5307F4285}" srcOrd="0" destOrd="0" presId="urn:microsoft.com/office/officeart/2005/8/layout/list1"/>
    <dgm:cxn modelId="{FA548449-3C52-46B2-8A46-72076B143EC1}" type="presOf" srcId="{50D5DD86-3455-45B5-9E54-06E039675503}" destId="{0E75E002-65EA-4CDC-98B7-4E496A22A769}" srcOrd="1" destOrd="0" presId="urn:microsoft.com/office/officeart/2005/8/layout/list1"/>
    <dgm:cxn modelId="{663D269C-E56E-48B6-A962-CDA2F60FCFED}" srcId="{D35C90DE-7AF1-45E5-B21F-9B995F2F2340}" destId="{E2BA5EC7-DFB9-4ADB-8B06-2D33DE4BC23D}" srcOrd="1" destOrd="0" parTransId="{C60417C6-6A57-41F6-990F-0D6E9847BA84}" sibTransId="{3C9BF380-4CD7-4E21-A8FB-0385FE8C9789}"/>
    <dgm:cxn modelId="{EC9E26A2-24CA-46E1-B939-1629EC5EA285}" srcId="{D35C90DE-7AF1-45E5-B21F-9B995F2F2340}" destId="{DD6BA042-D46F-4BDC-A5A0-8A6F0AB4EDD7}" srcOrd="0" destOrd="0" parTransId="{55178BC8-889A-4C37-BD61-A462583129CD}" sibTransId="{8D3793CB-4111-4A28-A697-2A82332E0BC7}"/>
    <dgm:cxn modelId="{84B3DFA9-5889-47E7-8301-4DFD15D1714E}" srcId="{D35C90DE-7AF1-45E5-B21F-9B995F2F2340}" destId="{50D5DD86-3455-45B5-9E54-06E039675503}" srcOrd="2" destOrd="0" parTransId="{E25EBDBC-9196-465B-9B76-FBBB9EB07388}" sibTransId="{335A5487-823F-4428-9CD5-D2D1E11C82BA}"/>
    <dgm:cxn modelId="{70EECABB-5D28-4C6D-8CD6-FE76F3798BB9}" type="presOf" srcId="{E2BA5EC7-DFB9-4ADB-8B06-2D33DE4BC23D}" destId="{53026136-C05B-4E00-B78E-01841661704C}" srcOrd="0" destOrd="0" presId="urn:microsoft.com/office/officeart/2005/8/layout/list1"/>
    <dgm:cxn modelId="{2A1EC4CF-9A72-44FA-A07B-B554B01DF68E}" type="presOf" srcId="{DD6BA042-D46F-4BDC-A5A0-8A6F0AB4EDD7}" destId="{5530BF22-61E5-4F69-99BB-605CD79F0A5B}" srcOrd="0" destOrd="0" presId="urn:microsoft.com/office/officeart/2005/8/layout/list1"/>
    <dgm:cxn modelId="{9D87CAE7-DC18-4BD3-A911-13C7DB0A3CBB}" type="presOf" srcId="{D35C90DE-7AF1-45E5-B21F-9B995F2F2340}" destId="{A97C8BBA-0015-43A4-A7D9-F835AA5A3774}" srcOrd="0" destOrd="0" presId="urn:microsoft.com/office/officeart/2005/8/layout/list1"/>
    <dgm:cxn modelId="{D56C6C6F-5FE0-4EEC-8A6A-5E1D39C8B68C}" type="presParOf" srcId="{A97C8BBA-0015-43A4-A7D9-F835AA5A3774}" destId="{0162FE03-F4B6-4B0D-89F8-DB1690B71BFF}" srcOrd="0" destOrd="0" presId="urn:microsoft.com/office/officeart/2005/8/layout/list1"/>
    <dgm:cxn modelId="{5ABDBEDF-CC10-412C-ADE5-2EA1685B2FBE}" type="presParOf" srcId="{0162FE03-F4B6-4B0D-89F8-DB1690B71BFF}" destId="{5530BF22-61E5-4F69-99BB-605CD79F0A5B}" srcOrd="0" destOrd="0" presId="urn:microsoft.com/office/officeart/2005/8/layout/list1"/>
    <dgm:cxn modelId="{D26A0C0F-B1F7-450D-BA0F-F855174511A0}" type="presParOf" srcId="{0162FE03-F4B6-4B0D-89F8-DB1690B71BFF}" destId="{BB244969-D63A-42D5-9071-3216DC28A641}" srcOrd="1" destOrd="0" presId="urn:microsoft.com/office/officeart/2005/8/layout/list1"/>
    <dgm:cxn modelId="{69B704C0-F749-4705-BF02-B7FD0D157C4D}" type="presParOf" srcId="{A97C8BBA-0015-43A4-A7D9-F835AA5A3774}" destId="{30F5CAD3-AF0E-412A-9D73-E6DEB7F5D8FC}" srcOrd="1" destOrd="0" presId="urn:microsoft.com/office/officeart/2005/8/layout/list1"/>
    <dgm:cxn modelId="{B9E617B3-B729-4E19-BD81-694BF0D09156}" type="presParOf" srcId="{A97C8BBA-0015-43A4-A7D9-F835AA5A3774}" destId="{2921A820-0B5E-4DAD-92E5-2DE091A134DE}" srcOrd="2" destOrd="0" presId="urn:microsoft.com/office/officeart/2005/8/layout/list1"/>
    <dgm:cxn modelId="{E8909D21-0FC4-4C9A-9354-56D84A0F41B6}" type="presParOf" srcId="{A97C8BBA-0015-43A4-A7D9-F835AA5A3774}" destId="{9A7749BB-86C5-4FF1-B51B-3A5D06F0246D}" srcOrd="3" destOrd="0" presId="urn:microsoft.com/office/officeart/2005/8/layout/list1"/>
    <dgm:cxn modelId="{9D4A93D7-4043-4E07-B020-2F5405BB9C4B}" type="presParOf" srcId="{A97C8BBA-0015-43A4-A7D9-F835AA5A3774}" destId="{D74468A3-390E-44F8-9B08-BB3961FEE74A}" srcOrd="4" destOrd="0" presId="urn:microsoft.com/office/officeart/2005/8/layout/list1"/>
    <dgm:cxn modelId="{BE43B499-E43D-460B-8246-9AA8B9455EA9}" type="presParOf" srcId="{D74468A3-390E-44F8-9B08-BB3961FEE74A}" destId="{53026136-C05B-4E00-B78E-01841661704C}" srcOrd="0" destOrd="0" presId="urn:microsoft.com/office/officeart/2005/8/layout/list1"/>
    <dgm:cxn modelId="{608286BB-740D-4FB7-8C25-53E4363DF886}" type="presParOf" srcId="{D74468A3-390E-44F8-9B08-BB3961FEE74A}" destId="{615CE37F-804A-4B30-A949-BD8179A1BEFC}" srcOrd="1" destOrd="0" presId="urn:microsoft.com/office/officeart/2005/8/layout/list1"/>
    <dgm:cxn modelId="{F0C3879A-70CF-4D8D-8FF0-5237F94A0F02}" type="presParOf" srcId="{A97C8BBA-0015-43A4-A7D9-F835AA5A3774}" destId="{436C1F62-CFA6-40A6-9839-D397CF90C846}" srcOrd="5" destOrd="0" presId="urn:microsoft.com/office/officeart/2005/8/layout/list1"/>
    <dgm:cxn modelId="{5471AC7B-12D2-4BDF-AB1D-488D1E8D2B84}" type="presParOf" srcId="{A97C8BBA-0015-43A4-A7D9-F835AA5A3774}" destId="{A002427B-0AF3-4E29-AD5A-E68C9ED94E9A}" srcOrd="6" destOrd="0" presId="urn:microsoft.com/office/officeart/2005/8/layout/list1"/>
    <dgm:cxn modelId="{FBD283F3-A34F-4676-B32C-B51E139C90F2}" type="presParOf" srcId="{A97C8BBA-0015-43A4-A7D9-F835AA5A3774}" destId="{F09E3530-16DC-4527-9B3D-629A8EE0531D}" srcOrd="7" destOrd="0" presId="urn:microsoft.com/office/officeart/2005/8/layout/list1"/>
    <dgm:cxn modelId="{B8AD7596-4B34-43E1-8EFB-64787AF8BC34}" type="presParOf" srcId="{A97C8BBA-0015-43A4-A7D9-F835AA5A3774}" destId="{7EFADB48-69E5-4D60-8B89-23E2F47BE2BB}" srcOrd="8" destOrd="0" presId="urn:microsoft.com/office/officeart/2005/8/layout/list1"/>
    <dgm:cxn modelId="{510CA3AC-6118-491B-8D57-AA512D05196B}" type="presParOf" srcId="{7EFADB48-69E5-4D60-8B89-23E2F47BE2BB}" destId="{3A9CD010-2E54-4D5A-B833-02C5307F4285}" srcOrd="0" destOrd="0" presId="urn:microsoft.com/office/officeart/2005/8/layout/list1"/>
    <dgm:cxn modelId="{7496026A-4FE0-49C9-84BC-43C5A9BC5AD6}" type="presParOf" srcId="{7EFADB48-69E5-4D60-8B89-23E2F47BE2BB}" destId="{0E75E002-65EA-4CDC-98B7-4E496A22A769}" srcOrd="1" destOrd="0" presId="urn:microsoft.com/office/officeart/2005/8/layout/list1"/>
    <dgm:cxn modelId="{E8B67982-1254-4111-B964-78ED7320832F}" type="presParOf" srcId="{A97C8BBA-0015-43A4-A7D9-F835AA5A3774}" destId="{F108FBCE-331A-4826-8CD7-46FDF7BA9DE9}" srcOrd="9" destOrd="0" presId="urn:microsoft.com/office/officeart/2005/8/layout/list1"/>
    <dgm:cxn modelId="{8EB38435-1913-4CDF-8F28-26FD81A52E9C}" type="presParOf" srcId="{A97C8BBA-0015-43A4-A7D9-F835AA5A3774}" destId="{AD5617C9-DF02-4D42-B806-D71105DA30B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344556-26D2-4463-8DA4-6352B0F4FE8C}" type="doc">
      <dgm:prSet loTypeId="urn:microsoft.com/office/officeart/2008/layout/PictureAccent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8ED09FC-1CC1-460F-AB50-AD28EBDC2F2E}">
      <dgm:prSet phldrT="[Text]"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বাস্তব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পর্যায়</a:t>
          </a:r>
          <a:endParaRPr lang="en-US" dirty="0"/>
        </a:p>
      </dgm:t>
    </dgm:pt>
    <dgm:pt modelId="{B582221E-525C-4E80-8AB1-B1B7F099390E}" type="parTrans" cxnId="{462147CE-5832-4A47-8106-B316039A27D4}">
      <dgm:prSet/>
      <dgm:spPr/>
      <dgm:t>
        <a:bodyPr/>
        <a:lstStyle/>
        <a:p>
          <a:endParaRPr lang="en-US"/>
        </a:p>
      </dgm:t>
    </dgm:pt>
    <dgm:pt modelId="{0E36417B-8C95-4E35-8DF1-50A003341793}" type="sibTrans" cxnId="{462147CE-5832-4A47-8106-B316039A27D4}">
      <dgm:prSet/>
      <dgm:spPr/>
      <dgm:t>
        <a:bodyPr/>
        <a:lstStyle/>
        <a:p>
          <a:endParaRPr lang="en-US"/>
        </a:p>
      </dgm:t>
    </dgm:pt>
    <dgm:pt modelId="{E2DB16A3-59C2-49A3-A7B4-16AC938C6213}">
      <dgm:prSet phldrT="[Text]"/>
      <dgm:spPr/>
      <dgm:t>
        <a:bodyPr/>
        <a:lstStyle/>
        <a:p>
          <a:endParaRPr lang="en-US" dirty="0"/>
        </a:p>
      </dgm:t>
    </dgm:pt>
    <dgm:pt modelId="{B1E01AE2-BDA5-4DEE-AD29-0E35831EACA9}" type="parTrans" cxnId="{10570054-B010-4506-8116-024D350B157A}">
      <dgm:prSet/>
      <dgm:spPr/>
      <dgm:t>
        <a:bodyPr/>
        <a:lstStyle/>
        <a:p>
          <a:endParaRPr lang="en-US"/>
        </a:p>
      </dgm:t>
    </dgm:pt>
    <dgm:pt modelId="{9DC9F9A4-198D-41BA-A5A7-458D4572DD38}" type="sibTrans" cxnId="{10570054-B010-4506-8116-024D350B157A}">
      <dgm:prSet/>
      <dgm:spPr/>
      <dgm:t>
        <a:bodyPr/>
        <a:lstStyle/>
        <a:p>
          <a:endParaRPr lang="en-US"/>
        </a:p>
      </dgm:t>
    </dgm:pt>
    <dgm:pt modelId="{8F9B6627-A265-4DD1-8CC8-23905F2B69FA}" type="pres">
      <dgm:prSet presAssocID="{2C344556-26D2-4463-8DA4-6352B0F4FE8C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D4BC0C8D-E63B-4FBE-B3DA-F1DA0AA09597}" type="pres">
      <dgm:prSet presAssocID="{B8ED09FC-1CC1-460F-AB50-AD28EBDC2F2E}" presName="root" presStyleCnt="0">
        <dgm:presLayoutVars>
          <dgm:chMax/>
          <dgm:chPref val="4"/>
        </dgm:presLayoutVars>
      </dgm:prSet>
      <dgm:spPr/>
    </dgm:pt>
    <dgm:pt modelId="{7CA7118F-182E-4981-9B92-127E1B397F8F}" type="pres">
      <dgm:prSet presAssocID="{B8ED09FC-1CC1-460F-AB50-AD28EBDC2F2E}" presName="rootComposite" presStyleCnt="0">
        <dgm:presLayoutVars/>
      </dgm:prSet>
      <dgm:spPr/>
    </dgm:pt>
    <dgm:pt modelId="{CE12DDB1-F0B5-46AE-9748-F047A35167C3}" type="pres">
      <dgm:prSet presAssocID="{B8ED09FC-1CC1-460F-AB50-AD28EBDC2F2E}" presName="rootText" presStyleLbl="node0" presStyleIdx="0" presStyleCnt="1" custLinFactNeighborX="867" custLinFactNeighborY="-87128">
        <dgm:presLayoutVars>
          <dgm:chMax/>
          <dgm:chPref val="4"/>
        </dgm:presLayoutVars>
      </dgm:prSet>
      <dgm:spPr/>
    </dgm:pt>
    <dgm:pt modelId="{F6F6FBEC-BC9E-4CBB-B7EC-413EED22A632}" type="pres">
      <dgm:prSet presAssocID="{B8ED09FC-1CC1-460F-AB50-AD28EBDC2F2E}" presName="childShape" presStyleCnt="0">
        <dgm:presLayoutVars>
          <dgm:chMax val="0"/>
          <dgm:chPref val="0"/>
        </dgm:presLayoutVars>
      </dgm:prSet>
      <dgm:spPr/>
    </dgm:pt>
    <dgm:pt modelId="{43E4B659-7C3F-41FB-B25B-4324A37BAB72}" type="pres">
      <dgm:prSet presAssocID="{E2DB16A3-59C2-49A3-A7B4-16AC938C6213}" presName="childComposite" presStyleCnt="0">
        <dgm:presLayoutVars>
          <dgm:chMax val="0"/>
          <dgm:chPref val="0"/>
        </dgm:presLayoutVars>
      </dgm:prSet>
      <dgm:spPr/>
    </dgm:pt>
    <dgm:pt modelId="{E3F08E69-56C9-4513-9313-74FC44C8952E}" type="pres">
      <dgm:prSet presAssocID="{E2DB16A3-59C2-49A3-A7B4-16AC938C6213}" presName="Image" presStyleLbl="node1" presStyleIdx="0" presStyleCnt="1" custScaleX="271545" custScaleY="309351" custLinFactNeighborX="-3980" custLinFactNeighborY="-11940"/>
      <dgm:spPr/>
    </dgm:pt>
    <dgm:pt modelId="{B57AE64E-186F-4A38-B536-88E46AD9417C}" type="pres">
      <dgm:prSet presAssocID="{E2DB16A3-59C2-49A3-A7B4-16AC938C6213}" presName="childText" presStyleLbl="lnNode1" presStyleIdx="0" presStyleCnt="1" custScaleX="77328" custScaleY="303808" custLinFactNeighborX="104" custLinFactNeighborY="-13029">
        <dgm:presLayoutVars>
          <dgm:chMax val="0"/>
          <dgm:chPref val="0"/>
          <dgm:bulletEnabled val="1"/>
        </dgm:presLayoutVars>
      </dgm:prSet>
      <dgm:spPr/>
    </dgm:pt>
  </dgm:ptLst>
  <dgm:cxnLst>
    <dgm:cxn modelId="{10570054-B010-4506-8116-024D350B157A}" srcId="{B8ED09FC-1CC1-460F-AB50-AD28EBDC2F2E}" destId="{E2DB16A3-59C2-49A3-A7B4-16AC938C6213}" srcOrd="0" destOrd="0" parTransId="{B1E01AE2-BDA5-4DEE-AD29-0E35831EACA9}" sibTransId="{9DC9F9A4-198D-41BA-A5A7-458D4572DD38}"/>
    <dgm:cxn modelId="{59B00B9E-DC0D-41A7-9222-14A9D0BAE5B7}" type="presOf" srcId="{B8ED09FC-1CC1-460F-AB50-AD28EBDC2F2E}" destId="{CE12DDB1-F0B5-46AE-9748-F047A35167C3}" srcOrd="0" destOrd="0" presId="urn:microsoft.com/office/officeart/2008/layout/PictureAccentList"/>
    <dgm:cxn modelId="{2EF076BF-4554-40FA-8FB1-699DE5573D97}" type="presOf" srcId="{E2DB16A3-59C2-49A3-A7B4-16AC938C6213}" destId="{B57AE64E-186F-4A38-B536-88E46AD9417C}" srcOrd="0" destOrd="0" presId="urn:microsoft.com/office/officeart/2008/layout/PictureAccentList"/>
    <dgm:cxn modelId="{462147CE-5832-4A47-8106-B316039A27D4}" srcId="{2C344556-26D2-4463-8DA4-6352B0F4FE8C}" destId="{B8ED09FC-1CC1-460F-AB50-AD28EBDC2F2E}" srcOrd="0" destOrd="0" parTransId="{B582221E-525C-4E80-8AB1-B1B7F099390E}" sibTransId="{0E36417B-8C95-4E35-8DF1-50A003341793}"/>
    <dgm:cxn modelId="{C018EADB-BFFF-47AC-8358-6997B655C17F}" type="presOf" srcId="{2C344556-26D2-4463-8DA4-6352B0F4FE8C}" destId="{8F9B6627-A265-4DD1-8CC8-23905F2B69FA}" srcOrd="0" destOrd="0" presId="urn:microsoft.com/office/officeart/2008/layout/PictureAccentList"/>
    <dgm:cxn modelId="{5DEF6A22-6572-4419-A9B2-7C3028F5556E}" type="presParOf" srcId="{8F9B6627-A265-4DD1-8CC8-23905F2B69FA}" destId="{D4BC0C8D-E63B-4FBE-B3DA-F1DA0AA09597}" srcOrd="0" destOrd="0" presId="urn:microsoft.com/office/officeart/2008/layout/PictureAccentList"/>
    <dgm:cxn modelId="{5F00AC26-D979-49BD-ADA7-53FD2BA808CF}" type="presParOf" srcId="{D4BC0C8D-E63B-4FBE-B3DA-F1DA0AA09597}" destId="{7CA7118F-182E-4981-9B92-127E1B397F8F}" srcOrd="0" destOrd="0" presId="urn:microsoft.com/office/officeart/2008/layout/PictureAccentList"/>
    <dgm:cxn modelId="{596D9ABC-3263-44B6-BF1E-0ABC6DB0A927}" type="presParOf" srcId="{7CA7118F-182E-4981-9B92-127E1B397F8F}" destId="{CE12DDB1-F0B5-46AE-9748-F047A35167C3}" srcOrd="0" destOrd="0" presId="urn:microsoft.com/office/officeart/2008/layout/PictureAccentList"/>
    <dgm:cxn modelId="{7CBD78AA-3048-4B7E-BA8E-F6FE81E29806}" type="presParOf" srcId="{D4BC0C8D-E63B-4FBE-B3DA-F1DA0AA09597}" destId="{F6F6FBEC-BC9E-4CBB-B7EC-413EED22A632}" srcOrd="1" destOrd="0" presId="urn:microsoft.com/office/officeart/2008/layout/PictureAccentList"/>
    <dgm:cxn modelId="{8E3BFFE4-A166-4E01-BDB8-FD3894B7E549}" type="presParOf" srcId="{F6F6FBEC-BC9E-4CBB-B7EC-413EED22A632}" destId="{43E4B659-7C3F-41FB-B25B-4324A37BAB72}" srcOrd="0" destOrd="0" presId="urn:microsoft.com/office/officeart/2008/layout/PictureAccentList"/>
    <dgm:cxn modelId="{51B61BE8-112E-4D49-B44B-196E24A032C2}" type="presParOf" srcId="{43E4B659-7C3F-41FB-B25B-4324A37BAB72}" destId="{E3F08E69-56C9-4513-9313-74FC44C8952E}" srcOrd="0" destOrd="0" presId="urn:microsoft.com/office/officeart/2008/layout/PictureAccentList"/>
    <dgm:cxn modelId="{7F42AD29-A02B-4001-8DDC-C9C8521B909A}" type="presParOf" srcId="{43E4B659-7C3F-41FB-B25B-4324A37BAB72}" destId="{B57AE64E-186F-4A38-B536-88E46AD9417C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A82748-3299-4D82-922F-EE77E1520370}" type="doc">
      <dgm:prSet loTypeId="urn:microsoft.com/office/officeart/2008/layout/PictureAccentList" loCatId="pictur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820590-215F-440F-8411-AC5FC7969ADA}">
      <dgm:prSet phldrT="[Text]"/>
      <dgm:spPr/>
      <dgm:t>
        <a:bodyPr/>
        <a:lstStyle/>
        <a:p>
          <a:r>
            <a:rPr lang="bn-IN" b="1" dirty="0">
              <a:latin typeface="NikoshBAN" pitchFamily="2" charset="0"/>
              <a:cs typeface="NikoshBAN" pitchFamily="2" charset="0"/>
            </a:rPr>
            <a:t>আজকের পাঠ</a:t>
          </a:r>
          <a:endParaRPr lang="en-US" dirty="0"/>
        </a:p>
      </dgm:t>
    </dgm:pt>
    <dgm:pt modelId="{82656807-6E4B-41D1-BA0C-9356275BB945}" type="parTrans" cxnId="{B9A96D40-74FB-41D8-AD05-DF041187B5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72EE55F-0188-4AED-8CB6-62117F3F52BC}" type="sibTrans" cxnId="{B9A96D40-74FB-41D8-AD05-DF041187B5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B14B94B-ADBB-4006-99EF-FE336492898B}">
      <dgm:prSet phldrT="[Text]"/>
      <dgm:spPr/>
      <dgm:t>
        <a:bodyPr/>
        <a:lstStyle/>
        <a:p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৫ম_বিষয়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প্রাথমিক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গণিত_অধ্যায়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০৯ -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জ্যামিতি_পাঠ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১০৫_পাঠ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শিরোনাম: 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ট্রাপিজিয়াম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ও সামান্তরিক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9564B64-67E9-4A39-9EC5-E34AFE3482BC}" type="parTrans" cxnId="{9C8E896F-E06D-4DCB-A65B-2D2853181F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E1EBF3B-474B-4C1D-AD6D-4C132E0F81B4}" type="sibTrans" cxnId="{9C8E896F-E06D-4DCB-A65B-2D2853181F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3DD1BF-61B6-4EC6-BDB5-5D1FAC4F6566}" type="pres">
      <dgm:prSet presAssocID="{9FA82748-3299-4D82-922F-EE77E152037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BAA203A2-54EE-4E26-8FF5-5469099C2742}" type="pres">
      <dgm:prSet presAssocID="{BA820590-215F-440F-8411-AC5FC7969ADA}" presName="root" presStyleCnt="0">
        <dgm:presLayoutVars>
          <dgm:chMax/>
          <dgm:chPref val="4"/>
        </dgm:presLayoutVars>
      </dgm:prSet>
      <dgm:spPr/>
    </dgm:pt>
    <dgm:pt modelId="{30EEC3AC-1B2C-4CA1-8967-13A81973DDA4}" type="pres">
      <dgm:prSet presAssocID="{BA820590-215F-440F-8411-AC5FC7969ADA}" presName="rootComposite" presStyleCnt="0">
        <dgm:presLayoutVars/>
      </dgm:prSet>
      <dgm:spPr/>
    </dgm:pt>
    <dgm:pt modelId="{639FE503-A3A6-45FE-B297-F63F2005F06C}" type="pres">
      <dgm:prSet presAssocID="{BA820590-215F-440F-8411-AC5FC7969ADA}" presName="rootText" presStyleLbl="node0" presStyleIdx="0" presStyleCnt="1" custLinFactNeighborX="53" custLinFactNeighborY="2228">
        <dgm:presLayoutVars>
          <dgm:chMax/>
          <dgm:chPref val="4"/>
        </dgm:presLayoutVars>
      </dgm:prSet>
      <dgm:spPr/>
    </dgm:pt>
    <dgm:pt modelId="{A2A77317-5DBF-4754-A169-BDFAFB407188}" type="pres">
      <dgm:prSet presAssocID="{BA820590-215F-440F-8411-AC5FC7969ADA}" presName="childShape" presStyleCnt="0">
        <dgm:presLayoutVars>
          <dgm:chMax val="0"/>
          <dgm:chPref val="0"/>
        </dgm:presLayoutVars>
      </dgm:prSet>
      <dgm:spPr/>
    </dgm:pt>
    <dgm:pt modelId="{51246601-8A62-44B8-84CA-EF06B4E2E945}" type="pres">
      <dgm:prSet presAssocID="{9B14B94B-ADBB-4006-99EF-FE336492898B}" presName="childComposite" presStyleCnt="0">
        <dgm:presLayoutVars>
          <dgm:chMax val="0"/>
          <dgm:chPref val="0"/>
        </dgm:presLayoutVars>
      </dgm:prSet>
      <dgm:spPr/>
    </dgm:pt>
    <dgm:pt modelId="{74142299-4158-45E7-B668-06722B7A164B}" type="pres">
      <dgm:prSet presAssocID="{9B14B94B-ADBB-4006-99EF-FE336492898B}" presName="Image" presStyleLbl="node1" presStyleIdx="0" presStyleCnt="1" custScaleX="244218" custScaleY="339076" custLinFactNeighborX="-18656" custLinFactNeighborY="-4579"/>
      <dgm:spPr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</dgm:spPr>
    </dgm:pt>
    <dgm:pt modelId="{F7A823B7-1002-41BC-B57E-3FB5621D7FC1}" type="pres">
      <dgm:prSet presAssocID="{9B14B94B-ADBB-4006-99EF-FE336492898B}" presName="childText" presStyleLbl="lnNode1" presStyleIdx="0" presStyleCnt="1" custScaleX="85032" custScaleY="349231" custLinFactNeighborX="2814" custLinFactNeighborY="-4518">
        <dgm:presLayoutVars>
          <dgm:chMax val="0"/>
          <dgm:chPref val="0"/>
          <dgm:bulletEnabled val="1"/>
        </dgm:presLayoutVars>
      </dgm:prSet>
      <dgm:spPr/>
    </dgm:pt>
  </dgm:ptLst>
  <dgm:cxnLst>
    <dgm:cxn modelId="{2195C129-6AE0-47CA-9A53-F78FCC01BB97}" type="presOf" srcId="{9B14B94B-ADBB-4006-99EF-FE336492898B}" destId="{F7A823B7-1002-41BC-B57E-3FB5621D7FC1}" srcOrd="0" destOrd="0" presId="urn:microsoft.com/office/officeart/2008/layout/PictureAccentList"/>
    <dgm:cxn modelId="{B9A96D40-74FB-41D8-AD05-DF041187B573}" srcId="{9FA82748-3299-4D82-922F-EE77E1520370}" destId="{BA820590-215F-440F-8411-AC5FC7969ADA}" srcOrd="0" destOrd="0" parTransId="{82656807-6E4B-41D1-BA0C-9356275BB945}" sibTransId="{C72EE55F-0188-4AED-8CB6-62117F3F52BC}"/>
    <dgm:cxn modelId="{9C8E896F-E06D-4DCB-A65B-2D2853181FC1}" srcId="{BA820590-215F-440F-8411-AC5FC7969ADA}" destId="{9B14B94B-ADBB-4006-99EF-FE336492898B}" srcOrd="0" destOrd="0" parTransId="{F9564B64-67E9-4A39-9EC5-E34AFE3482BC}" sibTransId="{5E1EBF3B-474B-4C1D-AD6D-4C132E0F81B4}"/>
    <dgm:cxn modelId="{5D7E0377-92E3-48D4-9C9B-1A16A8B5F4F9}" type="presOf" srcId="{BA820590-215F-440F-8411-AC5FC7969ADA}" destId="{639FE503-A3A6-45FE-B297-F63F2005F06C}" srcOrd="0" destOrd="0" presId="urn:microsoft.com/office/officeart/2008/layout/PictureAccentList"/>
    <dgm:cxn modelId="{7BD8DC99-3CBB-476A-A769-F0BDF887D8C7}" type="presOf" srcId="{9FA82748-3299-4D82-922F-EE77E1520370}" destId="{DB3DD1BF-61B6-4EC6-BDB5-5D1FAC4F6566}" srcOrd="0" destOrd="0" presId="urn:microsoft.com/office/officeart/2008/layout/PictureAccentList"/>
    <dgm:cxn modelId="{636554BA-EF0F-45BE-84F6-89CF44749445}" type="presParOf" srcId="{DB3DD1BF-61B6-4EC6-BDB5-5D1FAC4F6566}" destId="{BAA203A2-54EE-4E26-8FF5-5469099C2742}" srcOrd="0" destOrd="0" presId="urn:microsoft.com/office/officeart/2008/layout/PictureAccentList"/>
    <dgm:cxn modelId="{7BDE8F50-0AA5-4E1F-952E-B3CDFC6996F0}" type="presParOf" srcId="{BAA203A2-54EE-4E26-8FF5-5469099C2742}" destId="{30EEC3AC-1B2C-4CA1-8967-13A81973DDA4}" srcOrd="0" destOrd="0" presId="urn:microsoft.com/office/officeart/2008/layout/PictureAccentList"/>
    <dgm:cxn modelId="{F30D92CB-D620-404A-8D06-BEE503F41AB6}" type="presParOf" srcId="{30EEC3AC-1B2C-4CA1-8967-13A81973DDA4}" destId="{639FE503-A3A6-45FE-B297-F63F2005F06C}" srcOrd="0" destOrd="0" presId="urn:microsoft.com/office/officeart/2008/layout/PictureAccentList"/>
    <dgm:cxn modelId="{A1D683D7-4032-4D58-ABC3-715569FFB159}" type="presParOf" srcId="{BAA203A2-54EE-4E26-8FF5-5469099C2742}" destId="{A2A77317-5DBF-4754-A169-BDFAFB407188}" srcOrd="1" destOrd="0" presId="urn:microsoft.com/office/officeart/2008/layout/PictureAccentList"/>
    <dgm:cxn modelId="{E146ADE1-059D-44EC-90D1-0AA1DBF8179B}" type="presParOf" srcId="{A2A77317-5DBF-4754-A169-BDFAFB407188}" destId="{51246601-8A62-44B8-84CA-EF06B4E2E945}" srcOrd="0" destOrd="0" presId="urn:microsoft.com/office/officeart/2008/layout/PictureAccentList"/>
    <dgm:cxn modelId="{DBAA0AD4-56D9-4F21-A995-26FC9A2C8F26}" type="presParOf" srcId="{51246601-8A62-44B8-84CA-EF06B4E2E945}" destId="{74142299-4158-45E7-B668-06722B7A164B}" srcOrd="0" destOrd="0" presId="urn:microsoft.com/office/officeart/2008/layout/PictureAccentList"/>
    <dgm:cxn modelId="{4715DEC2-0355-480F-8E51-2EE55FE07423}" type="presParOf" srcId="{51246601-8A62-44B8-84CA-EF06B4E2E945}" destId="{F7A823B7-1002-41BC-B57E-3FB5621D7FC1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1A820-0B5E-4DAD-92E5-2DE091A134DE}">
      <dsp:nvSpPr>
        <dsp:cNvPr id="0" name=""/>
        <dsp:cNvSpPr/>
      </dsp:nvSpPr>
      <dsp:spPr>
        <a:xfrm>
          <a:off x="0" y="568330"/>
          <a:ext cx="10416701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244969-D63A-42D5-9071-3216DC28A641}">
      <dsp:nvSpPr>
        <dsp:cNvPr id="0" name=""/>
        <dsp:cNvSpPr/>
      </dsp:nvSpPr>
      <dsp:spPr>
        <a:xfrm>
          <a:off x="520835" y="7450"/>
          <a:ext cx="9114833" cy="1121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/>
            <a:t>• ৬.৩.৪ </a:t>
          </a:r>
          <a:r>
            <a:rPr lang="bn-BD" sz="3200" kern="1200" dirty="0" err="1"/>
            <a:t>ট্রাপিজিয়ামের</a:t>
          </a:r>
          <a:r>
            <a:rPr lang="bn-BD" sz="3200" kern="1200" dirty="0"/>
            <a:t> বাহু ও কোণ সংক্রান্ত বৈশিষ্ট্যসমূহ বলতে পারবে।_</a:t>
          </a:r>
        </a:p>
      </dsp:txBody>
      <dsp:txXfrm>
        <a:off x="575595" y="62210"/>
        <a:ext cx="9005313" cy="1012240"/>
      </dsp:txXfrm>
    </dsp:sp>
    <dsp:sp modelId="{A002427B-0AF3-4E29-AD5A-E68C9ED94E9A}">
      <dsp:nvSpPr>
        <dsp:cNvPr id="0" name=""/>
        <dsp:cNvSpPr/>
      </dsp:nvSpPr>
      <dsp:spPr>
        <a:xfrm>
          <a:off x="0" y="2292010"/>
          <a:ext cx="10416701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CE37F-804A-4B30-A949-BD8179A1BEFC}">
      <dsp:nvSpPr>
        <dsp:cNvPr id="0" name=""/>
        <dsp:cNvSpPr/>
      </dsp:nvSpPr>
      <dsp:spPr>
        <a:xfrm>
          <a:off x="520835" y="1731130"/>
          <a:ext cx="9114833" cy="1121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/>
            <a:t>• ৬.৩.১১ পরিবেশের উপাদানের সঙ্গে </a:t>
          </a:r>
          <a:r>
            <a:rPr lang="bn-BD" sz="3200" kern="1200" dirty="0" err="1"/>
            <a:t>উৎসাহের</a:t>
          </a:r>
          <a:r>
            <a:rPr lang="bn-BD" sz="3200" kern="1200" dirty="0"/>
            <a:t> সঙ্গে </a:t>
          </a:r>
          <a:r>
            <a:rPr lang="bn-BD" sz="3200" kern="1200" dirty="0" err="1"/>
            <a:t>বিভিন্নরকম</a:t>
          </a:r>
          <a:r>
            <a:rPr lang="bn-BD" sz="3200" kern="1200" dirty="0"/>
            <a:t> চতুর্ভুজের সম্পর্ক স্থাপন করতে পারবে।</a:t>
          </a:r>
        </a:p>
      </dsp:txBody>
      <dsp:txXfrm>
        <a:off x="575595" y="1785890"/>
        <a:ext cx="9005313" cy="1012240"/>
      </dsp:txXfrm>
    </dsp:sp>
    <dsp:sp modelId="{AD5617C9-DF02-4D42-B806-D71105DA30BE}">
      <dsp:nvSpPr>
        <dsp:cNvPr id="0" name=""/>
        <dsp:cNvSpPr/>
      </dsp:nvSpPr>
      <dsp:spPr>
        <a:xfrm>
          <a:off x="0" y="4015691"/>
          <a:ext cx="10416701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5E002-65EA-4CDC-98B7-4E496A22A769}">
      <dsp:nvSpPr>
        <dsp:cNvPr id="0" name=""/>
        <dsp:cNvSpPr/>
      </dsp:nvSpPr>
      <dsp:spPr>
        <a:xfrm>
          <a:off x="520835" y="3454811"/>
          <a:ext cx="9114833" cy="1121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/>
            <a:t>• ৬.৩.৮ </a:t>
          </a:r>
          <a:r>
            <a:rPr lang="bn-BD" sz="3200" kern="1200" dirty="0" err="1"/>
            <a:t>উৎসাহের</a:t>
          </a:r>
          <a:r>
            <a:rPr lang="bn-BD" sz="3200" kern="1200" dirty="0"/>
            <a:t> সঙ্গে সামান্তরিক অঙ্কন করতে পারবে।</a:t>
          </a:r>
        </a:p>
      </dsp:txBody>
      <dsp:txXfrm>
        <a:off x="575595" y="3509571"/>
        <a:ext cx="9005313" cy="10122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2DDB1-F0B5-46AE-9748-F047A35167C3}">
      <dsp:nvSpPr>
        <dsp:cNvPr id="0" name=""/>
        <dsp:cNvSpPr/>
      </dsp:nvSpPr>
      <dsp:spPr>
        <a:xfrm>
          <a:off x="452629" y="0"/>
          <a:ext cx="10497765" cy="12220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latin typeface="NikoshBAN" panose="02000000000000000000" pitchFamily="2" charset="0"/>
              <a:cs typeface="NikoshBAN" panose="02000000000000000000" pitchFamily="2" charset="0"/>
            </a:rPr>
            <a:t>বাস্তব </a:t>
          </a: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পর্যায়</a:t>
          </a:r>
          <a:endParaRPr lang="en-US" sz="6500" kern="1200" dirty="0"/>
        </a:p>
      </dsp:txBody>
      <dsp:txXfrm>
        <a:off x="488423" y="35794"/>
        <a:ext cx="10426177" cy="1150503"/>
      </dsp:txXfrm>
    </dsp:sp>
    <dsp:sp modelId="{E3F08E69-56C9-4513-9313-74FC44C8952E}">
      <dsp:nvSpPr>
        <dsp:cNvPr id="0" name=""/>
        <dsp:cNvSpPr/>
      </dsp:nvSpPr>
      <dsp:spPr>
        <a:xfrm>
          <a:off x="310454" y="1297411"/>
          <a:ext cx="3318527" cy="378055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AE64E-186F-4A38-B536-88E46AD9417C}">
      <dsp:nvSpPr>
        <dsp:cNvPr id="0" name=""/>
        <dsp:cNvSpPr/>
      </dsp:nvSpPr>
      <dsp:spPr>
        <a:xfrm>
          <a:off x="3755477" y="1317973"/>
          <a:ext cx="7115992" cy="371281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3936754" y="1499250"/>
        <a:ext cx="6753438" cy="33502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FE503-A3A6-45FE-B297-F63F2005F06C}">
      <dsp:nvSpPr>
        <dsp:cNvPr id="0" name=""/>
        <dsp:cNvSpPr/>
      </dsp:nvSpPr>
      <dsp:spPr>
        <a:xfrm>
          <a:off x="811307" y="24741"/>
          <a:ext cx="9544243" cy="1029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395" tIns="74930" rIns="112395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5900" b="1" kern="1200" dirty="0">
              <a:latin typeface="NikoshBAN" pitchFamily="2" charset="0"/>
              <a:cs typeface="NikoshBAN" pitchFamily="2" charset="0"/>
            </a:rPr>
            <a:t>আজকের পাঠ</a:t>
          </a:r>
          <a:endParaRPr lang="en-US" sz="5900" kern="1200" dirty="0"/>
        </a:p>
      </dsp:txBody>
      <dsp:txXfrm>
        <a:off x="841470" y="54904"/>
        <a:ext cx="9483917" cy="969524"/>
      </dsp:txXfrm>
    </dsp:sp>
    <dsp:sp modelId="{74142299-4158-45E7-B668-06722B7A164B}">
      <dsp:nvSpPr>
        <dsp:cNvPr id="0" name=""/>
        <dsp:cNvSpPr/>
      </dsp:nvSpPr>
      <dsp:spPr>
        <a:xfrm>
          <a:off x="559109" y="1222153"/>
          <a:ext cx="2515079" cy="349197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A823B7-1002-41BC-B57E-3FB5621D7FC1}">
      <dsp:nvSpPr>
        <dsp:cNvPr id="0" name=""/>
        <dsp:cNvSpPr/>
      </dsp:nvSpPr>
      <dsp:spPr>
        <a:xfrm>
          <a:off x="3455942" y="1170491"/>
          <a:ext cx="7187416" cy="3596555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44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r>
            <a:rPr lang="bn-BD" sz="44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sz="44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৫ম_বিষয়</a:t>
          </a:r>
          <a:r>
            <a:rPr lang="bn-BD" sz="44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প্রাথমিক </a:t>
          </a:r>
          <a:r>
            <a:rPr lang="bn-BD" sz="44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গণিত_অধ্যায়</a:t>
          </a:r>
          <a:r>
            <a:rPr lang="bn-BD" sz="44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০৯ - </a:t>
          </a:r>
          <a:r>
            <a:rPr lang="bn-BD" sz="44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জ্যামিতি_পাঠ</a:t>
          </a:r>
          <a:r>
            <a:rPr lang="bn-BD" sz="44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sz="44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১০৫_পাঠ</a:t>
          </a:r>
          <a:r>
            <a:rPr lang="bn-BD" sz="44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শিরোনাম: </a:t>
          </a:r>
          <a:r>
            <a:rPr lang="bn-BD" sz="44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ট্রাপিজিয়াম</a:t>
          </a:r>
          <a:r>
            <a:rPr lang="bn-BD" sz="44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ও সামান্তরিক</a:t>
          </a:r>
          <a:endParaRPr lang="en-US" sz="4400" kern="1200" dirty="0">
            <a:latin typeface="NikoshBAN" pitchFamily="2" charset="0"/>
            <a:cs typeface="NikoshBAN" pitchFamily="2" charset="0"/>
          </a:endParaRPr>
        </a:p>
      </dsp:txBody>
      <dsp:txXfrm>
        <a:off x="3631543" y="1346092"/>
        <a:ext cx="6836214" cy="32453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05E82-7276-4099-95FA-4272421F5439}" type="datetimeFigureOut">
              <a:rPr lang="bn-BD" smtClean="0"/>
              <a:t>1/3/1448</a:t>
            </a:fld>
            <a:endParaRPr lang="bn-B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n-B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00139-EB88-4C7D-A8A4-4D770722A91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1304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hool desks and a chalkboard&#10;&#10;AI-generated content may be incorrect.">
            <a:extLst>
              <a:ext uri="{FF2B5EF4-FFF2-40B4-BE49-F238E27FC236}">
                <a16:creationId xmlns:a16="http://schemas.microsoft.com/office/drawing/2014/main" id="{CF4B37B0-A239-73F3-6F25-998DA774D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" y="355560"/>
            <a:ext cx="11384279" cy="6017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137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text and a person&#10;&#10;AI-generated content may be incorrect.">
            <a:extLst>
              <a:ext uri="{FF2B5EF4-FFF2-40B4-BE49-F238E27FC236}">
                <a16:creationId xmlns:a16="http://schemas.microsoft.com/office/drawing/2014/main" id="{A3444188-76B3-D228-876B-53228E131F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5" y="391668"/>
            <a:ext cx="11332465" cy="599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A0B70BC6-78DB-24D2-4AE5-702CCD0F19D6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পাঠ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পরিচিতি</a:t>
            </a:r>
            <a:endParaRPr lang="bn-BD" sz="800" b="1" dirty="0">
              <a:latin typeface="Arial" panose="020B06040202020202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BC6B8FC-7F88-46EA-4177-97CF94D1A6E0}"/>
              </a:ext>
            </a:extLst>
          </p:cNvPr>
          <p:cNvSpPr/>
          <p:nvPr/>
        </p:nvSpPr>
        <p:spPr>
          <a:xfrm>
            <a:off x="397397" y="337111"/>
            <a:ext cx="1971945" cy="1111041"/>
          </a:xfrm>
          <a:custGeom>
            <a:avLst/>
            <a:gdLst/>
            <a:ahLst/>
            <a:cxnLst/>
            <a:rect l="l" t="t" r="r" b="b"/>
            <a:pathLst>
              <a:path w="2205280" h="1494077">
                <a:moveTo>
                  <a:pt x="0" y="0"/>
                </a:moveTo>
                <a:lnTo>
                  <a:pt x="2205280" y="0"/>
                </a:lnTo>
                <a:lnTo>
                  <a:pt x="220528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EB4961BC-5207-FFF9-CA2F-BBECFD04AEA1}"/>
              </a:ext>
            </a:extLst>
          </p:cNvPr>
          <p:cNvSpPr/>
          <p:nvPr/>
        </p:nvSpPr>
        <p:spPr>
          <a:xfrm flipH="1">
            <a:off x="9813977" y="337110"/>
            <a:ext cx="1971945" cy="1111041"/>
          </a:xfrm>
          <a:custGeom>
            <a:avLst/>
            <a:gdLst/>
            <a:ahLst/>
            <a:cxnLst/>
            <a:rect l="l" t="t" r="r" b="b"/>
            <a:pathLst>
              <a:path w="2205280" h="1494077">
                <a:moveTo>
                  <a:pt x="0" y="0"/>
                </a:moveTo>
                <a:lnTo>
                  <a:pt x="2205280" y="0"/>
                </a:lnTo>
                <a:lnTo>
                  <a:pt x="220528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286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5BBC8373-0E31-9F88-46E2-F046C0B328CE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শিখনফল</a:t>
            </a:r>
            <a:endParaRPr lang="bn-BD" sz="800" dirty="0">
              <a:latin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CB56269-A3D0-37C6-D710-017B6BEB252C}"/>
              </a:ext>
            </a:extLst>
          </p:cNvPr>
          <p:cNvSpPr/>
          <p:nvPr/>
        </p:nvSpPr>
        <p:spPr>
          <a:xfrm>
            <a:off x="397397" y="298379"/>
            <a:ext cx="1121780" cy="103135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4664297-EAC7-86D1-F121-318B848B119B}"/>
              </a:ext>
            </a:extLst>
          </p:cNvPr>
          <p:cNvSpPr/>
          <p:nvPr/>
        </p:nvSpPr>
        <p:spPr>
          <a:xfrm>
            <a:off x="10664142" y="298378"/>
            <a:ext cx="1121780" cy="103135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33176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পাঠ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ঘোষণা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E30B0067-F49D-CBD6-CA5D-570C7B14106A}"/>
              </a:ext>
            </a:extLst>
          </p:cNvPr>
          <p:cNvSpPr/>
          <p:nvPr/>
        </p:nvSpPr>
        <p:spPr>
          <a:xfrm>
            <a:off x="406078" y="358756"/>
            <a:ext cx="1179654" cy="910603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D91AE1C1-B2C2-A94D-A9AC-91DE097F5CF0}"/>
              </a:ext>
            </a:extLst>
          </p:cNvPr>
          <p:cNvSpPr/>
          <p:nvPr/>
        </p:nvSpPr>
        <p:spPr>
          <a:xfrm>
            <a:off x="10606268" y="358756"/>
            <a:ext cx="1179654" cy="910602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421525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জোড়ায়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51C68FD4-10C4-8F2F-3E25-99B988544A28}"/>
              </a:ext>
            </a:extLst>
          </p:cNvPr>
          <p:cNvSpPr/>
          <p:nvPr/>
        </p:nvSpPr>
        <p:spPr>
          <a:xfrm>
            <a:off x="406078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F1A70A3-49D0-39AE-7D9C-DBDA2D10128A}"/>
              </a:ext>
            </a:extLst>
          </p:cNvPr>
          <p:cNvSpPr/>
          <p:nvPr/>
        </p:nvSpPr>
        <p:spPr>
          <a:xfrm>
            <a:off x="10339086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354A5903-9389-58F3-1709-409017D6830D}"/>
              </a:ext>
            </a:extLst>
          </p:cNvPr>
          <p:cNvSpPr/>
          <p:nvPr/>
        </p:nvSpPr>
        <p:spPr>
          <a:xfrm>
            <a:off x="2584047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0F8D3D7B-2DF5-7935-33BC-40BEB3376698}"/>
              </a:ext>
            </a:extLst>
          </p:cNvPr>
          <p:cNvSpPr/>
          <p:nvPr/>
        </p:nvSpPr>
        <p:spPr>
          <a:xfrm>
            <a:off x="8006276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02208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দলগত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591EFE1-34ED-CFE5-839F-522498C258A0}"/>
              </a:ext>
            </a:extLst>
          </p:cNvPr>
          <p:cNvSpPr/>
          <p:nvPr/>
        </p:nvSpPr>
        <p:spPr>
          <a:xfrm>
            <a:off x="397397" y="358757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56FE2A3-5EF3-F4C3-C264-79D0CF5074B9}"/>
              </a:ext>
            </a:extLst>
          </p:cNvPr>
          <p:cNvSpPr/>
          <p:nvPr/>
        </p:nvSpPr>
        <p:spPr>
          <a:xfrm>
            <a:off x="2679539" y="358756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5AA44410-B445-28E2-8F2E-6CBA1AEF8400}"/>
              </a:ext>
            </a:extLst>
          </p:cNvPr>
          <p:cNvSpPr/>
          <p:nvPr/>
        </p:nvSpPr>
        <p:spPr>
          <a:xfrm>
            <a:off x="7953736" y="358755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20085643-F8AC-7A19-42B3-8300CF3D7B42}"/>
              </a:ext>
            </a:extLst>
          </p:cNvPr>
          <p:cNvSpPr/>
          <p:nvPr/>
        </p:nvSpPr>
        <p:spPr>
          <a:xfrm>
            <a:off x="10102770" y="358756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6655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দলগত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উপস্থাপন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E44C0B4-BE15-F689-D858-96E1FC177F7C}"/>
              </a:ext>
            </a:extLst>
          </p:cNvPr>
          <p:cNvSpPr/>
          <p:nvPr/>
        </p:nvSpPr>
        <p:spPr>
          <a:xfrm>
            <a:off x="397396" y="358756"/>
            <a:ext cx="1466127" cy="910602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AFC0D39-5E05-8684-2A4C-BB008109FEDF}"/>
              </a:ext>
            </a:extLst>
          </p:cNvPr>
          <p:cNvSpPr/>
          <p:nvPr/>
        </p:nvSpPr>
        <p:spPr>
          <a:xfrm>
            <a:off x="10319795" y="358756"/>
            <a:ext cx="1466127" cy="910602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A2F9FB5-0B55-4087-81EC-86E0CF3E8367}"/>
              </a:ext>
            </a:extLst>
          </p:cNvPr>
          <p:cNvSpPr/>
          <p:nvPr/>
        </p:nvSpPr>
        <p:spPr>
          <a:xfrm>
            <a:off x="2177428" y="1269358"/>
            <a:ext cx="7483999" cy="5113154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29089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84632" y="358756"/>
            <a:ext cx="11309971" cy="829520"/>
          </a:xfrm>
          <a:prstGeom prst="roundRect">
            <a:avLst>
              <a:gd name="adj" fmla="val 20480"/>
            </a:avLst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মূল্যায়ন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68D05E76-33BF-D94A-4666-FBFB12CBF94D}"/>
              </a:ext>
            </a:extLst>
          </p:cNvPr>
          <p:cNvSpPr/>
          <p:nvPr/>
        </p:nvSpPr>
        <p:spPr>
          <a:xfrm>
            <a:off x="406078" y="399297"/>
            <a:ext cx="1751637" cy="829520"/>
          </a:xfrm>
          <a:custGeom>
            <a:avLst/>
            <a:gdLst/>
            <a:ahLst/>
            <a:cxnLst/>
            <a:rect l="l" t="t" r="r" b="b"/>
            <a:pathLst>
              <a:path w="2543468" h="1494077">
                <a:moveTo>
                  <a:pt x="0" y="0"/>
                </a:moveTo>
                <a:lnTo>
                  <a:pt x="2543468" y="0"/>
                </a:lnTo>
                <a:lnTo>
                  <a:pt x="2543468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4045290-3B1F-DDE7-CF30-9618D04945E0}"/>
              </a:ext>
            </a:extLst>
          </p:cNvPr>
          <p:cNvSpPr/>
          <p:nvPr/>
        </p:nvSpPr>
        <p:spPr>
          <a:xfrm>
            <a:off x="10034285" y="399297"/>
            <a:ext cx="1751637" cy="829520"/>
          </a:xfrm>
          <a:custGeom>
            <a:avLst/>
            <a:gdLst/>
            <a:ahLst/>
            <a:cxnLst/>
            <a:rect l="l" t="t" r="r" b="b"/>
            <a:pathLst>
              <a:path w="2543468" h="1494077">
                <a:moveTo>
                  <a:pt x="0" y="0"/>
                </a:moveTo>
                <a:lnTo>
                  <a:pt x="2543468" y="0"/>
                </a:lnTo>
                <a:lnTo>
                  <a:pt x="2543468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2802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বাড়ির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BE874BEB-7C48-E97C-FBD6-7698AEB7FA51}"/>
              </a:ext>
            </a:extLst>
          </p:cNvPr>
          <p:cNvGrpSpPr/>
          <p:nvPr/>
        </p:nvGrpSpPr>
        <p:grpSpPr>
          <a:xfrm>
            <a:off x="406078" y="379026"/>
            <a:ext cx="995423" cy="870062"/>
            <a:chOff x="0" y="0"/>
            <a:chExt cx="2153625" cy="199210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B7155382-B138-B0D3-C37E-D35529CC5A9E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22AE382-0089-2746-1FA4-93450C8F0FF0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2564FE71-52D1-7F26-1D08-085947A8F522}"/>
              </a:ext>
            </a:extLst>
          </p:cNvPr>
          <p:cNvGrpSpPr/>
          <p:nvPr/>
        </p:nvGrpSpPr>
        <p:grpSpPr>
          <a:xfrm>
            <a:off x="1831693" y="399297"/>
            <a:ext cx="995423" cy="870062"/>
            <a:chOff x="0" y="0"/>
            <a:chExt cx="2153625" cy="1992103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56C74440-4C28-B8E7-637D-8F9434E9C6CB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5A1307BD-F5DE-D25E-8D36-70222C8C888C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45CE52C7-A010-14EB-1C39-E9730E46F252}"/>
              </a:ext>
            </a:extLst>
          </p:cNvPr>
          <p:cNvGrpSpPr/>
          <p:nvPr/>
        </p:nvGrpSpPr>
        <p:grpSpPr>
          <a:xfrm>
            <a:off x="3257308" y="419568"/>
            <a:ext cx="995423" cy="870062"/>
            <a:chOff x="0" y="0"/>
            <a:chExt cx="2153625" cy="1992103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F353A80-4C5D-5E48-A711-AFC0E69B4732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C78898C0-DCF5-216C-321F-237EF2229D67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84E7CB2A-1FE3-8600-6780-AA88C6AB61E4}"/>
              </a:ext>
            </a:extLst>
          </p:cNvPr>
          <p:cNvGrpSpPr/>
          <p:nvPr/>
        </p:nvGrpSpPr>
        <p:grpSpPr>
          <a:xfrm>
            <a:off x="7732485" y="376627"/>
            <a:ext cx="995423" cy="870062"/>
            <a:chOff x="0" y="0"/>
            <a:chExt cx="2153625" cy="1992103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C7834D1-7518-A2D1-0582-95DB2D694312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9A701B2-D5D8-8CC5-C2AB-8D74784DF0AD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FAB71076-3F95-E09F-ED18-0B4BD4F140B2}"/>
              </a:ext>
            </a:extLst>
          </p:cNvPr>
          <p:cNvGrpSpPr/>
          <p:nvPr/>
        </p:nvGrpSpPr>
        <p:grpSpPr>
          <a:xfrm>
            <a:off x="9158100" y="338484"/>
            <a:ext cx="995423" cy="870062"/>
            <a:chOff x="0" y="0"/>
            <a:chExt cx="2153625" cy="1992103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A43339A8-FF86-EE6C-58AC-A883880701B9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F8FED02-9438-F0A9-5C24-9D72710CAA38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6857B3B2-8023-97CF-88FD-DEDFC7212623}"/>
              </a:ext>
            </a:extLst>
          </p:cNvPr>
          <p:cNvGrpSpPr/>
          <p:nvPr/>
        </p:nvGrpSpPr>
        <p:grpSpPr>
          <a:xfrm>
            <a:off x="10670158" y="315815"/>
            <a:ext cx="995423" cy="870062"/>
            <a:chOff x="0" y="0"/>
            <a:chExt cx="2153625" cy="1992103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42E00DD3-4306-110A-650D-207F3628BF2A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F8CAD6F9-75B7-5B1A-00CE-4936555E9EE8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848678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A817246-F08D-2F97-331F-F6761791E19A}"/>
              </a:ext>
            </a:extLst>
          </p:cNvPr>
          <p:cNvGrpSpPr/>
          <p:nvPr/>
        </p:nvGrpSpPr>
        <p:grpSpPr>
          <a:xfrm>
            <a:off x="412316" y="367303"/>
            <a:ext cx="721540" cy="720833"/>
            <a:chOff x="0" y="0"/>
            <a:chExt cx="1515992" cy="174001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CC160F7-2C37-3D38-FA23-9498277C5468}"/>
                </a:ext>
              </a:extLst>
            </p:cNvPr>
            <p:cNvSpPr/>
            <p:nvPr/>
          </p:nvSpPr>
          <p:spPr>
            <a:xfrm>
              <a:off x="0" y="0"/>
              <a:ext cx="1515992" cy="1740019"/>
            </a:xfrm>
            <a:custGeom>
              <a:avLst/>
              <a:gdLst/>
              <a:ahLst/>
              <a:cxnLst/>
              <a:rect l="l" t="t" r="r" b="b"/>
              <a:pathLst>
                <a:path w="1515992" h="1740019">
                  <a:moveTo>
                    <a:pt x="0" y="0"/>
                  </a:moveTo>
                  <a:lnTo>
                    <a:pt x="1515992" y="0"/>
                  </a:lnTo>
                  <a:lnTo>
                    <a:pt x="1515992" y="1740019"/>
                  </a:lnTo>
                  <a:lnTo>
                    <a:pt x="0" y="1740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3A0A4B8-FB05-71F9-68FE-915F19CCF70F}"/>
                </a:ext>
              </a:extLst>
            </p:cNvPr>
            <p:cNvSpPr/>
            <p:nvPr/>
          </p:nvSpPr>
          <p:spPr>
            <a:xfrm>
              <a:off x="198680" y="82824"/>
              <a:ext cx="1118632" cy="1387450"/>
            </a:xfrm>
            <a:custGeom>
              <a:avLst/>
              <a:gdLst/>
              <a:ahLst/>
              <a:cxnLst/>
              <a:rect l="l" t="t" r="r" b="b"/>
              <a:pathLst>
                <a:path w="1118632" h="1387450">
                  <a:moveTo>
                    <a:pt x="0" y="0"/>
                  </a:moveTo>
                  <a:lnTo>
                    <a:pt x="1118632" y="0"/>
                  </a:lnTo>
                  <a:lnTo>
                    <a:pt x="1118632" y="1387450"/>
                  </a:lnTo>
                  <a:lnTo>
                    <a:pt x="0" y="1387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99472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A5864623-BB6E-8A7C-630B-7C29A35F3C51}"/>
              </a:ext>
            </a:extLst>
          </p:cNvPr>
          <p:cNvSpPr/>
          <p:nvPr/>
        </p:nvSpPr>
        <p:spPr>
          <a:xfrm>
            <a:off x="400742" y="367303"/>
            <a:ext cx="837750" cy="848039"/>
          </a:xfrm>
          <a:custGeom>
            <a:avLst/>
            <a:gdLst/>
            <a:ahLst/>
            <a:cxnLst/>
            <a:rect l="l" t="t" r="r" b="b"/>
            <a:pathLst>
              <a:path w="1739213" h="1992103">
                <a:moveTo>
                  <a:pt x="0" y="0"/>
                </a:moveTo>
                <a:lnTo>
                  <a:pt x="1739213" y="0"/>
                </a:lnTo>
                <a:lnTo>
                  <a:pt x="1739213" y="1992103"/>
                </a:lnTo>
                <a:lnTo>
                  <a:pt x="0" y="1992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95" b="-4995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836577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>
            <a:extLst>
              <a:ext uri="{FF2B5EF4-FFF2-40B4-BE49-F238E27FC236}">
                <a16:creationId xmlns:a16="http://schemas.microsoft.com/office/drawing/2014/main" id="{3A02EC4F-7B2B-D612-2039-CA52F2984F6D}"/>
              </a:ext>
            </a:extLst>
          </p:cNvPr>
          <p:cNvGrpSpPr/>
          <p:nvPr/>
        </p:nvGrpSpPr>
        <p:grpSpPr>
          <a:xfrm>
            <a:off x="362601" y="358528"/>
            <a:ext cx="980062" cy="995710"/>
            <a:chOff x="0" y="0"/>
            <a:chExt cx="2784479" cy="2784479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9B3072AF-CA6C-91DE-1BF9-AE5FACB0029D}"/>
                </a:ext>
              </a:extLst>
            </p:cNvPr>
            <p:cNvGrpSpPr/>
            <p:nvPr/>
          </p:nvGrpSpPr>
          <p:grpSpPr>
            <a:xfrm>
              <a:off x="0" y="0"/>
              <a:ext cx="2784479" cy="2784479"/>
              <a:chOff x="0" y="0"/>
              <a:chExt cx="812800" cy="812800"/>
            </a:xfrm>
          </p:grpSpPr>
          <p:sp>
            <p:nvSpPr>
              <p:cNvPr id="7" name="Freeform 11">
                <a:extLst>
                  <a:ext uri="{FF2B5EF4-FFF2-40B4-BE49-F238E27FC236}">
                    <a16:creationId xmlns:a16="http://schemas.microsoft.com/office/drawing/2014/main" id="{1CA7E09A-5A84-CBB2-91CA-9A0B3974E2C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>
                  <a:alphaModFix amt="23000"/>
                </a:blip>
                <a:stretch>
                  <a:fillRect l="-30251" r="-30251"/>
                </a:stretch>
              </a:blipFill>
            </p:spPr>
            <p:txBody>
              <a:bodyPr/>
              <a:lstStyle/>
              <a:p>
                <a:endParaRPr lang="bn-BD"/>
              </a:p>
            </p:txBody>
          </p:sp>
        </p:grpSp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B9BFB5AB-1EA9-61FE-A920-76A0818D2758}"/>
                </a:ext>
              </a:extLst>
            </p:cNvPr>
            <p:cNvSpPr/>
            <p:nvPr/>
          </p:nvSpPr>
          <p:spPr>
            <a:xfrm>
              <a:off x="782409" y="798285"/>
              <a:ext cx="928260" cy="1736542"/>
            </a:xfrm>
            <a:custGeom>
              <a:avLst/>
              <a:gdLst/>
              <a:ahLst/>
              <a:cxnLst/>
              <a:rect l="l" t="t" r="r" b="b"/>
              <a:pathLst>
                <a:path w="928260" h="1736542">
                  <a:moveTo>
                    <a:pt x="0" y="0"/>
                  </a:moveTo>
                  <a:lnTo>
                    <a:pt x="928261" y="0"/>
                  </a:lnTo>
                  <a:lnTo>
                    <a:pt x="928261" y="1736541"/>
                  </a:lnTo>
                  <a:lnTo>
                    <a:pt x="0" y="1736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0CAAA093-7125-F376-D194-7C9020877C4F}"/>
                </a:ext>
              </a:extLst>
            </p:cNvPr>
            <p:cNvSpPr/>
            <p:nvPr/>
          </p:nvSpPr>
          <p:spPr>
            <a:xfrm>
              <a:off x="1194277" y="249653"/>
              <a:ext cx="807793" cy="781470"/>
            </a:xfrm>
            <a:custGeom>
              <a:avLst/>
              <a:gdLst/>
              <a:ahLst/>
              <a:cxnLst/>
              <a:rect l="l" t="t" r="r" b="b"/>
              <a:pathLst>
                <a:path w="807793" h="781470">
                  <a:moveTo>
                    <a:pt x="0" y="0"/>
                  </a:moveTo>
                  <a:lnTo>
                    <a:pt x="807793" y="0"/>
                  </a:lnTo>
                  <a:lnTo>
                    <a:pt x="807793" y="781470"/>
                  </a:lnTo>
                  <a:lnTo>
                    <a:pt x="0" y="781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3557" r="-99999"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046586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D6FC7D-9AFC-9F41-5A5E-EEF7B8ED0568}"/>
              </a:ext>
            </a:extLst>
          </p:cNvPr>
          <p:cNvSpPr txBox="1"/>
          <p:nvPr/>
        </p:nvSpPr>
        <p:spPr>
          <a:xfrm>
            <a:off x="419472" y="311138"/>
            <a:ext cx="11362804" cy="606310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582"/>
              </a:lnSpc>
            </a:pPr>
            <a:endParaRPr/>
          </a:p>
        </p:txBody>
      </p:sp>
      <p:pic>
        <p:nvPicPr>
          <p:cNvPr id="4" name="Picture 3" descr="Colorful text with different shapes and symbols&#10;&#10;AI-generated content may be incorrect.">
            <a:extLst>
              <a:ext uri="{FF2B5EF4-FFF2-40B4-BE49-F238E27FC236}">
                <a16:creationId xmlns:a16="http://schemas.microsoft.com/office/drawing/2014/main" id="{03280D7A-466E-624B-AF4C-77D070DC9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4" y="329426"/>
            <a:ext cx="11362804" cy="606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6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4305-180A-813A-3E09-675F6E901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bn-B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33DB86-DB34-2A3A-96C6-3F55585AC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bn-B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51EA9-AB53-18CD-310A-3547EF14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DC3-27D1-4024-B2EE-067F427B44C2}" type="datetimeFigureOut">
              <a:rPr lang="bn-BD" smtClean="0"/>
              <a:t>1/3/1448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32687-A7C6-E70D-34B4-F5884D833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4A890-DF26-A6F2-76E0-D0AC0707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A9F6-59A5-415D-B62D-702A4061246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605596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9C6E-8299-48B7-A109-E436E7D626A3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9097-1F78-44A6-8209-40AF0037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0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hyperlink" Target="https://www.nasirkhn.com/about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>
            <a:extLst>
              <a:ext uri="{FF2B5EF4-FFF2-40B4-BE49-F238E27FC236}">
                <a16:creationId xmlns:a16="http://schemas.microsoft.com/office/drawing/2014/main" id="{8DD6B724-3AC6-9272-2D82-7A7C23052044}"/>
              </a:ext>
            </a:extLst>
          </p:cNvPr>
          <p:cNvSpPr/>
          <p:nvPr/>
        </p:nvSpPr>
        <p:spPr>
          <a:xfrm>
            <a:off x="0" y="-43382"/>
            <a:ext cx="12192000" cy="6858000"/>
          </a:xfrm>
          <a:prstGeom prst="frame">
            <a:avLst>
              <a:gd name="adj1" fmla="val 597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743DE-B7C7-38EB-99AF-F61AEC4B1711}"/>
              </a:ext>
            </a:extLst>
          </p:cNvPr>
          <p:cNvSpPr/>
          <p:nvPr/>
        </p:nvSpPr>
        <p:spPr>
          <a:xfrm>
            <a:off x="0" y="6429374"/>
            <a:ext cx="4762500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Presented By: Md Mostafa Kamal, Assistant Teacher, </a:t>
            </a:r>
            <a:r>
              <a:rPr lang="en-US" sz="1050" dirty="0" err="1">
                <a:solidFill>
                  <a:schemeClr val="accent4">
                    <a:lumMod val="75000"/>
                  </a:schemeClr>
                </a:solidFill>
              </a:rPr>
              <a:t>Satkhira</a:t>
            </a:r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 Sadar, </a:t>
            </a:r>
            <a:r>
              <a:rPr lang="en-US" sz="1050" dirty="0" err="1">
                <a:solidFill>
                  <a:schemeClr val="accent4">
                    <a:lumMod val="75000"/>
                  </a:schemeClr>
                </a:solidFill>
              </a:rPr>
              <a:t>Satkhira</a:t>
            </a:r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bn-BD" sz="105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4" name="Picture 13" descr="A red and green circle with a yellow map in the middle&#10;&#10;AI-generated content may be incorrect.">
            <a:extLst>
              <a:ext uri="{FF2B5EF4-FFF2-40B4-BE49-F238E27FC236}">
                <a16:creationId xmlns:a16="http://schemas.microsoft.com/office/drawing/2014/main" id="{4F697F46-7619-21CA-2B32-C5AB75F3775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44" y="6318000"/>
            <a:ext cx="540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Picture 14" descr="A logo of a child and child reading books&#10;&#10;AI-generated content may be incorrect.">
            <a:extLst>
              <a:ext uri="{FF2B5EF4-FFF2-40B4-BE49-F238E27FC236}">
                <a16:creationId xmlns:a16="http://schemas.microsoft.com/office/drawing/2014/main" id="{A40FE39B-993F-83E0-F46B-2BA9F8FD992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193" y="6317999"/>
            <a:ext cx="486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968702-3CF7-9076-8988-E919F77CEE6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2942" y="6317999"/>
            <a:ext cx="540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7" name="Picture 16" descr="A logo with text on it&#10;&#10;AI-generated content may be incorrect.">
            <a:extLst>
              <a:ext uri="{FF2B5EF4-FFF2-40B4-BE49-F238E27FC236}">
                <a16:creationId xmlns:a16="http://schemas.microsoft.com/office/drawing/2014/main" id="{F141EDB3-DD00-CF1B-9104-0D72B863D9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6576793" y="6361381"/>
            <a:ext cx="679855" cy="453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82CBAA9-5854-7DBB-7C8E-D8959B5AC8FD}"/>
              </a:ext>
            </a:extLst>
          </p:cNvPr>
          <p:cNvSpPr/>
          <p:nvPr/>
        </p:nvSpPr>
        <p:spPr>
          <a:xfrm>
            <a:off x="9934575" y="6419789"/>
            <a:ext cx="203540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>
                <a:ln/>
                <a:solidFill>
                  <a:schemeClr val="accent3"/>
                </a:solidFill>
                <a:effectLst/>
              </a:rPr>
              <a:t>প্রাথমিক </a:t>
            </a:r>
            <a:r>
              <a:rPr lang="en-US" sz="2000" b="1" cap="none" spc="0" dirty="0" err="1">
                <a:ln/>
                <a:solidFill>
                  <a:schemeClr val="accent3"/>
                </a:solidFill>
                <a:effectLst/>
              </a:rPr>
              <a:t>গণিত</a:t>
            </a:r>
            <a:endParaRPr lang="en-US" sz="2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04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5" r:id="rId3"/>
    <p:sldLayoutId id="2147483717" r:id="rId4"/>
    <p:sldLayoutId id="2147483716" r:id="rId5"/>
    <p:sldLayoutId id="2147483718" r:id="rId6"/>
    <p:sldLayoutId id="2147483720" r:id="rId7"/>
    <p:sldLayoutId id="2147483721" r:id="rId8"/>
    <p:sldLayoutId id="2147483722" r:id="rId9"/>
    <p:sldLayoutId id="2147483723" r:id="rId10"/>
    <p:sldLayoutId id="2147483719" r:id="rId11"/>
    <p:sldLayoutId id="2147483724" r:id="rId12"/>
    <p:sldLayoutId id="2147483725" r:id="rId13"/>
    <p:sldLayoutId id="2147483714" r:id="rId14"/>
    <p:sldLayoutId id="2147483726" r:id="rId15"/>
    <p:sldLayoutId id="2147483727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n-B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4.xml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5.xml"/><Relationship Id="rId5" Type="http://schemas.openxmlformats.org/officeDocument/2006/relationships/image" Target="../media/image36.png"/><Relationship Id="rId4" Type="http://schemas.openxmlformats.org/officeDocument/2006/relationships/image" Target="../media/image3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6.xml"/><Relationship Id="rId6" Type="http://schemas.openxmlformats.org/officeDocument/2006/relationships/image" Target="../media/image36.png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7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8.xml"/><Relationship Id="rId5" Type="http://schemas.openxmlformats.org/officeDocument/2006/relationships/image" Target="../media/image33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audio" Target="../media/audio2.wav"/><Relationship Id="rId7" Type="http://schemas.openxmlformats.org/officeDocument/2006/relationships/image" Target="../media/image4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6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46FDD6-331A-AE85-DA12-F187EAD75FA0}"/>
              </a:ext>
            </a:extLst>
          </p:cNvPr>
          <p:cNvSpPr txBox="1"/>
          <p:nvPr/>
        </p:nvSpPr>
        <p:spPr>
          <a:xfrm>
            <a:off x="7042825" y="3429000"/>
            <a:ext cx="39105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৫ম_বিষয়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প্রাথমিক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গণিত_অধ্যায়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০৯ -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জ্যামিতি_পাঠ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১০৫_পাঠ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শিরোনাম: 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ট্রাপিজিয়াম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সামান্তরিক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54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EC25440-75E0-61B1-38A1-F49259BC24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9555695"/>
              </p:ext>
            </p:extLst>
          </p:nvPr>
        </p:nvGraphicFramePr>
        <p:xfrm>
          <a:off x="1305128" y="1342417"/>
          <a:ext cx="10416702" cy="498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831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496390" y="809898"/>
          <a:ext cx="11220994" cy="5225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0021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12DDB1-F0B5-46AE-9748-F047A3516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E12DDB1-F0B5-46AE-9748-F047A35167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F08E69-56C9-4513-9313-74FC44C89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E3F08E69-56C9-4513-9313-74FC44C895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7AE64E-186F-4A38-B536-88E46AD94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57AE64E-186F-4A38-B536-88E46AD94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3E1F56F-1AC3-0EB5-7A2D-B97D0CC5BA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9453077"/>
              </p:ext>
            </p:extLst>
          </p:nvPr>
        </p:nvGraphicFramePr>
        <p:xfrm>
          <a:off x="564204" y="1322962"/>
          <a:ext cx="11156741" cy="4815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904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9FE503-A3A6-45FE-B297-F63F2005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639FE503-A3A6-45FE-B297-F63F2005F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142299-4158-45E7-B668-06722B7A1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74142299-4158-45E7-B668-06722B7A16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7A823B7-1002-41BC-B57E-3FB5621D7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F7A823B7-1002-41BC-B57E-3FB5621D7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3B9CF6-3E2C-A885-3192-09DFBB67E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071" y="753894"/>
            <a:ext cx="6301550" cy="3730558"/>
          </a:xfrm>
          <a:prstGeom prst="rect">
            <a:avLst/>
          </a:prstGeom>
        </p:spPr>
      </p:pic>
      <p:sp>
        <p:nvSpPr>
          <p:cNvPr id="4" name="Flowchart: Manual Operation 3">
            <a:extLst>
              <a:ext uri="{FF2B5EF4-FFF2-40B4-BE49-F238E27FC236}">
                <a16:creationId xmlns:a16="http://schemas.microsoft.com/office/drawing/2014/main" id="{71805439-4F54-E7B1-BAEC-BF11E10A7AC2}"/>
              </a:ext>
            </a:extLst>
          </p:cNvPr>
          <p:cNvSpPr/>
          <p:nvPr/>
        </p:nvSpPr>
        <p:spPr>
          <a:xfrm flipV="1">
            <a:off x="5125071" y="770917"/>
            <a:ext cx="6178469" cy="1760704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358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50"/>
              <a:gd name="connsiteX1" fmla="*/ 10000 w 10000"/>
              <a:gd name="connsiteY1" fmla="*/ 0 h 10050"/>
              <a:gd name="connsiteX2" fmla="*/ 6338 w 10000"/>
              <a:gd name="connsiteY2" fmla="*/ 10050 h 10050"/>
              <a:gd name="connsiteX3" fmla="*/ 3580 w 10000"/>
              <a:gd name="connsiteY3" fmla="*/ 10000 h 10050"/>
              <a:gd name="connsiteX4" fmla="*/ 0 w 10000"/>
              <a:gd name="connsiteY4" fmla="*/ 0 h 1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50">
                <a:moveTo>
                  <a:pt x="0" y="0"/>
                </a:moveTo>
                <a:lnTo>
                  <a:pt x="10000" y="0"/>
                </a:lnTo>
                <a:lnTo>
                  <a:pt x="6338" y="10050"/>
                </a:lnTo>
                <a:lnTo>
                  <a:pt x="3580" y="10000"/>
                </a:lnTo>
                <a:lnTo>
                  <a:pt x="0" y="0"/>
                </a:lnTo>
                <a:close/>
              </a:path>
            </a:pathLst>
          </a:custGeom>
          <a:solidFill>
            <a:srgbClr val="DD798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FBBB185E-4F7F-A8E8-F270-F03A334555EA}"/>
              </a:ext>
            </a:extLst>
          </p:cNvPr>
          <p:cNvSpPr/>
          <p:nvPr/>
        </p:nvSpPr>
        <p:spPr>
          <a:xfrm flipH="1">
            <a:off x="351288" y="1186854"/>
            <a:ext cx="1606422" cy="1844657"/>
          </a:xfrm>
          <a:custGeom>
            <a:avLst/>
            <a:gdLst/>
            <a:ahLst/>
            <a:cxnLst/>
            <a:rect l="l" t="t" r="r" b="b"/>
            <a:pathLst>
              <a:path w="4253702" h="5109552">
                <a:moveTo>
                  <a:pt x="4253702" y="0"/>
                </a:moveTo>
                <a:lnTo>
                  <a:pt x="0" y="0"/>
                </a:lnTo>
                <a:lnTo>
                  <a:pt x="0" y="5109552"/>
                </a:lnTo>
                <a:lnTo>
                  <a:pt x="4253702" y="5109552"/>
                </a:lnTo>
                <a:lnTo>
                  <a:pt x="425370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bn-B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n-BD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78D2EE4-7957-4889-0982-EEEBAF5154C9}"/>
              </a:ext>
            </a:extLst>
          </p:cNvPr>
          <p:cNvSpPr/>
          <p:nvPr/>
        </p:nvSpPr>
        <p:spPr>
          <a:xfrm>
            <a:off x="10021412" y="4484452"/>
            <a:ext cx="1841920" cy="1921277"/>
          </a:xfrm>
          <a:custGeom>
            <a:avLst/>
            <a:gdLst/>
            <a:ahLst/>
            <a:cxnLst/>
            <a:rect l="l" t="t" r="r" b="b"/>
            <a:pathLst>
              <a:path w="2582037" h="4114800">
                <a:moveTo>
                  <a:pt x="0" y="0"/>
                </a:moveTo>
                <a:lnTo>
                  <a:pt x="2582037" y="0"/>
                </a:lnTo>
                <a:lnTo>
                  <a:pt x="25820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bn-B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n-BD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AA6EF2FC-27B1-C8CF-170B-DFFF6795B436}"/>
              </a:ext>
            </a:extLst>
          </p:cNvPr>
          <p:cNvSpPr/>
          <p:nvPr/>
        </p:nvSpPr>
        <p:spPr>
          <a:xfrm>
            <a:off x="1531734" y="408641"/>
            <a:ext cx="3593337" cy="1682806"/>
          </a:xfrm>
          <a:prstGeom prst="wedgeRoundRectCallout">
            <a:avLst>
              <a:gd name="adj1" fmla="val -64973"/>
              <a:gd name="adj2" fmla="val 54575"/>
              <a:gd name="adj3" fmla="val 16667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bn-BD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400" b="1" dirty="0">
                <a:solidFill>
                  <a:schemeClr val="tx1"/>
                </a:solidFill>
              </a:rPr>
              <a:t>আমরা চতুর্থ </a:t>
            </a:r>
            <a:r>
              <a:rPr lang="bn-BD" sz="2400" b="1" dirty="0" err="1">
                <a:solidFill>
                  <a:schemeClr val="tx1"/>
                </a:solidFill>
              </a:rPr>
              <a:t>শ্রেণিতে</a:t>
            </a:r>
            <a:r>
              <a:rPr lang="bn-BD" sz="2400" b="1" dirty="0">
                <a:solidFill>
                  <a:schemeClr val="tx1"/>
                </a:solidFill>
              </a:rPr>
              <a:t> বর্গ ও আয়ত সম্পর্কে শিখেছি। উপরের চতুর্ভুজগুলোর মধ্যে কোনটি আয়ত?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230C18B0-671E-6988-04C8-174963C1025B}"/>
              </a:ext>
            </a:extLst>
          </p:cNvPr>
          <p:cNvSpPr/>
          <p:nvPr/>
        </p:nvSpPr>
        <p:spPr>
          <a:xfrm>
            <a:off x="6517533" y="4484451"/>
            <a:ext cx="3483018" cy="1921278"/>
          </a:xfrm>
          <a:prstGeom prst="wedgeRoundRectCallout">
            <a:avLst>
              <a:gd name="adj1" fmla="val 71685"/>
              <a:gd name="adj2" fmla="val -10555"/>
              <a:gd name="adj3" fmla="val 16667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bn-BD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400" b="1" dirty="0">
                <a:solidFill>
                  <a:schemeClr val="tx1"/>
                </a:solidFill>
              </a:rPr>
              <a:t>চতুর্ভুজ 'ঙ'-এর বিপরীত বাহুগুলো পরস্পর সমান ও সমান্তরাল। এছাড়া, এর প্রতিটি কোণ এক </a:t>
            </a:r>
            <a:r>
              <a:rPr lang="bn-BD" sz="2400" b="1" dirty="0" err="1">
                <a:solidFill>
                  <a:schemeClr val="tx1"/>
                </a:solidFill>
              </a:rPr>
              <a:t>সমকোণ</a:t>
            </a:r>
            <a:r>
              <a:rPr lang="bn-BD" sz="2400" b="1" dirty="0">
                <a:solidFill>
                  <a:schemeClr val="tx1"/>
                </a:solidFill>
              </a:rPr>
              <a:t>। তাই চতুর্ভুজ 'ঙ' একটি আয়ত।</a:t>
            </a:r>
            <a:endParaRPr lang="bn-BD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284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B3B5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-0.37136 0.5238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68" y="2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385" y="4529519"/>
            <a:ext cx="9216000" cy="31393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654" y="2867578"/>
            <a:ext cx="1822862" cy="1633870"/>
          </a:xfrm>
          <a:prstGeom prst="rect">
            <a:avLst/>
          </a:prstGeom>
        </p:spPr>
      </p:pic>
      <p:cxnSp>
        <p:nvCxnSpPr>
          <p:cNvPr id="4" name="Straight Connector 3"/>
          <p:cNvCxnSpPr>
            <a:cxnSpLocks/>
          </p:cNvCxnSpPr>
          <p:nvPr/>
        </p:nvCxnSpPr>
        <p:spPr>
          <a:xfrm flipH="1" flipV="1">
            <a:off x="3521654" y="4529514"/>
            <a:ext cx="5112000" cy="5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588056" y="4684459"/>
            <a:ext cx="5045598" cy="369332"/>
            <a:chOff x="2297101" y="5201050"/>
            <a:chExt cx="3287195" cy="369332"/>
          </a:xfrm>
        </p:grpSpPr>
        <p:sp>
          <p:nvSpPr>
            <p:cNvPr id="7" name="TextBox 6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0135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68"/>
    </mc:Choice>
    <mc:Fallback xmlns="">
      <p:transition spd="slow" advTm="32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41927 1.48148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64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83368-267B-5A3C-7593-AF68DB2C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C38DFA-174A-00EF-C125-0354C052D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346" y="779712"/>
            <a:ext cx="7524000" cy="497484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1A2F509-041A-F34D-BD55-B557BE112785}"/>
              </a:ext>
            </a:extLst>
          </p:cNvPr>
          <p:cNvCxnSpPr/>
          <p:nvPr/>
        </p:nvCxnSpPr>
        <p:spPr>
          <a:xfrm flipH="1">
            <a:off x="3521654" y="4529514"/>
            <a:ext cx="5112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897FCAC9-B0ED-29C0-42F2-61DA81A8420D}"/>
              </a:ext>
            </a:extLst>
          </p:cNvPr>
          <p:cNvGrpSpPr/>
          <p:nvPr/>
        </p:nvGrpSpPr>
        <p:grpSpPr>
          <a:xfrm>
            <a:off x="3588056" y="4684459"/>
            <a:ext cx="5045598" cy="369332"/>
            <a:chOff x="2297101" y="5201050"/>
            <a:chExt cx="3287195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AED3BC5-D82D-3825-6D3F-02B77C4D1F35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91D8D22-F1A6-E1CE-8FCE-9D9D06FD8B46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305C56A-F450-4B1F-D504-2BB50ABE7861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20D2A26-68A1-FE5F-B827-572251D35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573" y="211438"/>
            <a:ext cx="1822862" cy="1633870"/>
          </a:xfrm>
          <a:prstGeom prst="rect">
            <a:avLst/>
          </a:prstGeom>
        </p:spPr>
      </p:pic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079A61B6-9246-7611-3A8E-0803B903FEA1}"/>
              </a:ext>
            </a:extLst>
          </p:cNvPr>
          <p:cNvSpPr/>
          <p:nvPr/>
        </p:nvSpPr>
        <p:spPr>
          <a:xfrm>
            <a:off x="6216512" y="1849064"/>
            <a:ext cx="36000" cy="360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113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68"/>
    </mc:Choice>
    <mc:Fallback xmlns="">
      <p:transition spd="slow" advTm="32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EBF5-FE28-4625-0C07-49A39AA72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5484B3-6525-8F65-F668-B1577F75A47A}"/>
              </a:ext>
            </a:extLst>
          </p:cNvPr>
          <p:cNvCxnSpPr/>
          <p:nvPr/>
        </p:nvCxnSpPr>
        <p:spPr>
          <a:xfrm flipH="1">
            <a:off x="3521654" y="4529514"/>
            <a:ext cx="5112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2436905A-3ED1-2018-FA5D-BE24803E9147}"/>
              </a:ext>
            </a:extLst>
          </p:cNvPr>
          <p:cNvSpPr/>
          <p:nvPr/>
        </p:nvSpPr>
        <p:spPr>
          <a:xfrm>
            <a:off x="6180515" y="1850755"/>
            <a:ext cx="36000" cy="360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F75FD3-5999-0EE4-1C1A-32D380B00EF1}"/>
              </a:ext>
            </a:extLst>
          </p:cNvPr>
          <p:cNvGrpSpPr/>
          <p:nvPr/>
        </p:nvGrpSpPr>
        <p:grpSpPr>
          <a:xfrm>
            <a:off x="3751726" y="4658444"/>
            <a:ext cx="3287195" cy="369332"/>
            <a:chOff x="2297101" y="5201050"/>
            <a:chExt cx="3287195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44C4FC8-066F-28E9-3553-2E3174F00887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FC5C7D5-51D6-CEAB-5D6E-F31448AD3A9E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8B3976E-3D8A-18B4-1225-D93CE52FD5A1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650D2131-A08F-AC55-CE29-403E95F2F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77172">
            <a:off x="3086903" y="985416"/>
            <a:ext cx="9216000" cy="31393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EC446A-806D-F738-43BF-4A72BBE9D1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13287">
            <a:off x="2241066" y="2561266"/>
            <a:ext cx="1822862" cy="163387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575146-E007-7748-6BA3-B12A20B80DF0}"/>
              </a:ext>
            </a:extLst>
          </p:cNvPr>
          <p:cNvCxnSpPr>
            <a:cxnSpLocks/>
          </p:cNvCxnSpPr>
          <p:nvPr/>
        </p:nvCxnSpPr>
        <p:spPr>
          <a:xfrm flipH="1">
            <a:off x="3498427" y="2709729"/>
            <a:ext cx="1836000" cy="183600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5B17FA-045B-6C08-2C01-5E4F915AAB53}"/>
              </a:ext>
            </a:extLst>
          </p:cNvPr>
          <p:cNvGrpSpPr/>
          <p:nvPr/>
        </p:nvGrpSpPr>
        <p:grpSpPr>
          <a:xfrm rot="18863882">
            <a:off x="3047102" y="3263474"/>
            <a:ext cx="2436983" cy="276999"/>
            <a:chOff x="2297101" y="5247215"/>
            <a:chExt cx="3287195" cy="2769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E4BC20-DDF7-0E02-3416-826F21FD7FE1}"/>
                </a:ext>
              </a:extLst>
            </p:cNvPr>
            <p:cNvSpPr txBox="1"/>
            <p:nvPr/>
          </p:nvSpPr>
          <p:spPr>
            <a:xfrm>
              <a:off x="3634718" y="5247215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EFF3955-CFEE-EB38-5B5B-4E99E57F72D5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B86C965-7182-26A9-0977-3AEC8D09C878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74DBC2B-14C5-8D9D-0B02-32766198A7BC}"/>
              </a:ext>
            </a:extLst>
          </p:cNvPr>
          <p:cNvGrpSpPr/>
          <p:nvPr/>
        </p:nvGrpSpPr>
        <p:grpSpPr>
          <a:xfrm>
            <a:off x="2985423" y="4065128"/>
            <a:ext cx="1026010" cy="958197"/>
            <a:chOff x="3254926" y="4458178"/>
            <a:chExt cx="1026010" cy="958197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23748E32-3E41-8501-CB83-0C6D176DE858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387CDC-AAC2-3FDA-BAC4-122E8826739F}"/>
                    </a:ext>
                  </a:extLst>
                </p:cNvPr>
                <p:cNvSpPr txBox="1"/>
                <p:nvPr/>
              </p:nvSpPr>
              <p:spPr>
                <a:xfrm>
                  <a:off x="3839471" y="4728421"/>
                  <a:ext cx="25167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৪৫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387CDC-AAC2-3FDA-BAC4-122E882673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251672" cy="184666"/>
                </a:xfrm>
                <a:prstGeom prst="rect">
                  <a:avLst/>
                </a:prstGeom>
                <a:blipFill>
                  <a:blip r:embed="rId5"/>
                  <a:stretch>
                    <a:fillRect l="-12195" r="-4878" b="-6667"/>
                  </a:stretch>
                </a:blipFill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242094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96"/>
    </mc:Choice>
    <mc:Fallback xmlns="">
      <p:transition spd="slow" advTm="4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86 -0.02315 L 0.14454 -0.2673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13" y="-1222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3410A-6797-FFB1-ED15-D5F3CFD92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87FCFE1-D789-E829-C7F7-FF1846E75675}"/>
              </a:ext>
            </a:extLst>
          </p:cNvPr>
          <p:cNvCxnSpPr>
            <a:cxnSpLocks/>
          </p:cNvCxnSpPr>
          <p:nvPr/>
        </p:nvCxnSpPr>
        <p:spPr>
          <a:xfrm flipH="1" flipV="1">
            <a:off x="3521654" y="4529514"/>
            <a:ext cx="5019231" cy="12901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7DC69625-1F98-D71A-DD56-AF0385799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659" y="4446797"/>
            <a:ext cx="8357907" cy="6002990"/>
          </a:xfrm>
          <a:prstGeom prst="rect">
            <a:avLst/>
          </a:prstGeom>
        </p:spPr>
      </p:pic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CC7F4F29-40F1-F8DA-7EE1-BF1C1C437302}"/>
              </a:ext>
            </a:extLst>
          </p:cNvPr>
          <p:cNvSpPr/>
          <p:nvPr/>
        </p:nvSpPr>
        <p:spPr>
          <a:xfrm>
            <a:off x="6406568" y="1778854"/>
            <a:ext cx="36000" cy="360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09AA564-5585-1EA1-6497-9AC0FFC1FAD9}"/>
              </a:ext>
            </a:extLst>
          </p:cNvPr>
          <p:cNvGrpSpPr/>
          <p:nvPr/>
        </p:nvGrpSpPr>
        <p:grpSpPr>
          <a:xfrm>
            <a:off x="3751726" y="4658444"/>
            <a:ext cx="4789159" cy="369332"/>
            <a:chOff x="2297101" y="5201050"/>
            <a:chExt cx="3287195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C72AC16-F10C-474F-93B3-08E93F5CD7E1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59829CE-F6E2-CBA9-5A6E-92D8C98F56E8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11F881B-96D2-0FAB-2993-A09E484A9B53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AF43B-451A-D14E-3B59-7B533315B304}"/>
              </a:ext>
            </a:extLst>
          </p:cNvPr>
          <p:cNvCxnSpPr/>
          <p:nvPr/>
        </p:nvCxnSpPr>
        <p:spPr>
          <a:xfrm flipH="1">
            <a:off x="3532216" y="2680614"/>
            <a:ext cx="1836000" cy="183600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DE15F0-C7E2-3235-DEA9-75040961FB04}"/>
              </a:ext>
            </a:extLst>
          </p:cNvPr>
          <p:cNvGrpSpPr/>
          <p:nvPr/>
        </p:nvGrpSpPr>
        <p:grpSpPr>
          <a:xfrm rot="18773676">
            <a:off x="2967878" y="3211623"/>
            <a:ext cx="2436983" cy="276999"/>
            <a:chOff x="2297101" y="5247215"/>
            <a:chExt cx="3287195" cy="2769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5B720D3-BCD6-6C0F-F48B-DC589B41643D}"/>
                </a:ext>
              </a:extLst>
            </p:cNvPr>
            <p:cNvSpPr txBox="1"/>
            <p:nvPr/>
          </p:nvSpPr>
          <p:spPr>
            <a:xfrm>
              <a:off x="3634718" y="5247215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F191E7C-CED9-2EC4-ACAF-5982535A21F9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53C38E4-F0F2-2D80-0FAF-31AB1B375ACB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232E58-20CF-65CF-C065-2F872ADB234F}"/>
              </a:ext>
            </a:extLst>
          </p:cNvPr>
          <p:cNvGrpSpPr/>
          <p:nvPr/>
        </p:nvGrpSpPr>
        <p:grpSpPr>
          <a:xfrm>
            <a:off x="2985423" y="4065128"/>
            <a:ext cx="1026010" cy="958197"/>
            <a:chOff x="3254926" y="4458178"/>
            <a:chExt cx="1026010" cy="958197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D58F5BB7-7C1D-0F00-7C98-C47B0FB8BA17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9F9BD6B-4591-58F7-35B4-F8CB37BF3D63}"/>
                    </a:ext>
                  </a:extLst>
                </p:cNvPr>
                <p:cNvSpPr txBox="1"/>
                <p:nvPr/>
              </p:nvSpPr>
              <p:spPr>
                <a:xfrm>
                  <a:off x="3839471" y="4728421"/>
                  <a:ext cx="322204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৪৫</m:t>
                            </m:r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9F9BD6B-4591-58F7-35B4-F8CB37BF3D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322204" cy="184666"/>
                </a:xfrm>
                <a:prstGeom prst="rect">
                  <a:avLst/>
                </a:prstGeom>
                <a:blipFill>
                  <a:blip r:embed="rId4"/>
                  <a:stretch>
                    <a:fillRect l="-9615" r="-5769" b="-6667"/>
                  </a:stretch>
                </a:blipFill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B5F02F2-C109-1732-2190-734A7CE540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82569" y="2262749"/>
            <a:ext cx="9216000" cy="3135403"/>
          </a:xfrm>
          <a:prstGeom prst="rect">
            <a:avLst/>
          </a:prstGeom>
        </p:spPr>
      </p:pic>
      <p:sp>
        <p:nvSpPr>
          <p:cNvPr id="20" name="Up Arrow 11">
            <a:extLst>
              <a:ext uri="{FF2B5EF4-FFF2-40B4-BE49-F238E27FC236}">
                <a16:creationId xmlns:a16="http://schemas.microsoft.com/office/drawing/2014/main" id="{4ED405B4-D228-C2BB-D946-DD9C6FCFD699}"/>
              </a:ext>
            </a:extLst>
          </p:cNvPr>
          <p:cNvSpPr/>
          <p:nvPr/>
        </p:nvSpPr>
        <p:spPr>
          <a:xfrm>
            <a:off x="5425440" y="3416639"/>
            <a:ext cx="627017" cy="85056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033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96"/>
    </mc:Choice>
    <mc:Fallback xmlns="">
      <p:transition spd="slow" advTm="4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repeatCount="indefinite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4.81481E-6 L -0.00065 -0.128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4AFC4-5FC1-F559-3CAB-583EA6A7A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9A4246-28FE-5980-2A11-8045629AB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3" y="4444973"/>
            <a:ext cx="8465910" cy="600299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92B8B4F-65D9-3D7F-893B-51C910AA6A66}"/>
              </a:ext>
            </a:extLst>
          </p:cNvPr>
          <p:cNvCxnSpPr/>
          <p:nvPr/>
        </p:nvCxnSpPr>
        <p:spPr>
          <a:xfrm flipH="1">
            <a:off x="3521654" y="4529514"/>
            <a:ext cx="5040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953A94F6-66AA-7ED4-9490-123E393D3F77}"/>
              </a:ext>
            </a:extLst>
          </p:cNvPr>
          <p:cNvSpPr/>
          <p:nvPr/>
        </p:nvSpPr>
        <p:spPr>
          <a:xfrm>
            <a:off x="5395324" y="1214650"/>
            <a:ext cx="45719" cy="54591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A009828-6B69-DDB9-D23F-1495019D12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659" y="1112083"/>
            <a:ext cx="1822862" cy="163387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FE83DC9-06A0-49F6-2D32-CAEFB94A98D2}"/>
              </a:ext>
            </a:extLst>
          </p:cNvPr>
          <p:cNvGrpSpPr/>
          <p:nvPr/>
        </p:nvGrpSpPr>
        <p:grpSpPr>
          <a:xfrm>
            <a:off x="3751726" y="4658444"/>
            <a:ext cx="4769704" cy="369332"/>
            <a:chOff x="2297101" y="5201050"/>
            <a:chExt cx="3287195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67B6CA1-070D-588B-2F13-4C0673121BC4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A2540B1-E82D-15C8-3BAC-7D4D3A4555F4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7DBCEB3-AE62-87EC-248D-25069D84DA02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9E17E8-676A-B7FF-401D-29985D99A146}"/>
              </a:ext>
            </a:extLst>
          </p:cNvPr>
          <p:cNvCxnSpPr/>
          <p:nvPr/>
        </p:nvCxnSpPr>
        <p:spPr>
          <a:xfrm flipH="1">
            <a:off x="3515659" y="2702992"/>
            <a:ext cx="1836000" cy="183600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FB0A23-EA7E-1D76-2FC2-666D14543854}"/>
              </a:ext>
            </a:extLst>
          </p:cNvPr>
          <p:cNvGrpSpPr/>
          <p:nvPr/>
        </p:nvGrpSpPr>
        <p:grpSpPr>
          <a:xfrm rot="18884305">
            <a:off x="3002578" y="3356456"/>
            <a:ext cx="2436983" cy="276999"/>
            <a:chOff x="2297101" y="5247215"/>
            <a:chExt cx="3287195" cy="2769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C4A0AD-5A53-1708-238E-EA039565F8AC}"/>
                </a:ext>
              </a:extLst>
            </p:cNvPr>
            <p:cNvSpPr txBox="1"/>
            <p:nvPr/>
          </p:nvSpPr>
          <p:spPr>
            <a:xfrm>
              <a:off x="3634718" y="5247215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1550664-5AF9-9EA9-56DC-4BEBD214AB24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6C9CE9F-460E-F1F3-3074-F89B2FF2ACFE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0F0AFE-20F7-9BE0-276C-4C4BB0E9181C}"/>
              </a:ext>
            </a:extLst>
          </p:cNvPr>
          <p:cNvGrpSpPr/>
          <p:nvPr/>
        </p:nvGrpSpPr>
        <p:grpSpPr>
          <a:xfrm>
            <a:off x="2985423" y="4065128"/>
            <a:ext cx="1026010" cy="958197"/>
            <a:chOff x="3254926" y="4458178"/>
            <a:chExt cx="1026010" cy="958197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9D2CDA4A-5B22-868F-3275-EB84DB84CDD5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CF67C5B-9564-742E-1D95-1D90F0EB2A2F}"/>
                    </a:ext>
                  </a:extLst>
                </p:cNvPr>
                <p:cNvSpPr txBox="1"/>
                <p:nvPr/>
              </p:nvSpPr>
              <p:spPr>
                <a:xfrm>
                  <a:off x="3839471" y="4728421"/>
                  <a:ext cx="25167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৪৫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CF67C5B-9564-742E-1D95-1D90F0EB2A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251672" cy="184666"/>
                </a:xfrm>
                <a:prstGeom prst="rect">
                  <a:avLst/>
                </a:prstGeom>
                <a:blipFill>
                  <a:blip r:embed="rId5"/>
                  <a:stretch>
                    <a:fillRect l="-12195" r="-4878" b="-6667"/>
                  </a:stretch>
                </a:blipFill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188BEBF-BB92-451F-69EF-4C4A801DA0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82569" y="2262749"/>
            <a:ext cx="9216000" cy="3135403"/>
          </a:xfrm>
          <a:prstGeom prst="rect">
            <a:avLst/>
          </a:prstGeom>
        </p:spPr>
      </p:pic>
      <p:sp>
        <p:nvSpPr>
          <p:cNvPr id="20" name="Up Arrow 11">
            <a:extLst>
              <a:ext uri="{FF2B5EF4-FFF2-40B4-BE49-F238E27FC236}">
                <a16:creationId xmlns:a16="http://schemas.microsoft.com/office/drawing/2014/main" id="{7B2AF731-FCFC-D568-D4A2-EA81F52B1453}"/>
              </a:ext>
            </a:extLst>
          </p:cNvPr>
          <p:cNvSpPr/>
          <p:nvPr/>
        </p:nvSpPr>
        <p:spPr>
          <a:xfrm>
            <a:off x="5425440" y="3416639"/>
            <a:ext cx="627017" cy="85056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D60D03-ED5A-EC4E-6E3C-51EE3B921538}"/>
              </a:ext>
            </a:extLst>
          </p:cNvPr>
          <p:cNvCxnSpPr/>
          <p:nvPr/>
        </p:nvCxnSpPr>
        <p:spPr>
          <a:xfrm flipH="1">
            <a:off x="5347076" y="2702547"/>
            <a:ext cx="1368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0544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96"/>
    </mc:Choice>
    <mc:Fallback xmlns="">
      <p:transition spd="slow" advTm="4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repeatCount="indefinite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4.81481E-6 L -0.00065 -0.128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-0.00078 -0.2643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0.11224 -0.0118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2" y="-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F6F01-74A1-1883-C575-FE3292512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32F696-FAEA-9A0C-7742-12B29E35F4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419" y="905975"/>
            <a:ext cx="7301581" cy="378554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809322-F72A-DA01-B9E4-B41F380A8249}"/>
              </a:ext>
            </a:extLst>
          </p:cNvPr>
          <p:cNvCxnSpPr/>
          <p:nvPr/>
        </p:nvCxnSpPr>
        <p:spPr>
          <a:xfrm flipH="1">
            <a:off x="3521654" y="4529514"/>
            <a:ext cx="5040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70C7109A-AD79-2389-3194-8B90396A4A4E}"/>
              </a:ext>
            </a:extLst>
          </p:cNvPr>
          <p:cNvSpPr/>
          <p:nvPr/>
        </p:nvSpPr>
        <p:spPr>
          <a:xfrm>
            <a:off x="5920618" y="1905314"/>
            <a:ext cx="45719" cy="54591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5D3EA74-6F8D-2219-E026-7717FADDC5FA}"/>
              </a:ext>
            </a:extLst>
          </p:cNvPr>
          <p:cNvGrpSpPr/>
          <p:nvPr/>
        </p:nvGrpSpPr>
        <p:grpSpPr>
          <a:xfrm>
            <a:off x="3751726" y="4658444"/>
            <a:ext cx="4769704" cy="369332"/>
            <a:chOff x="2297101" y="5201050"/>
            <a:chExt cx="3287195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AFFDE3C-B864-A7ED-935A-BA668AEF6391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B505FE5-59E5-0F3F-9416-DA69FB211BF7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DCF7F61-6690-BDA6-9F7C-155DE514B103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3035EAB-E491-B854-FF66-13172E34EBF7}"/>
              </a:ext>
            </a:extLst>
          </p:cNvPr>
          <p:cNvCxnSpPr/>
          <p:nvPr/>
        </p:nvCxnSpPr>
        <p:spPr>
          <a:xfrm flipH="1">
            <a:off x="3515659" y="2702992"/>
            <a:ext cx="1836000" cy="183600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D23265-12C6-F127-923B-9D0285755C47}"/>
              </a:ext>
            </a:extLst>
          </p:cNvPr>
          <p:cNvGrpSpPr/>
          <p:nvPr/>
        </p:nvGrpSpPr>
        <p:grpSpPr>
          <a:xfrm rot="18884305">
            <a:off x="3002578" y="3356456"/>
            <a:ext cx="2436983" cy="276999"/>
            <a:chOff x="2297101" y="5247215"/>
            <a:chExt cx="3287195" cy="2769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F15C3B-9870-5693-32ED-6839D48DF898}"/>
                </a:ext>
              </a:extLst>
            </p:cNvPr>
            <p:cNvSpPr txBox="1"/>
            <p:nvPr/>
          </p:nvSpPr>
          <p:spPr>
            <a:xfrm>
              <a:off x="3634718" y="5247215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B605FE2-137D-6C82-03FF-733ABBAE8CBC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97540EA-46DE-1426-301D-D1B3EAEDC9E5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00405A-25E6-4DDE-2FA6-AFA062A91E44}"/>
              </a:ext>
            </a:extLst>
          </p:cNvPr>
          <p:cNvGrpSpPr/>
          <p:nvPr/>
        </p:nvGrpSpPr>
        <p:grpSpPr>
          <a:xfrm>
            <a:off x="2985423" y="4065128"/>
            <a:ext cx="1026010" cy="958197"/>
            <a:chOff x="3254926" y="4458178"/>
            <a:chExt cx="1026010" cy="958197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DB72A767-DF87-8E6D-1994-0CCD74228581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B7B2254-1539-E372-640A-08F951931A15}"/>
                    </a:ext>
                  </a:extLst>
                </p:cNvPr>
                <p:cNvSpPr txBox="1"/>
                <p:nvPr/>
              </p:nvSpPr>
              <p:spPr>
                <a:xfrm>
                  <a:off x="3839471" y="4728421"/>
                  <a:ext cx="25167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৪৫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B7B2254-1539-E372-640A-08F951931A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251672" cy="184666"/>
                </a:xfrm>
                <a:prstGeom prst="rect">
                  <a:avLst/>
                </a:prstGeom>
                <a:blipFill>
                  <a:blip r:embed="rId4"/>
                  <a:stretch>
                    <a:fillRect l="-12195" r="-4878" b="-6667"/>
                  </a:stretch>
                </a:blipFill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FDF3DC-69F2-5923-FE33-398AE0A30B26}"/>
              </a:ext>
            </a:extLst>
          </p:cNvPr>
          <p:cNvCxnSpPr/>
          <p:nvPr/>
        </p:nvCxnSpPr>
        <p:spPr>
          <a:xfrm flipH="1">
            <a:off x="5351659" y="2693264"/>
            <a:ext cx="1368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535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96"/>
    </mc:Choice>
    <mc:Fallback xmlns="">
      <p:transition spd="slow" advTm="4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2644B-B9A8-8D28-B0D1-A3AFCD764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38B8661-DA6B-4BF7-0C2C-07FB114B9718}"/>
              </a:ext>
            </a:extLst>
          </p:cNvPr>
          <p:cNvCxnSpPr/>
          <p:nvPr/>
        </p:nvCxnSpPr>
        <p:spPr>
          <a:xfrm flipH="1">
            <a:off x="3521654" y="4529514"/>
            <a:ext cx="5040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C3F7C62E-CD93-632D-9E13-F89FDBBDB8AB}"/>
              </a:ext>
            </a:extLst>
          </p:cNvPr>
          <p:cNvSpPr/>
          <p:nvPr/>
        </p:nvSpPr>
        <p:spPr>
          <a:xfrm>
            <a:off x="5920618" y="1905314"/>
            <a:ext cx="45719" cy="54591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7FD701-DEF9-DAE6-9501-E12B4619AEB0}"/>
              </a:ext>
            </a:extLst>
          </p:cNvPr>
          <p:cNvGrpSpPr/>
          <p:nvPr/>
        </p:nvGrpSpPr>
        <p:grpSpPr>
          <a:xfrm>
            <a:off x="3751726" y="4658444"/>
            <a:ext cx="4769704" cy="369332"/>
            <a:chOff x="2297101" y="5201050"/>
            <a:chExt cx="3287195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FB5FAAD-35D1-38FC-923B-73249B912A8D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AFB284D-37E6-AE5F-F90E-425863CCD0D7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A843705-C1BF-307A-45C9-E592DF3B4147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6D4A1E7-09DB-4C30-398B-5B87557842C8}"/>
              </a:ext>
            </a:extLst>
          </p:cNvPr>
          <p:cNvCxnSpPr/>
          <p:nvPr/>
        </p:nvCxnSpPr>
        <p:spPr>
          <a:xfrm flipH="1">
            <a:off x="3515659" y="2702992"/>
            <a:ext cx="1836000" cy="183600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0072CE-0C09-175D-C2DF-EA8A87D46A39}"/>
              </a:ext>
            </a:extLst>
          </p:cNvPr>
          <p:cNvGrpSpPr/>
          <p:nvPr/>
        </p:nvGrpSpPr>
        <p:grpSpPr>
          <a:xfrm rot="18884305">
            <a:off x="3002578" y="3356456"/>
            <a:ext cx="2436983" cy="276999"/>
            <a:chOff x="2297101" y="5247215"/>
            <a:chExt cx="3287195" cy="2769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35A4E88-9827-1C3A-978B-F644EE1697E6}"/>
                </a:ext>
              </a:extLst>
            </p:cNvPr>
            <p:cNvSpPr txBox="1"/>
            <p:nvPr/>
          </p:nvSpPr>
          <p:spPr>
            <a:xfrm>
              <a:off x="3634718" y="5247215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90A3137-AF85-79A5-7D1F-919EE72A9E08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125213A-F96B-45D4-40CA-8EC6049BA69B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4729677-05CC-1649-DE43-F26BFEF837BF}"/>
              </a:ext>
            </a:extLst>
          </p:cNvPr>
          <p:cNvGrpSpPr/>
          <p:nvPr/>
        </p:nvGrpSpPr>
        <p:grpSpPr>
          <a:xfrm>
            <a:off x="2985423" y="4065128"/>
            <a:ext cx="1026010" cy="958197"/>
            <a:chOff x="3254926" y="4458178"/>
            <a:chExt cx="1026010" cy="958197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34D07961-3FB1-A539-BD93-7BE854AA8D3B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BC111CA-04D3-0C2D-DF9B-CFEDD8F54129}"/>
                    </a:ext>
                  </a:extLst>
                </p:cNvPr>
                <p:cNvSpPr txBox="1"/>
                <p:nvPr/>
              </p:nvSpPr>
              <p:spPr>
                <a:xfrm>
                  <a:off x="3839471" y="4728421"/>
                  <a:ext cx="251672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৪৫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BC111CA-04D3-0C2D-DF9B-CFEDD8F541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251672" cy="184666"/>
                </a:xfrm>
                <a:prstGeom prst="rect">
                  <a:avLst/>
                </a:prstGeom>
                <a:blipFill>
                  <a:blip r:embed="rId3"/>
                  <a:stretch>
                    <a:fillRect l="-12195" r="-4878" b="-6667"/>
                  </a:stretch>
                </a:blipFill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6C8379E-C775-8497-F2BB-DA797F7A60D8}"/>
              </a:ext>
            </a:extLst>
          </p:cNvPr>
          <p:cNvCxnSpPr/>
          <p:nvPr/>
        </p:nvCxnSpPr>
        <p:spPr>
          <a:xfrm flipH="1">
            <a:off x="5351659" y="2693264"/>
            <a:ext cx="1368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D9E8E18-7F94-7810-BDB2-38A7807AD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6610">
            <a:off x="4096371" y="5296400"/>
            <a:ext cx="9180000" cy="31232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A586CB-D7CC-F232-94E8-7117DCC3A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601">
            <a:off x="6976259" y="1784123"/>
            <a:ext cx="1822862" cy="163387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454A4DC-42DF-7CC2-4ABE-793C52E88D20}"/>
              </a:ext>
            </a:extLst>
          </p:cNvPr>
          <p:cNvCxnSpPr>
            <a:cxnSpLocks/>
          </p:cNvCxnSpPr>
          <p:nvPr/>
        </p:nvCxnSpPr>
        <p:spPr>
          <a:xfrm flipH="1" flipV="1">
            <a:off x="6694135" y="2693391"/>
            <a:ext cx="1904261" cy="1845601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1893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96"/>
    </mc:Choice>
    <mc:Fallback xmlns="">
      <p:transition spd="slow" advTm="4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15626 0.2638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1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D1BD9-20F8-319E-A31F-5AA37AF33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851F5D-A6B1-39BA-ECFA-448EBAE6E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24" y="469359"/>
            <a:ext cx="10554510" cy="591928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74156E-88C7-DE3B-6FF0-AF26A5ACF9D7}"/>
              </a:ext>
            </a:extLst>
          </p:cNvPr>
          <p:cNvSpPr/>
          <p:nvPr/>
        </p:nvSpPr>
        <p:spPr>
          <a:xfrm>
            <a:off x="5651770" y="1741251"/>
            <a:ext cx="1342417" cy="72957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5B1EA1-4BC9-7032-A04C-6F00DC15F6F6}"/>
              </a:ext>
            </a:extLst>
          </p:cNvPr>
          <p:cNvSpPr/>
          <p:nvPr/>
        </p:nvSpPr>
        <p:spPr>
          <a:xfrm>
            <a:off x="8436312" y="1741250"/>
            <a:ext cx="1342417" cy="72957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A4E73E-403D-9DE5-60AD-B59A18CA4282}"/>
              </a:ext>
            </a:extLst>
          </p:cNvPr>
          <p:cNvSpPr/>
          <p:nvPr/>
        </p:nvSpPr>
        <p:spPr>
          <a:xfrm>
            <a:off x="2867228" y="1741250"/>
            <a:ext cx="1342417" cy="72957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1" name="Flowchart: Manual Operation 10">
            <a:extLst>
              <a:ext uri="{FF2B5EF4-FFF2-40B4-BE49-F238E27FC236}">
                <a16:creationId xmlns:a16="http://schemas.microsoft.com/office/drawing/2014/main" id="{3EE0F454-8588-6FC5-EDAF-BE400795B6BA}"/>
              </a:ext>
            </a:extLst>
          </p:cNvPr>
          <p:cNvSpPr/>
          <p:nvPr/>
        </p:nvSpPr>
        <p:spPr>
          <a:xfrm>
            <a:off x="2400300" y="2850205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2" name="Flowchart: Manual Operation 11">
            <a:extLst>
              <a:ext uri="{FF2B5EF4-FFF2-40B4-BE49-F238E27FC236}">
                <a16:creationId xmlns:a16="http://schemas.microsoft.com/office/drawing/2014/main" id="{E172AA80-51AE-347B-7E0D-B78F4692FE66}"/>
              </a:ext>
            </a:extLst>
          </p:cNvPr>
          <p:cNvSpPr/>
          <p:nvPr/>
        </p:nvSpPr>
        <p:spPr>
          <a:xfrm>
            <a:off x="5239158" y="2850205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3" name="Flowchart: Manual Operation 12">
            <a:extLst>
              <a:ext uri="{FF2B5EF4-FFF2-40B4-BE49-F238E27FC236}">
                <a16:creationId xmlns:a16="http://schemas.microsoft.com/office/drawing/2014/main" id="{430B944D-F6BA-C4C9-5AF2-AA96614D430C}"/>
              </a:ext>
            </a:extLst>
          </p:cNvPr>
          <p:cNvSpPr/>
          <p:nvPr/>
        </p:nvSpPr>
        <p:spPr>
          <a:xfrm>
            <a:off x="8078016" y="2850205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4" name="Flowchart: Manual Operation 13">
            <a:extLst>
              <a:ext uri="{FF2B5EF4-FFF2-40B4-BE49-F238E27FC236}">
                <a16:creationId xmlns:a16="http://schemas.microsoft.com/office/drawing/2014/main" id="{CF48AFC3-06DD-FC54-E626-BAF42A0D7FAB}"/>
              </a:ext>
            </a:extLst>
          </p:cNvPr>
          <p:cNvSpPr/>
          <p:nvPr/>
        </p:nvSpPr>
        <p:spPr>
          <a:xfrm rot="16200000">
            <a:off x="1884735" y="4980561"/>
            <a:ext cx="1371600" cy="593387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5" name="Flowchart: Manual Operation 14">
            <a:extLst>
              <a:ext uri="{FF2B5EF4-FFF2-40B4-BE49-F238E27FC236}">
                <a16:creationId xmlns:a16="http://schemas.microsoft.com/office/drawing/2014/main" id="{F958D04E-7D74-4A94-F477-40C7785EA914}"/>
              </a:ext>
            </a:extLst>
          </p:cNvPr>
          <p:cNvSpPr/>
          <p:nvPr/>
        </p:nvSpPr>
        <p:spPr>
          <a:xfrm rot="16200000">
            <a:off x="4760880" y="4939221"/>
            <a:ext cx="1371600" cy="593387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6" name="Flowchart: Manual Operation 15">
            <a:extLst>
              <a:ext uri="{FF2B5EF4-FFF2-40B4-BE49-F238E27FC236}">
                <a16:creationId xmlns:a16="http://schemas.microsoft.com/office/drawing/2014/main" id="{97090B69-7D8D-7BCE-9BDD-7BE6EFEEC3A2}"/>
              </a:ext>
            </a:extLst>
          </p:cNvPr>
          <p:cNvSpPr/>
          <p:nvPr/>
        </p:nvSpPr>
        <p:spPr>
          <a:xfrm rot="16200000" flipV="1">
            <a:off x="6657777" y="4939222"/>
            <a:ext cx="1371600" cy="593386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7" name="Flowchart: Manual Operation 16">
            <a:extLst>
              <a:ext uri="{FF2B5EF4-FFF2-40B4-BE49-F238E27FC236}">
                <a16:creationId xmlns:a16="http://schemas.microsoft.com/office/drawing/2014/main" id="{FFAA8C73-6415-EDB8-5432-69F775CB08FD}"/>
              </a:ext>
            </a:extLst>
          </p:cNvPr>
          <p:cNvSpPr/>
          <p:nvPr/>
        </p:nvSpPr>
        <p:spPr>
          <a:xfrm rot="16200000" flipV="1">
            <a:off x="9232359" y="4910038"/>
            <a:ext cx="1371600" cy="593386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" name="Flowchart: Manual Operation 1">
            <a:extLst>
              <a:ext uri="{FF2B5EF4-FFF2-40B4-BE49-F238E27FC236}">
                <a16:creationId xmlns:a16="http://schemas.microsoft.com/office/drawing/2014/main" id="{0BF7CD11-13F0-F6F1-7BCE-8F25A49B9EF0}"/>
              </a:ext>
            </a:extLst>
          </p:cNvPr>
          <p:cNvSpPr/>
          <p:nvPr/>
        </p:nvSpPr>
        <p:spPr>
          <a:xfrm>
            <a:off x="2231689" y="1337551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" name="Flowchart: Manual Operation 2">
            <a:extLst>
              <a:ext uri="{FF2B5EF4-FFF2-40B4-BE49-F238E27FC236}">
                <a16:creationId xmlns:a16="http://schemas.microsoft.com/office/drawing/2014/main" id="{4AF0A8E2-C7E4-5224-EE64-E5C011D1C5CE}"/>
              </a:ext>
            </a:extLst>
          </p:cNvPr>
          <p:cNvSpPr/>
          <p:nvPr/>
        </p:nvSpPr>
        <p:spPr>
          <a:xfrm>
            <a:off x="5070547" y="1337551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" name="Flowchart: Manual Operation 3">
            <a:extLst>
              <a:ext uri="{FF2B5EF4-FFF2-40B4-BE49-F238E27FC236}">
                <a16:creationId xmlns:a16="http://schemas.microsoft.com/office/drawing/2014/main" id="{32C85FFC-65ED-0EEB-3963-9EF6A9F9C1E9}"/>
              </a:ext>
            </a:extLst>
          </p:cNvPr>
          <p:cNvSpPr/>
          <p:nvPr/>
        </p:nvSpPr>
        <p:spPr>
          <a:xfrm>
            <a:off x="7909405" y="1337551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6" name="Flowchart: Manual Operation 5">
            <a:extLst>
              <a:ext uri="{FF2B5EF4-FFF2-40B4-BE49-F238E27FC236}">
                <a16:creationId xmlns:a16="http://schemas.microsoft.com/office/drawing/2014/main" id="{A5DB6028-12B8-9188-58A7-A4550004EF48}"/>
              </a:ext>
            </a:extLst>
          </p:cNvPr>
          <p:cNvSpPr/>
          <p:nvPr/>
        </p:nvSpPr>
        <p:spPr>
          <a:xfrm>
            <a:off x="2400300" y="4367717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7" name="Flowchart: Manual Operation 6">
            <a:extLst>
              <a:ext uri="{FF2B5EF4-FFF2-40B4-BE49-F238E27FC236}">
                <a16:creationId xmlns:a16="http://schemas.microsoft.com/office/drawing/2014/main" id="{B3C4E0A4-4D5E-AB53-79BD-B725DC77821B}"/>
              </a:ext>
            </a:extLst>
          </p:cNvPr>
          <p:cNvSpPr/>
          <p:nvPr/>
        </p:nvSpPr>
        <p:spPr>
          <a:xfrm>
            <a:off x="5239158" y="4367717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8" name="Flowchart: Manual Operation 17">
            <a:extLst>
              <a:ext uri="{FF2B5EF4-FFF2-40B4-BE49-F238E27FC236}">
                <a16:creationId xmlns:a16="http://schemas.microsoft.com/office/drawing/2014/main" id="{594E82CD-1A5A-593A-4D02-87429FAD4693}"/>
              </a:ext>
            </a:extLst>
          </p:cNvPr>
          <p:cNvSpPr/>
          <p:nvPr/>
        </p:nvSpPr>
        <p:spPr>
          <a:xfrm>
            <a:off x="8078016" y="4367717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9" name="Flowchart: Manual Operation 18">
            <a:extLst>
              <a:ext uri="{FF2B5EF4-FFF2-40B4-BE49-F238E27FC236}">
                <a16:creationId xmlns:a16="http://schemas.microsoft.com/office/drawing/2014/main" id="{D60928D0-CB63-D78C-971F-1552A9516774}"/>
              </a:ext>
            </a:extLst>
          </p:cNvPr>
          <p:cNvSpPr/>
          <p:nvPr/>
        </p:nvSpPr>
        <p:spPr>
          <a:xfrm rot="10800000">
            <a:off x="2400300" y="5642042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0" name="Flowchart: Manual Operation 19">
            <a:extLst>
              <a:ext uri="{FF2B5EF4-FFF2-40B4-BE49-F238E27FC236}">
                <a16:creationId xmlns:a16="http://schemas.microsoft.com/office/drawing/2014/main" id="{57202A26-25B5-6C85-D22A-E74853082234}"/>
              </a:ext>
            </a:extLst>
          </p:cNvPr>
          <p:cNvSpPr/>
          <p:nvPr/>
        </p:nvSpPr>
        <p:spPr>
          <a:xfrm rot="10800000">
            <a:off x="5239158" y="5642042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1" name="Flowchart: Manual Operation 20">
            <a:extLst>
              <a:ext uri="{FF2B5EF4-FFF2-40B4-BE49-F238E27FC236}">
                <a16:creationId xmlns:a16="http://schemas.microsoft.com/office/drawing/2014/main" id="{FA8262DA-D59A-133B-C2EC-8A71FE48864F}"/>
              </a:ext>
            </a:extLst>
          </p:cNvPr>
          <p:cNvSpPr/>
          <p:nvPr/>
        </p:nvSpPr>
        <p:spPr>
          <a:xfrm rot="10800000">
            <a:off x="8078016" y="5642042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2" name="Flowchart: Manual Operation 21">
            <a:extLst>
              <a:ext uri="{FF2B5EF4-FFF2-40B4-BE49-F238E27FC236}">
                <a16:creationId xmlns:a16="http://schemas.microsoft.com/office/drawing/2014/main" id="{8B66481D-E4F0-E872-9BC5-B30748D9F5B0}"/>
              </a:ext>
            </a:extLst>
          </p:cNvPr>
          <p:cNvSpPr/>
          <p:nvPr/>
        </p:nvSpPr>
        <p:spPr>
          <a:xfrm rot="10800000">
            <a:off x="2290054" y="3900791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3" name="Flowchart: Manual Operation 22">
            <a:extLst>
              <a:ext uri="{FF2B5EF4-FFF2-40B4-BE49-F238E27FC236}">
                <a16:creationId xmlns:a16="http://schemas.microsoft.com/office/drawing/2014/main" id="{0953C954-EBF7-D4B6-F7D2-CDF6B4930FF2}"/>
              </a:ext>
            </a:extLst>
          </p:cNvPr>
          <p:cNvSpPr/>
          <p:nvPr/>
        </p:nvSpPr>
        <p:spPr>
          <a:xfrm rot="10800000">
            <a:off x="5128912" y="3900791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4" name="Flowchart: Manual Operation 23">
            <a:extLst>
              <a:ext uri="{FF2B5EF4-FFF2-40B4-BE49-F238E27FC236}">
                <a16:creationId xmlns:a16="http://schemas.microsoft.com/office/drawing/2014/main" id="{274F2C23-291D-88DE-2CFC-7511200ED80C}"/>
              </a:ext>
            </a:extLst>
          </p:cNvPr>
          <p:cNvSpPr/>
          <p:nvPr/>
        </p:nvSpPr>
        <p:spPr>
          <a:xfrm rot="10800000">
            <a:off x="7967770" y="3900791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5" name="Flowchart: Manual Operation 24">
            <a:extLst>
              <a:ext uri="{FF2B5EF4-FFF2-40B4-BE49-F238E27FC236}">
                <a16:creationId xmlns:a16="http://schemas.microsoft.com/office/drawing/2014/main" id="{0D4E85F7-8DBB-7E05-3706-334E9640C890}"/>
              </a:ext>
            </a:extLst>
          </p:cNvPr>
          <p:cNvSpPr/>
          <p:nvPr/>
        </p:nvSpPr>
        <p:spPr>
          <a:xfrm rot="10800000">
            <a:off x="2306272" y="2315188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6" name="Flowchart: Manual Operation 25">
            <a:extLst>
              <a:ext uri="{FF2B5EF4-FFF2-40B4-BE49-F238E27FC236}">
                <a16:creationId xmlns:a16="http://schemas.microsoft.com/office/drawing/2014/main" id="{A5927819-BF06-47EF-D498-3E35E906B6A4}"/>
              </a:ext>
            </a:extLst>
          </p:cNvPr>
          <p:cNvSpPr/>
          <p:nvPr/>
        </p:nvSpPr>
        <p:spPr>
          <a:xfrm rot="10800000">
            <a:off x="5145130" y="2315188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7" name="Flowchart: Manual Operation 26">
            <a:extLst>
              <a:ext uri="{FF2B5EF4-FFF2-40B4-BE49-F238E27FC236}">
                <a16:creationId xmlns:a16="http://schemas.microsoft.com/office/drawing/2014/main" id="{320919C2-5316-6A71-E64F-2E430BD9A13C}"/>
              </a:ext>
            </a:extLst>
          </p:cNvPr>
          <p:cNvSpPr/>
          <p:nvPr/>
        </p:nvSpPr>
        <p:spPr>
          <a:xfrm rot="10800000">
            <a:off x="7983988" y="2315188"/>
            <a:ext cx="2276272" cy="447473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990DCC-340B-AAD0-9374-B390F7365B0A}"/>
              </a:ext>
            </a:extLst>
          </p:cNvPr>
          <p:cNvSpPr/>
          <p:nvPr/>
        </p:nvSpPr>
        <p:spPr>
          <a:xfrm>
            <a:off x="5580838" y="3257549"/>
            <a:ext cx="1342417" cy="72957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40725D-1EFB-7F36-9735-58F22F7D2121}"/>
              </a:ext>
            </a:extLst>
          </p:cNvPr>
          <p:cNvSpPr/>
          <p:nvPr/>
        </p:nvSpPr>
        <p:spPr>
          <a:xfrm>
            <a:off x="8365380" y="3257548"/>
            <a:ext cx="1342417" cy="72957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C72BF53-19D9-D124-1820-6C4E1FF55E41}"/>
              </a:ext>
            </a:extLst>
          </p:cNvPr>
          <p:cNvSpPr/>
          <p:nvPr/>
        </p:nvSpPr>
        <p:spPr>
          <a:xfrm>
            <a:off x="2796296" y="3257548"/>
            <a:ext cx="1342417" cy="72957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7DB4A4-9BC4-45B2-0464-C60B0B56AA4D}"/>
              </a:ext>
            </a:extLst>
          </p:cNvPr>
          <p:cNvSpPr/>
          <p:nvPr/>
        </p:nvSpPr>
        <p:spPr>
          <a:xfrm>
            <a:off x="5651770" y="4835860"/>
            <a:ext cx="1342417" cy="72957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7E0305-7AE5-7454-8F5C-E8DFE2A3E850}"/>
              </a:ext>
            </a:extLst>
          </p:cNvPr>
          <p:cNvSpPr/>
          <p:nvPr/>
        </p:nvSpPr>
        <p:spPr>
          <a:xfrm>
            <a:off x="8436312" y="4835859"/>
            <a:ext cx="1342417" cy="72957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D33815-CBF9-6524-17BD-FE192FC29E3A}"/>
              </a:ext>
            </a:extLst>
          </p:cNvPr>
          <p:cNvSpPr/>
          <p:nvPr/>
        </p:nvSpPr>
        <p:spPr>
          <a:xfrm>
            <a:off x="2867228" y="4835859"/>
            <a:ext cx="1342417" cy="72957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4" name="Flowchart: Manual Operation 33">
            <a:extLst>
              <a:ext uri="{FF2B5EF4-FFF2-40B4-BE49-F238E27FC236}">
                <a16:creationId xmlns:a16="http://schemas.microsoft.com/office/drawing/2014/main" id="{06010CC3-FD52-139E-A265-D55542E3F481}"/>
              </a:ext>
            </a:extLst>
          </p:cNvPr>
          <p:cNvSpPr/>
          <p:nvPr/>
        </p:nvSpPr>
        <p:spPr>
          <a:xfrm rot="16200000" flipV="1">
            <a:off x="3852558" y="4980562"/>
            <a:ext cx="1371600" cy="593386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5" name="Flowchart: Manual Operation 34">
            <a:extLst>
              <a:ext uri="{FF2B5EF4-FFF2-40B4-BE49-F238E27FC236}">
                <a16:creationId xmlns:a16="http://schemas.microsoft.com/office/drawing/2014/main" id="{3689E824-72D9-B7B2-CBF0-63337421F97E}"/>
              </a:ext>
            </a:extLst>
          </p:cNvPr>
          <p:cNvSpPr/>
          <p:nvPr/>
        </p:nvSpPr>
        <p:spPr>
          <a:xfrm rot="16200000">
            <a:off x="7425042" y="4979343"/>
            <a:ext cx="1371600" cy="593387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6" name="Flowchart: Manual Operation 35">
            <a:extLst>
              <a:ext uri="{FF2B5EF4-FFF2-40B4-BE49-F238E27FC236}">
                <a16:creationId xmlns:a16="http://schemas.microsoft.com/office/drawing/2014/main" id="{43F13CAE-D021-A2B2-1A1E-B7013BB2B64B}"/>
              </a:ext>
            </a:extLst>
          </p:cNvPr>
          <p:cNvSpPr/>
          <p:nvPr/>
        </p:nvSpPr>
        <p:spPr>
          <a:xfrm rot="16200000">
            <a:off x="1868523" y="3343878"/>
            <a:ext cx="1371600" cy="593387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7" name="Flowchart: Manual Operation 36">
            <a:extLst>
              <a:ext uri="{FF2B5EF4-FFF2-40B4-BE49-F238E27FC236}">
                <a16:creationId xmlns:a16="http://schemas.microsoft.com/office/drawing/2014/main" id="{C9F9C4B7-D431-DE56-CC13-4B870E3AD1B9}"/>
              </a:ext>
            </a:extLst>
          </p:cNvPr>
          <p:cNvSpPr/>
          <p:nvPr/>
        </p:nvSpPr>
        <p:spPr>
          <a:xfrm rot="16200000">
            <a:off x="4744668" y="3302538"/>
            <a:ext cx="1371600" cy="593387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8" name="Flowchart: Manual Operation 37">
            <a:extLst>
              <a:ext uri="{FF2B5EF4-FFF2-40B4-BE49-F238E27FC236}">
                <a16:creationId xmlns:a16="http://schemas.microsoft.com/office/drawing/2014/main" id="{BC68B576-D117-5AD6-2BBF-A875842EBBA2}"/>
              </a:ext>
            </a:extLst>
          </p:cNvPr>
          <p:cNvSpPr/>
          <p:nvPr/>
        </p:nvSpPr>
        <p:spPr>
          <a:xfrm rot="16200000" flipV="1">
            <a:off x="6641565" y="3302539"/>
            <a:ext cx="1371600" cy="593386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9" name="Flowchart: Manual Operation 38">
            <a:extLst>
              <a:ext uri="{FF2B5EF4-FFF2-40B4-BE49-F238E27FC236}">
                <a16:creationId xmlns:a16="http://schemas.microsoft.com/office/drawing/2014/main" id="{04B832A9-30DE-AB20-56F2-B5B6A2A7B2B3}"/>
              </a:ext>
            </a:extLst>
          </p:cNvPr>
          <p:cNvSpPr/>
          <p:nvPr/>
        </p:nvSpPr>
        <p:spPr>
          <a:xfrm rot="16200000" flipV="1">
            <a:off x="9216147" y="3273355"/>
            <a:ext cx="1371600" cy="593386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0" name="Flowchart: Manual Operation 39">
            <a:extLst>
              <a:ext uri="{FF2B5EF4-FFF2-40B4-BE49-F238E27FC236}">
                <a16:creationId xmlns:a16="http://schemas.microsoft.com/office/drawing/2014/main" id="{980A90B0-5A9D-3B8A-3553-3D13B00FCA01}"/>
              </a:ext>
            </a:extLst>
          </p:cNvPr>
          <p:cNvSpPr/>
          <p:nvPr/>
        </p:nvSpPr>
        <p:spPr>
          <a:xfrm rot="16200000" flipV="1">
            <a:off x="3836346" y="3343879"/>
            <a:ext cx="1371600" cy="593386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1" name="Flowchart: Manual Operation 40">
            <a:extLst>
              <a:ext uri="{FF2B5EF4-FFF2-40B4-BE49-F238E27FC236}">
                <a16:creationId xmlns:a16="http://schemas.microsoft.com/office/drawing/2014/main" id="{7AD89FA0-F75F-2AB2-12C3-CC41B1ACCAB3}"/>
              </a:ext>
            </a:extLst>
          </p:cNvPr>
          <p:cNvSpPr/>
          <p:nvPr/>
        </p:nvSpPr>
        <p:spPr>
          <a:xfrm rot="16200000">
            <a:off x="7408830" y="3342660"/>
            <a:ext cx="1371600" cy="593387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2" name="Flowchart: Manual Operation 41">
            <a:extLst>
              <a:ext uri="{FF2B5EF4-FFF2-40B4-BE49-F238E27FC236}">
                <a16:creationId xmlns:a16="http://schemas.microsoft.com/office/drawing/2014/main" id="{3168A9A4-4E4D-F967-1BD0-FA20499A9B78}"/>
              </a:ext>
            </a:extLst>
          </p:cNvPr>
          <p:cNvSpPr/>
          <p:nvPr/>
        </p:nvSpPr>
        <p:spPr>
          <a:xfrm rot="16200000">
            <a:off x="1879068" y="1825149"/>
            <a:ext cx="1371600" cy="593387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3" name="Flowchart: Manual Operation 42">
            <a:extLst>
              <a:ext uri="{FF2B5EF4-FFF2-40B4-BE49-F238E27FC236}">
                <a16:creationId xmlns:a16="http://schemas.microsoft.com/office/drawing/2014/main" id="{BCB22C21-AB39-AC68-E4FB-D284F6D67DD4}"/>
              </a:ext>
            </a:extLst>
          </p:cNvPr>
          <p:cNvSpPr/>
          <p:nvPr/>
        </p:nvSpPr>
        <p:spPr>
          <a:xfrm rot="16200000">
            <a:off x="4755213" y="1783809"/>
            <a:ext cx="1371600" cy="593387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4" name="Flowchart: Manual Operation 43">
            <a:extLst>
              <a:ext uri="{FF2B5EF4-FFF2-40B4-BE49-F238E27FC236}">
                <a16:creationId xmlns:a16="http://schemas.microsoft.com/office/drawing/2014/main" id="{40DD1D2B-2E86-BB92-94E5-65F69F7DBB08}"/>
              </a:ext>
            </a:extLst>
          </p:cNvPr>
          <p:cNvSpPr/>
          <p:nvPr/>
        </p:nvSpPr>
        <p:spPr>
          <a:xfrm rot="16200000" flipV="1">
            <a:off x="6652110" y="1783810"/>
            <a:ext cx="1371600" cy="593386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5" name="Flowchart: Manual Operation 44">
            <a:extLst>
              <a:ext uri="{FF2B5EF4-FFF2-40B4-BE49-F238E27FC236}">
                <a16:creationId xmlns:a16="http://schemas.microsoft.com/office/drawing/2014/main" id="{330A8EF9-697D-3FFA-9097-3CD090488695}"/>
              </a:ext>
            </a:extLst>
          </p:cNvPr>
          <p:cNvSpPr/>
          <p:nvPr/>
        </p:nvSpPr>
        <p:spPr>
          <a:xfrm rot="16200000" flipV="1">
            <a:off x="9226692" y="1754626"/>
            <a:ext cx="1371600" cy="593386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6" name="Flowchart: Manual Operation 45">
            <a:extLst>
              <a:ext uri="{FF2B5EF4-FFF2-40B4-BE49-F238E27FC236}">
                <a16:creationId xmlns:a16="http://schemas.microsoft.com/office/drawing/2014/main" id="{01CAFD89-63E3-D1E8-DD67-E4123BCDCE79}"/>
              </a:ext>
            </a:extLst>
          </p:cNvPr>
          <p:cNvSpPr/>
          <p:nvPr/>
        </p:nvSpPr>
        <p:spPr>
          <a:xfrm rot="16200000" flipV="1">
            <a:off x="3846891" y="1825150"/>
            <a:ext cx="1371600" cy="593386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7" name="Flowchart: Manual Operation 46">
            <a:extLst>
              <a:ext uri="{FF2B5EF4-FFF2-40B4-BE49-F238E27FC236}">
                <a16:creationId xmlns:a16="http://schemas.microsoft.com/office/drawing/2014/main" id="{F5D31FA3-884F-B1D7-DD14-C15FACD01410}"/>
              </a:ext>
            </a:extLst>
          </p:cNvPr>
          <p:cNvSpPr/>
          <p:nvPr/>
        </p:nvSpPr>
        <p:spPr>
          <a:xfrm rot="16200000">
            <a:off x="7419375" y="1823931"/>
            <a:ext cx="1371600" cy="593387"/>
          </a:xfrm>
          <a:prstGeom prst="flowChartManualOperation">
            <a:avLst/>
          </a:prstGeom>
          <a:noFill/>
          <a:ln w="76200">
            <a:solidFill>
              <a:srgbClr val="6CEB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040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52"/>
    </mc:Choice>
    <mc:Fallback xmlns="">
      <p:transition spd="slow" advTm="32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" grpId="0" animBg="1"/>
      <p:bldP spid="3" grpId="0" animBg="1"/>
      <p:bldP spid="4" grpId="0" animBg="1"/>
      <p:bldP spid="6" grpId="0" animBg="1"/>
      <p:bldP spid="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13D69C-12E1-ED0D-DE60-A34067E3C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787" y="471791"/>
            <a:ext cx="8822987" cy="5628097"/>
          </a:xfrm>
          <a:prstGeom prst="rect">
            <a:avLst/>
          </a:prstGeom>
        </p:spPr>
      </p:pic>
      <p:sp>
        <p:nvSpPr>
          <p:cNvPr id="4" name="Flowchart: Data 3">
            <a:extLst>
              <a:ext uri="{FF2B5EF4-FFF2-40B4-BE49-F238E27FC236}">
                <a16:creationId xmlns:a16="http://schemas.microsoft.com/office/drawing/2014/main" id="{2037ED1B-4A76-8661-AA2A-C58243AE401E}"/>
              </a:ext>
            </a:extLst>
          </p:cNvPr>
          <p:cNvSpPr/>
          <p:nvPr/>
        </p:nvSpPr>
        <p:spPr>
          <a:xfrm rot="21218952" flipH="1">
            <a:off x="1631971" y="2038242"/>
            <a:ext cx="4974738" cy="586617"/>
          </a:xfrm>
          <a:prstGeom prst="flowChartInputOutput">
            <a:avLst/>
          </a:prstGeom>
          <a:solidFill>
            <a:srgbClr val="FF99FF"/>
          </a:solidFill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5" name="Flowchart: Data 4">
            <a:extLst>
              <a:ext uri="{FF2B5EF4-FFF2-40B4-BE49-F238E27FC236}">
                <a16:creationId xmlns:a16="http://schemas.microsoft.com/office/drawing/2014/main" id="{E765636F-BFDC-8303-CE6E-7164D4AB15BC}"/>
              </a:ext>
            </a:extLst>
          </p:cNvPr>
          <p:cNvSpPr/>
          <p:nvPr/>
        </p:nvSpPr>
        <p:spPr>
          <a:xfrm rot="21218952" flipH="1">
            <a:off x="2893325" y="2940032"/>
            <a:ext cx="4974738" cy="586617"/>
          </a:xfrm>
          <a:prstGeom prst="flowChartInputOutput">
            <a:avLst/>
          </a:prstGeom>
          <a:solidFill>
            <a:srgbClr val="FF99FF"/>
          </a:solidFill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/>
          </a:p>
        </p:txBody>
      </p:sp>
      <p:sp>
        <p:nvSpPr>
          <p:cNvPr id="6" name="Flowchart: Data 5">
            <a:extLst>
              <a:ext uri="{FF2B5EF4-FFF2-40B4-BE49-F238E27FC236}">
                <a16:creationId xmlns:a16="http://schemas.microsoft.com/office/drawing/2014/main" id="{3E6907BF-9B0F-9B6C-B03E-6CEB64E3D0BE}"/>
              </a:ext>
            </a:extLst>
          </p:cNvPr>
          <p:cNvSpPr/>
          <p:nvPr/>
        </p:nvSpPr>
        <p:spPr>
          <a:xfrm rot="21218952" flipH="1">
            <a:off x="4071664" y="3898002"/>
            <a:ext cx="4974738" cy="586617"/>
          </a:xfrm>
          <a:prstGeom prst="flowChartInputOutput">
            <a:avLst/>
          </a:prstGeom>
          <a:solidFill>
            <a:srgbClr val="FF99FF"/>
          </a:solidFill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7" name="Flowchart: Data 6">
            <a:extLst>
              <a:ext uri="{FF2B5EF4-FFF2-40B4-BE49-F238E27FC236}">
                <a16:creationId xmlns:a16="http://schemas.microsoft.com/office/drawing/2014/main" id="{4C58BAB7-D40A-08D2-4EC7-34F41EC21741}"/>
              </a:ext>
            </a:extLst>
          </p:cNvPr>
          <p:cNvSpPr/>
          <p:nvPr/>
        </p:nvSpPr>
        <p:spPr>
          <a:xfrm rot="21218952" flipH="1">
            <a:off x="5056110" y="4750794"/>
            <a:ext cx="4974738" cy="586617"/>
          </a:xfrm>
          <a:prstGeom prst="flowChartInputOutput">
            <a:avLst/>
          </a:prstGeom>
          <a:solidFill>
            <a:srgbClr val="FF99FF"/>
          </a:solidFill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D84BC371-4214-4FDD-CF5B-F557C87590E3}"/>
              </a:ext>
            </a:extLst>
          </p:cNvPr>
          <p:cNvSpPr/>
          <p:nvPr/>
        </p:nvSpPr>
        <p:spPr>
          <a:xfrm rot="250134">
            <a:off x="2624522" y="2561193"/>
            <a:ext cx="4252933" cy="557695"/>
          </a:xfrm>
          <a:prstGeom prst="parallelogram">
            <a:avLst>
              <a:gd name="adj" fmla="val 8598"/>
            </a:avLst>
          </a:prstGeom>
          <a:solidFill>
            <a:srgbClr val="6CEBFC"/>
          </a:solidFill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CC4EC0E5-AE42-615D-2FCF-F2162E4DEA03}"/>
              </a:ext>
            </a:extLst>
          </p:cNvPr>
          <p:cNvSpPr/>
          <p:nvPr/>
        </p:nvSpPr>
        <p:spPr>
          <a:xfrm rot="250134">
            <a:off x="3720505" y="3488850"/>
            <a:ext cx="4252933" cy="557695"/>
          </a:xfrm>
          <a:prstGeom prst="parallelogram">
            <a:avLst>
              <a:gd name="adj" fmla="val 8598"/>
            </a:avLst>
          </a:prstGeom>
          <a:solidFill>
            <a:srgbClr val="6CEBFC"/>
          </a:solidFill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29433841-9E25-35C7-7134-E113E2F7A21D}"/>
              </a:ext>
            </a:extLst>
          </p:cNvPr>
          <p:cNvSpPr/>
          <p:nvPr/>
        </p:nvSpPr>
        <p:spPr>
          <a:xfrm rot="250134">
            <a:off x="4817048" y="4416527"/>
            <a:ext cx="4252933" cy="542293"/>
          </a:xfrm>
          <a:prstGeom prst="parallelogram">
            <a:avLst>
              <a:gd name="adj" fmla="val 8598"/>
            </a:avLst>
          </a:prstGeom>
          <a:solidFill>
            <a:srgbClr val="6CEBFC"/>
          </a:solidFill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1ECA9BB0-11D2-B404-EA47-875025E6199F}"/>
              </a:ext>
            </a:extLst>
          </p:cNvPr>
          <p:cNvSpPr/>
          <p:nvPr/>
        </p:nvSpPr>
        <p:spPr>
          <a:xfrm rot="250134">
            <a:off x="5913591" y="5344204"/>
            <a:ext cx="4252933" cy="542293"/>
          </a:xfrm>
          <a:prstGeom prst="parallelogram">
            <a:avLst>
              <a:gd name="adj" fmla="val 8598"/>
            </a:avLst>
          </a:prstGeom>
          <a:solidFill>
            <a:srgbClr val="6CEBFC"/>
          </a:solidFill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06670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2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animClr clrSpc="rgb" dir="cw">
                                      <p:cBhvr>
                                        <p:cTn id="53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set>
                                      <p:cBhvr>
                                        <p:cTn id="54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animClr clrSpc="rgb" dir="cw">
                                      <p:cBhvr>
                                        <p:cTn id="58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E4F7DA-63AB-CF64-2796-5E87C0F52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148" y="452733"/>
            <a:ext cx="8038427" cy="59525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D232EA-13AF-64BB-D1DB-454660D7C313}"/>
              </a:ext>
            </a:extLst>
          </p:cNvPr>
          <p:cNvSpPr/>
          <p:nvPr/>
        </p:nvSpPr>
        <p:spPr>
          <a:xfrm>
            <a:off x="3071509" y="1157591"/>
            <a:ext cx="984925" cy="121595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70C061-532C-01EF-2B66-360782B0FC38}"/>
              </a:ext>
            </a:extLst>
          </p:cNvPr>
          <p:cNvSpPr/>
          <p:nvPr/>
        </p:nvSpPr>
        <p:spPr>
          <a:xfrm>
            <a:off x="3071508" y="3693267"/>
            <a:ext cx="984925" cy="232815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118E4C-C9D9-D2C7-1149-AC73EE330EFD}"/>
              </a:ext>
            </a:extLst>
          </p:cNvPr>
          <p:cNvSpPr/>
          <p:nvPr/>
        </p:nvSpPr>
        <p:spPr>
          <a:xfrm>
            <a:off x="3071507" y="2412461"/>
            <a:ext cx="984925" cy="121595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F5BE82-1B7A-6B93-242F-3E01A2DDBAE8}"/>
              </a:ext>
            </a:extLst>
          </p:cNvPr>
          <p:cNvSpPr/>
          <p:nvPr/>
        </p:nvSpPr>
        <p:spPr>
          <a:xfrm>
            <a:off x="4056433" y="3693267"/>
            <a:ext cx="865764" cy="149157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71A8CF-0C9A-3C1D-622D-A0DA0433CF5C}"/>
              </a:ext>
            </a:extLst>
          </p:cNvPr>
          <p:cNvSpPr/>
          <p:nvPr/>
        </p:nvSpPr>
        <p:spPr>
          <a:xfrm>
            <a:off x="4056433" y="5184843"/>
            <a:ext cx="865764" cy="836577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8" name="Flowchart: Data 7">
            <a:extLst>
              <a:ext uri="{FF2B5EF4-FFF2-40B4-BE49-F238E27FC236}">
                <a16:creationId xmlns:a16="http://schemas.microsoft.com/office/drawing/2014/main" id="{C2943C47-6ECB-0AC2-0149-82967BCE87CF}"/>
              </a:ext>
            </a:extLst>
          </p:cNvPr>
          <p:cNvSpPr/>
          <p:nvPr/>
        </p:nvSpPr>
        <p:spPr>
          <a:xfrm flipH="1">
            <a:off x="5136205" y="1157591"/>
            <a:ext cx="1575880" cy="1225686"/>
          </a:xfrm>
          <a:prstGeom prst="flowChartInputOutp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9" name="Flowchart: Data 8">
            <a:extLst>
              <a:ext uri="{FF2B5EF4-FFF2-40B4-BE49-F238E27FC236}">
                <a16:creationId xmlns:a16="http://schemas.microsoft.com/office/drawing/2014/main" id="{97F9C6CC-CBAB-AE59-4EF8-6E368EC872DA}"/>
              </a:ext>
            </a:extLst>
          </p:cNvPr>
          <p:cNvSpPr/>
          <p:nvPr/>
        </p:nvSpPr>
        <p:spPr>
          <a:xfrm flipH="1">
            <a:off x="5389123" y="2480555"/>
            <a:ext cx="1575880" cy="1079770"/>
          </a:xfrm>
          <a:prstGeom prst="flowChartInputOutp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A866832-5547-95B0-E3D3-74DFE1BBCD77}"/>
              </a:ext>
            </a:extLst>
          </p:cNvPr>
          <p:cNvSpPr/>
          <p:nvPr/>
        </p:nvSpPr>
        <p:spPr>
          <a:xfrm>
            <a:off x="4056432" y="1094360"/>
            <a:ext cx="1439693" cy="1288917"/>
          </a:xfrm>
          <a:custGeom>
            <a:avLst/>
            <a:gdLst>
              <a:gd name="connsiteX0" fmla="*/ 0 w 2305455"/>
              <a:gd name="connsiteY0" fmla="*/ 0 h 1269461"/>
              <a:gd name="connsiteX1" fmla="*/ 0 w 2305455"/>
              <a:gd name="connsiteY1" fmla="*/ 0 h 1269461"/>
              <a:gd name="connsiteX2" fmla="*/ 2305455 w 2305455"/>
              <a:gd name="connsiteY2" fmla="*/ 0 h 1269461"/>
              <a:gd name="connsiteX3" fmla="*/ 2305455 w 2305455"/>
              <a:gd name="connsiteY3" fmla="*/ 0 h 1269461"/>
              <a:gd name="connsiteX4" fmla="*/ 2305455 w 2305455"/>
              <a:gd name="connsiteY4" fmla="*/ 1269461 h 1269461"/>
              <a:gd name="connsiteX5" fmla="*/ 2305455 w 2305455"/>
              <a:gd name="connsiteY5" fmla="*/ 1269461 h 1269461"/>
              <a:gd name="connsiteX6" fmla="*/ 0 w 2305455"/>
              <a:gd name="connsiteY6" fmla="*/ 1269461 h 1269461"/>
              <a:gd name="connsiteX7" fmla="*/ 0 w 2305455"/>
              <a:gd name="connsiteY7" fmla="*/ 1269461 h 1269461"/>
              <a:gd name="connsiteX8" fmla="*/ 0 w 2305455"/>
              <a:gd name="connsiteY8" fmla="*/ 0 h 1269461"/>
              <a:gd name="connsiteX0" fmla="*/ 0 w 2305455"/>
              <a:gd name="connsiteY0" fmla="*/ 0 h 1269461"/>
              <a:gd name="connsiteX1" fmla="*/ 0 w 2305455"/>
              <a:gd name="connsiteY1" fmla="*/ 0 h 1269461"/>
              <a:gd name="connsiteX2" fmla="*/ 2305455 w 2305455"/>
              <a:gd name="connsiteY2" fmla="*/ 0 h 1269461"/>
              <a:gd name="connsiteX3" fmla="*/ 1060315 w 2305455"/>
              <a:gd name="connsiteY3" fmla="*/ 48638 h 1269461"/>
              <a:gd name="connsiteX4" fmla="*/ 2305455 w 2305455"/>
              <a:gd name="connsiteY4" fmla="*/ 1269461 h 1269461"/>
              <a:gd name="connsiteX5" fmla="*/ 2305455 w 2305455"/>
              <a:gd name="connsiteY5" fmla="*/ 1269461 h 1269461"/>
              <a:gd name="connsiteX6" fmla="*/ 0 w 2305455"/>
              <a:gd name="connsiteY6" fmla="*/ 1269461 h 1269461"/>
              <a:gd name="connsiteX7" fmla="*/ 0 w 2305455"/>
              <a:gd name="connsiteY7" fmla="*/ 1269461 h 1269461"/>
              <a:gd name="connsiteX8" fmla="*/ 0 w 2305455"/>
              <a:gd name="connsiteY8" fmla="*/ 0 h 1269461"/>
              <a:gd name="connsiteX0" fmla="*/ 0 w 2305455"/>
              <a:gd name="connsiteY0" fmla="*/ 0 h 1279189"/>
              <a:gd name="connsiteX1" fmla="*/ 0 w 2305455"/>
              <a:gd name="connsiteY1" fmla="*/ 0 h 1279189"/>
              <a:gd name="connsiteX2" fmla="*/ 2305455 w 2305455"/>
              <a:gd name="connsiteY2" fmla="*/ 0 h 1279189"/>
              <a:gd name="connsiteX3" fmla="*/ 1060315 w 2305455"/>
              <a:gd name="connsiteY3" fmla="*/ 48638 h 1279189"/>
              <a:gd name="connsiteX4" fmla="*/ 2305455 w 2305455"/>
              <a:gd name="connsiteY4" fmla="*/ 1269461 h 1279189"/>
              <a:gd name="connsiteX5" fmla="*/ 1391055 w 2305455"/>
              <a:gd name="connsiteY5" fmla="*/ 1279189 h 1279189"/>
              <a:gd name="connsiteX6" fmla="*/ 0 w 2305455"/>
              <a:gd name="connsiteY6" fmla="*/ 1269461 h 1279189"/>
              <a:gd name="connsiteX7" fmla="*/ 0 w 2305455"/>
              <a:gd name="connsiteY7" fmla="*/ 1269461 h 1279189"/>
              <a:gd name="connsiteX8" fmla="*/ 0 w 2305455"/>
              <a:gd name="connsiteY8" fmla="*/ 0 h 1279189"/>
              <a:gd name="connsiteX0" fmla="*/ 0 w 2305455"/>
              <a:gd name="connsiteY0" fmla="*/ 0 h 1279189"/>
              <a:gd name="connsiteX1" fmla="*/ 0 w 2305455"/>
              <a:gd name="connsiteY1" fmla="*/ 0 h 1279189"/>
              <a:gd name="connsiteX2" fmla="*/ 2305455 w 2305455"/>
              <a:gd name="connsiteY2" fmla="*/ 0 h 1279189"/>
              <a:gd name="connsiteX3" fmla="*/ 1060315 w 2305455"/>
              <a:gd name="connsiteY3" fmla="*/ 48638 h 1279189"/>
              <a:gd name="connsiteX4" fmla="*/ 1439693 w 2305455"/>
              <a:gd name="connsiteY4" fmla="*/ 1259733 h 1279189"/>
              <a:gd name="connsiteX5" fmla="*/ 1391055 w 2305455"/>
              <a:gd name="connsiteY5" fmla="*/ 1279189 h 1279189"/>
              <a:gd name="connsiteX6" fmla="*/ 0 w 2305455"/>
              <a:gd name="connsiteY6" fmla="*/ 1269461 h 1279189"/>
              <a:gd name="connsiteX7" fmla="*/ 0 w 2305455"/>
              <a:gd name="connsiteY7" fmla="*/ 1269461 h 1279189"/>
              <a:gd name="connsiteX8" fmla="*/ 0 w 2305455"/>
              <a:gd name="connsiteY8" fmla="*/ 0 h 1279189"/>
              <a:gd name="connsiteX0" fmla="*/ 0 w 1439693"/>
              <a:gd name="connsiteY0" fmla="*/ 0 h 1279189"/>
              <a:gd name="connsiteX1" fmla="*/ 0 w 1439693"/>
              <a:gd name="connsiteY1" fmla="*/ 0 h 1279189"/>
              <a:gd name="connsiteX2" fmla="*/ 1050587 w 1439693"/>
              <a:gd name="connsiteY2" fmla="*/ 19455 h 1279189"/>
              <a:gd name="connsiteX3" fmla="*/ 1060315 w 1439693"/>
              <a:gd name="connsiteY3" fmla="*/ 48638 h 1279189"/>
              <a:gd name="connsiteX4" fmla="*/ 1439693 w 1439693"/>
              <a:gd name="connsiteY4" fmla="*/ 1259733 h 1279189"/>
              <a:gd name="connsiteX5" fmla="*/ 1391055 w 1439693"/>
              <a:gd name="connsiteY5" fmla="*/ 1279189 h 1279189"/>
              <a:gd name="connsiteX6" fmla="*/ 0 w 1439693"/>
              <a:gd name="connsiteY6" fmla="*/ 1269461 h 1279189"/>
              <a:gd name="connsiteX7" fmla="*/ 0 w 1439693"/>
              <a:gd name="connsiteY7" fmla="*/ 1269461 h 1279189"/>
              <a:gd name="connsiteX8" fmla="*/ 0 w 1439693"/>
              <a:gd name="connsiteY8" fmla="*/ 0 h 1279189"/>
              <a:gd name="connsiteX0" fmla="*/ 0 w 1439693"/>
              <a:gd name="connsiteY0" fmla="*/ 9728 h 1288917"/>
              <a:gd name="connsiteX1" fmla="*/ 0 w 1439693"/>
              <a:gd name="connsiteY1" fmla="*/ 9728 h 1288917"/>
              <a:gd name="connsiteX2" fmla="*/ 1050587 w 1439693"/>
              <a:gd name="connsiteY2" fmla="*/ 29183 h 1288917"/>
              <a:gd name="connsiteX3" fmla="*/ 1050587 w 1439693"/>
              <a:gd name="connsiteY3" fmla="*/ 0 h 1288917"/>
              <a:gd name="connsiteX4" fmla="*/ 1439693 w 1439693"/>
              <a:gd name="connsiteY4" fmla="*/ 1269461 h 1288917"/>
              <a:gd name="connsiteX5" fmla="*/ 1391055 w 1439693"/>
              <a:gd name="connsiteY5" fmla="*/ 1288917 h 1288917"/>
              <a:gd name="connsiteX6" fmla="*/ 0 w 1439693"/>
              <a:gd name="connsiteY6" fmla="*/ 1279189 h 1288917"/>
              <a:gd name="connsiteX7" fmla="*/ 0 w 1439693"/>
              <a:gd name="connsiteY7" fmla="*/ 1279189 h 1288917"/>
              <a:gd name="connsiteX8" fmla="*/ 0 w 1439693"/>
              <a:gd name="connsiteY8" fmla="*/ 9728 h 128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9693" h="1288917">
                <a:moveTo>
                  <a:pt x="0" y="9728"/>
                </a:moveTo>
                <a:lnTo>
                  <a:pt x="0" y="9728"/>
                </a:lnTo>
                <a:lnTo>
                  <a:pt x="1050587" y="29183"/>
                </a:lnTo>
                <a:lnTo>
                  <a:pt x="1050587" y="0"/>
                </a:lnTo>
                <a:lnTo>
                  <a:pt x="1439693" y="1269461"/>
                </a:lnTo>
                <a:lnTo>
                  <a:pt x="1391055" y="1288917"/>
                </a:lnTo>
                <a:lnTo>
                  <a:pt x="0" y="1279189"/>
                </a:lnTo>
                <a:lnTo>
                  <a:pt x="0" y="1279189"/>
                </a:lnTo>
                <a:lnTo>
                  <a:pt x="0" y="9728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3" name="Rectangle: Rounded Corners 11">
            <a:extLst>
              <a:ext uri="{FF2B5EF4-FFF2-40B4-BE49-F238E27FC236}">
                <a16:creationId xmlns:a16="http://schemas.microsoft.com/office/drawing/2014/main" id="{5A168B06-A84B-2800-FADC-ED9192789BF2}"/>
              </a:ext>
            </a:extLst>
          </p:cNvPr>
          <p:cNvSpPr/>
          <p:nvPr/>
        </p:nvSpPr>
        <p:spPr>
          <a:xfrm>
            <a:off x="6400800" y="1116248"/>
            <a:ext cx="1926077" cy="1225686"/>
          </a:xfrm>
          <a:custGeom>
            <a:avLst/>
            <a:gdLst>
              <a:gd name="connsiteX0" fmla="*/ 0 w 2305455"/>
              <a:gd name="connsiteY0" fmla="*/ 0 h 1269461"/>
              <a:gd name="connsiteX1" fmla="*/ 0 w 2305455"/>
              <a:gd name="connsiteY1" fmla="*/ 0 h 1269461"/>
              <a:gd name="connsiteX2" fmla="*/ 2305455 w 2305455"/>
              <a:gd name="connsiteY2" fmla="*/ 0 h 1269461"/>
              <a:gd name="connsiteX3" fmla="*/ 2305455 w 2305455"/>
              <a:gd name="connsiteY3" fmla="*/ 0 h 1269461"/>
              <a:gd name="connsiteX4" fmla="*/ 2305455 w 2305455"/>
              <a:gd name="connsiteY4" fmla="*/ 1269461 h 1269461"/>
              <a:gd name="connsiteX5" fmla="*/ 2305455 w 2305455"/>
              <a:gd name="connsiteY5" fmla="*/ 1269461 h 1269461"/>
              <a:gd name="connsiteX6" fmla="*/ 0 w 2305455"/>
              <a:gd name="connsiteY6" fmla="*/ 1269461 h 1269461"/>
              <a:gd name="connsiteX7" fmla="*/ 0 w 2305455"/>
              <a:gd name="connsiteY7" fmla="*/ 1269461 h 1269461"/>
              <a:gd name="connsiteX8" fmla="*/ 0 w 2305455"/>
              <a:gd name="connsiteY8" fmla="*/ 0 h 1269461"/>
              <a:gd name="connsiteX0" fmla="*/ 0 w 2305455"/>
              <a:gd name="connsiteY0" fmla="*/ 0 h 1269461"/>
              <a:gd name="connsiteX1" fmla="*/ 0 w 2305455"/>
              <a:gd name="connsiteY1" fmla="*/ 0 h 1269461"/>
              <a:gd name="connsiteX2" fmla="*/ 2305455 w 2305455"/>
              <a:gd name="connsiteY2" fmla="*/ 0 h 1269461"/>
              <a:gd name="connsiteX3" fmla="*/ 1060315 w 2305455"/>
              <a:gd name="connsiteY3" fmla="*/ 48638 h 1269461"/>
              <a:gd name="connsiteX4" fmla="*/ 2305455 w 2305455"/>
              <a:gd name="connsiteY4" fmla="*/ 1269461 h 1269461"/>
              <a:gd name="connsiteX5" fmla="*/ 2305455 w 2305455"/>
              <a:gd name="connsiteY5" fmla="*/ 1269461 h 1269461"/>
              <a:gd name="connsiteX6" fmla="*/ 0 w 2305455"/>
              <a:gd name="connsiteY6" fmla="*/ 1269461 h 1269461"/>
              <a:gd name="connsiteX7" fmla="*/ 0 w 2305455"/>
              <a:gd name="connsiteY7" fmla="*/ 1269461 h 1269461"/>
              <a:gd name="connsiteX8" fmla="*/ 0 w 2305455"/>
              <a:gd name="connsiteY8" fmla="*/ 0 h 1269461"/>
              <a:gd name="connsiteX0" fmla="*/ 0 w 2305455"/>
              <a:gd name="connsiteY0" fmla="*/ 0 h 1279189"/>
              <a:gd name="connsiteX1" fmla="*/ 0 w 2305455"/>
              <a:gd name="connsiteY1" fmla="*/ 0 h 1279189"/>
              <a:gd name="connsiteX2" fmla="*/ 2305455 w 2305455"/>
              <a:gd name="connsiteY2" fmla="*/ 0 h 1279189"/>
              <a:gd name="connsiteX3" fmla="*/ 1060315 w 2305455"/>
              <a:gd name="connsiteY3" fmla="*/ 48638 h 1279189"/>
              <a:gd name="connsiteX4" fmla="*/ 2305455 w 2305455"/>
              <a:gd name="connsiteY4" fmla="*/ 1269461 h 1279189"/>
              <a:gd name="connsiteX5" fmla="*/ 1391055 w 2305455"/>
              <a:gd name="connsiteY5" fmla="*/ 1279189 h 1279189"/>
              <a:gd name="connsiteX6" fmla="*/ 0 w 2305455"/>
              <a:gd name="connsiteY6" fmla="*/ 1269461 h 1279189"/>
              <a:gd name="connsiteX7" fmla="*/ 0 w 2305455"/>
              <a:gd name="connsiteY7" fmla="*/ 1269461 h 1279189"/>
              <a:gd name="connsiteX8" fmla="*/ 0 w 2305455"/>
              <a:gd name="connsiteY8" fmla="*/ 0 h 1279189"/>
              <a:gd name="connsiteX0" fmla="*/ 0 w 2305455"/>
              <a:gd name="connsiteY0" fmla="*/ 0 h 1279189"/>
              <a:gd name="connsiteX1" fmla="*/ 0 w 2305455"/>
              <a:gd name="connsiteY1" fmla="*/ 0 h 1279189"/>
              <a:gd name="connsiteX2" fmla="*/ 2305455 w 2305455"/>
              <a:gd name="connsiteY2" fmla="*/ 0 h 1279189"/>
              <a:gd name="connsiteX3" fmla="*/ 1060315 w 2305455"/>
              <a:gd name="connsiteY3" fmla="*/ 48638 h 1279189"/>
              <a:gd name="connsiteX4" fmla="*/ 1439693 w 2305455"/>
              <a:gd name="connsiteY4" fmla="*/ 1259733 h 1279189"/>
              <a:gd name="connsiteX5" fmla="*/ 1391055 w 2305455"/>
              <a:gd name="connsiteY5" fmla="*/ 1279189 h 1279189"/>
              <a:gd name="connsiteX6" fmla="*/ 0 w 2305455"/>
              <a:gd name="connsiteY6" fmla="*/ 1269461 h 1279189"/>
              <a:gd name="connsiteX7" fmla="*/ 0 w 2305455"/>
              <a:gd name="connsiteY7" fmla="*/ 1269461 h 1279189"/>
              <a:gd name="connsiteX8" fmla="*/ 0 w 2305455"/>
              <a:gd name="connsiteY8" fmla="*/ 0 h 1279189"/>
              <a:gd name="connsiteX0" fmla="*/ 0 w 1439693"/>
              <a:gd name="connsiteY0" fmla="*/ 0 h 1279189"/>
              <a:gd name="connsiteX1" fmla="*/ 0 w 1439693"/>
              <a:gd name="connsiteY1" fmla="*/ 0 h 1279189"/>
              <a:gd name="connsiteX2" fmla="*/ 1050587 w 1439693"/>
              <a:gd name="connsiteY2" fmla="*/ 19455 h 1279189"/>
              <a:gd name="connsiteX3" fmla="*/ 1060315 w 1439693"/>
              <a:gd name="connsiteY3" fmla="*/ 48638 h 1279189"/>
              <a:gd name="connsiteX4" fmla="*/ 1439693 w 1439693"/>
              <a:gd name="connsiteY4" fmla="*/ 1259733 h 1279189"/>
              <a:gd name="connsiteX5" fmla="*/ 1391055 w 1439693"/>
              <a:gd name="connsiteY5" fmla="*/ 1279189 h 1279189"/>
              <a:gd name="connsiteX6" fmla="*/ 0 w 1439693"/>
              <a:gd name="connsiteY6" fmla="*/ 1269461 h 1279189"/>
              <a:gd name="connsiteX7" fmla="*/ 0 w 1439693"/>
              <a:gd name="connsiteY7" fmla="*/ 1269461 h 1279189"/>
              <a:gd name="connsiteX8" fmla="*/ 0 w 1439693"/>
              <a:gd name="connsiteY8" fmla="*/ 0 h 1279189"/>
              <a:gd name="connsiteX0" fmla="*/ 0 w 1439693"/>
              <a:gd name="connsiteY0" fmla="*/ 9728 h 1288917"/>
              <a:gd name="connsiteX1" fmla="*/ 0 w 1439693"/>
              <a:gd name="connsiteY1" fmla="*/ 9728 h 1288917"/>
              <a:gd name="connsiteX2" fmla="*/ 1050587 w 1439693"/>
              <a:gd name="connsiteY2" fmla="*/ 29183 h 1288917"/>
              <a:gd name="connsiteX3" fmla="*/ 1050587 w 1439693"/>
              <a:gd name="connsiteY3" fmla="*/ 0 h 1288917"/>
              <a:gd name="connsiteX4" fmla="*/ 1439693 w 1439693"/>
              <a:gd name="connsiteY4" fmla="*/ 1269461 h 1288917"/>
              <a:gd name="connsiteX5" fmla="*/ 1391055 w 1439693"/>
              <a:gd name="connsiteY5" fmla="*/ 1288917 h 1288917"/>
              <a:gd name="connsiteX6" fmla="*/ 0 w 1439693"/>
              <a:gd name="connsiteY6" fmla="*/ 1279189 h 1288917"/>
              <a:gd name="connsiteX7" fmla="*/ 0 w 1439693"/>
              <a:gd name="connsiteY7" fmla="*/ 1279189 h 1288917"/>
              <a:gd name="connsiteX8" fmla="*/ 0 w 1439693"/>
              <a:gd name="connsiteY8" fmla="*/ 9728 h 1288917"/>
              <a:gd name="connsiteX0" fmla="*/ 0 w 1750978"/>
              <a:gd name="connsiteY0" fmla="*/ 77821 h 1288917"/>
              <a:gd name="connsiteX1" fmla="*/ 311285 w 1750978"/>
              <a:gd name="connsiteY1" fmla="*/ 9728 h 1288917"/>
              <a:gd name="connsiteX2" fmla="*/ 1361872 w 1750978"/>
              <a:gd name="connsiteY2" fmla="*/ 29183 h 1288917"/>
              <a:gd name="connsiteX3" fmla="*/ 1361872 w 1750978"/>
              <a:gd name="connsiteY3" fmla="*/ 0 h 1288917"/>
              <a:gd name="connsiteX4" fmla="*/ 1750978 w 1750978"/>
              <a:gd name="connsiteY4" fmla="*/ 1269461 h 1288917"/>
              <a:gd name="connsiteX5" fmla="*/ 1702340 w 1750978"/>
              <a:gd name="connsiteY5" fmla="*/ 1288917 h 1288917"/>
              <a:gd name="connsiteX6" fmla="*/ 311285 w 1750978"/>
              <a:gd name="connsiteY6" fmla="*/ 1279189 h 1288917"/>
              <a:gd name="connsiteX7" fmla="*/ 311285 w 1750978"/>
              <a:gd name="connsiteY7" fmla="*/ 1279189 h 1288917"/>
              <a:gd name="connsiteX8" fmla="*/ 0 w 1750978"/>
              <a:gd name="connsiteY8" fmla="*/ 77821 h 1288917"/>
              <a:gd name="connsiteX0" fmla="*/ 0 w 1926077"/>
              <a:gd name="connsiteY0" fmla="*/ 68093 h 1279189"/>
              <a:gd name="connsiteX1" fmla="*/ 311285 w 1926077"/>
              <a:gd name="connsiteY1" fmla="*/ 0 h 1279189"/>
              <a:gd name="connsiteX2" fmla="*/ 1361872 w 1926077"/>
              <a:gd name="connsiteY2" fmla="*/ 19455 h 1279189"/>
              <a:gd name="connsiteX3" fmla="*/ 1926077 w 1926077"/>
              <a:gd name="connsiteY3" fmla="*/ 68093 h 1279189"/>
              <a:gd name="connsiteX4" fmla="*/ 1750978 w 1926077"/>
              <a:gd name="connsiteY4" fmla="*/ 1259733 h 1279189"/>
              <a:gd name="connsiteX5" fmla="*/ 1702340 w 1926077"/>
              <a:gd name="connsiteY5" fmla="*/ 1279189 h 1279189"/>
              <a:gd name="connsiteX6" fmla="*/ 311285 w 1926077"/>
              <a:gd name="connsiteY6" fmla="*/ 1269461 h 1279189"/>
              <a:gd name="connsiteX7" fmla="*/ 311285 w 1926077"/>
              <a:gd name="connsiteY7" fmla="*/ 1269461 h 1279189"/>
              <a:gd name="connsiteX8" fmla="*/ 0 w 1926077"/>
              <a:gd name="connsiteY8" fmla="*/ 68093 h 1279189"/>
              <a:gd name="connsiteX0" fmla="*/ 0 w 1926077"/>
              <a:gd name="connsiteY0" fmla="*/ 68093 h 1279189"/>
              <a:gd name="connsiteX1" fmla="*/ 311285 w 1926077"/>
              <a:gd name="connsiteY1" fmla="*/ 0 h 1279189"/>
              <a:gd name="connsiteX2" fmla="*/ 1381327 w 1926077"/>
              <a:gd name="connsiteY2" fmla="*/ 68094 h 1279189"/>
              <a:gd name="connsiteX3" fmla="*/ 1926077 w 1926077"/>
              <a:gd name="connsiteY3" fmla="*/ 68093 h 1279189"/>
              <a:gd name="connsiteX4" fmla="*/ 1750978 w 1926077"/>
              <a:gd name="connsiteY4" fmla="*/ 1259733 h 1279189"/>
              <a:gd name="connsiteX5" fmla="*/ 1702340 w 1926077"/>
              <a:gd name="connsiteY5" fmla="*/ 1279189 h 1279189"/>
              <a:gd name="connsiteX6" fmla="*/ 311285 w 1926077"/>
              <a:gd name="connsiteY6" fmla="*/ 1269461 h 1279189"/>
              <a:gd name="connsiteX7" fmla="*/ 311285 w 1926077"/>
              <a:gd name="connsiteY7" fmla="*/ 1269461 h 1279189"/>
              <a:gd name="connsiteX8" fmla="*/ 0 w 1926077"/>
              <a:gd name="connsiteY8" fmla="*/ 68093 h 1279189"/>
              <a:gd name="connsiteX0" fmla="*/ 0 w 1926077"/>
              <a:gd name="connsiteY0" fmla="*/ 0 h 1211096"/>
              <a:gd name="connsiteX1" fmla="*/ 301557 w 1926077"/>
              <a:gd name="connsiteY1" fmla="*/ 9728 h 1211096"/>
              <a:gd name="connsiteX2" fmla="*/ 1381327 w 1926077"/>
              <a:gd name="connsiteY2" fmla="*/ 1 h 1211096"/>
              <a:gd name="connsiteX3" fmla="*/ 1926077 w 1926077"/>
              <a:gd name="connsiteY3" fmla="*/ 0 h 1211096"/>
              <a:gd name="connsiteX4" fmla="*/ 1750978 w 1926077"/>
              <a:gd name="connsiteY4" fmla="*/ 1191640 h 1211096"/>
              <a:gd name="connsiteX5" fmla="*/ 1702340 w 1926077"/>
              <a:gd name="connsiteY5" fmla="*/ 1211096 h 1211096"/>
              <a:gd name="connsiteX6" fmla="*/ 311285 w 1926077"/>
              <a:gd name="connsiteY6" fmla="*/ 1201368 h 1211096"/>
              <a:gd name="connsiteX7" fmla="*/ 311285 w 1926077"/>
              <a:gd name="connsiteY7" fmla="*/ 1201368 h 1211096"/>
              <a:gd name="connsiteX8" fmla="*/ 0 w 1926077"/>
              <a:gd name="connsiteY8" fmla="*/ 0 h 1211096"/>
              <a:gd name="connsiteX0" fmla="*/ 0 w 1926077"/>
              <a:gd name="connsiteY0" fmla="*/ 15299 h 1226395"/>
              <a:gd name="connsiteX1" fmla="*/ 301557 w 1926077"/>
              <a:gd name="connsiteY1" fmla="*/ 25027 h 1226395"/>
              <a:gd name="connsiteX2" fmla="*/ 1381327 w 1926077"/>
              <a:gd name="connsiteY2" fmla="*/ 15300 h 1226395"/>
              <a:gd name="connsiteX3" fmla="*/ 1926077 w 1926077"/>
              <a:gd name="connsiteY3" fmla="*/ 15299 h 1226395"/>
              <a:gd name="connsiteX4" fmla="*/ 1750978 w 1926077"/>
              <a:gd name="connsiteY4" fmla="*/ 1206939 h 1226395"/>
              <a:gd name="connsiteX5" fmla="*/ 1702340 w 1926077"/>
              <a:gd name="connsiteY5" fmla="*/ 1226395 h 1226395"/>
              <a:gd name="connsiteX6" fmla="*/ 311285 w 1926077"/>
              <a:gd name="connsiteY6" fmla="*/ 1216667 h 1226395"/>
              <a:gd name="connsiteX7" fmla="*/ 311285 w 1926077"/>
              <a:gd name="connsiteY7" fmla="*/ 1216667 h 1226395"/>
              <a:gd name="connsiteX8" fmla="*/ 0 w 1926077"/>
              <a:gd name="connsiteY8" fmla="*/ 15299 h 122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6077" h="1226395">
                <a:moveTo>
                  <a:pt x="0" y="15299"/>
                </a:moveTo>
                <a:lnTo>
                  <a:pt x="301557" y="25027"/>
                </a:lnTo>
                <a:cubicBezTo>
                  <a:pt x="680935" y="-26854"/>
                  <a:pt x="1021404" y="18542"/>
                  <a:pt x="1381327" y="15300"/>
                </a:cubicBezTo>
                <a:lnTo>
                  <a:pt x="1926077" y="15299"/>
                </a:lnTo>
                <a:lnTo>
                  <a:pt x="1750978" y="1206939"/>
                </a:lnTo>
                <a:lnTo>
                  <a:pt x="1702340" y="1226395"/>
                </a:lnTo>
                <a:lnTo>
                  <a:pt x="311285" y="1216667"/>
                </a:lnTo>
                <a:lnTo>
                  <a:pt x="311285" y="1216667"/>
                </a:lnTo>
                <a:lnTo>
                  <a:pt x="0" y="15299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956393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046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5589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4DFDBD5B-C465-8A05-6C5B-E1549BE9BC25}"/>
              </a:ext>
            </a:extLst>
          </p:cNvPr>
          <p:cNvSpPr/>
          <p:nvPr/>
        </p:nvSpPr>
        <p:spPr>
          <a:xfrm>
            <a:off x="2137850" y="1313921"/>
            <a:ext cx="9518442" cy="854675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bn-BD" sz="4000" dirty="0"/>
              <a:t>ক) যে চতুর্ভুজের চারটি বাহুই সমান</a:t>
            </a:r>
            <a:r>
              <a:rPr lang="en-US" sz="4000" dirty="0"/>
              <a:t>, </a:t>
            </a:r>
            <a:r>
              <a:rPr lang="bn-BD" sz="4000" dirty="0"/>
              <a:t>তাকে কী বলে</a:t>
            </a:r>
            <a:r>
              <a:rPr lang="en-US" sz="4000" dirty="0"/>
              <a:t>?</a:t>
            </a:r>
            <a:endParaRPr kumimoji="0" lang="en-US" sz="19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E54014C6-8267-B323-E13D-D6DAD1C6AF25}"/>
              </a:ext>
            </a:extLst>
          </p:cNvPr>
          <p:cNvSpPr/>
          <p:nvPr/>
        </p:nvSpPr>
        <p:spPr>
          <a:xfrm>
            <a:off x="879810" y="241380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7814ADA-FB04-D182-E09F-F6CD94DBB640}"/>
              </a:ext>
            </a:extLst>
          </p:cNvPr>
          <p:cNvSpPr/>
          <p:nvPr/>
        </p:nvSpPr>
        <p:spPr>
          <a:xfrm>
            <a:off x="2183252" y="5452609"/>
            <a:ext cx="9000000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iv) 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রম্বস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1100DA84-68AF-35E7-AE48-6125D27FD138}"/>
              </a:ext>
            </a:extLst>
          </p:cNvPr>
          <p:cNvSpPr/>
          <p:nvPr/>
        </p:nvSpPr>
        <p:spPr>
          <a:xfrm>
            <a:off x="911622" y="3409786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978CE60-770B-6FBA-3B75-335D39D46332}"/>
              </a:ext>
            </a:extLst>
          </p:cNvPr>
          <p:cNvSpPr/>
          <p:nvPr/>
        </p:nvSpPr>
        <p:spPr>
          <a:xfrm>
            <a:off x="2137850" y="2413804"/>
            <a:ext cx="9000000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আয়ত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	</a:t>
            </a:r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E0A8EEA0-B7B9-EBDA-F657-0773206FE65C}"/>
              </a:ext>
            </a:extLst>
          </p:cNvPr>
          <p:cNvSpPr/>
          <p:nvPr/>
        </p:nvSpPr>
        <p:spPr>
          <a:xfrm>
            <a:off x="939330" y="444196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875B3D6F-1878-98A3-386E-1567BE38A0BA}"/>
              </a:ext>
            </a:extLst>
          </p:cNvPr>
          <p:cNvSpPr/>
          <p:nvPr/>
        </p:nvSpPr>
        <p:spPr>
          <a:xfrm>
            <a:off x="2137850" y="3409786"/>
            <a:ext cx="9000000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সামান্তরিক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		</a:t>
            </a:r>
            <a:endParaRPr lang="en-US" sz="4400" b="1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AE9D53B6-42EA-65EE-3D1C-9703919E8DC9}"/>
              </a:ext>
            </a:extLst>
          </p:cNvPr>
          <p:cNvSpPr/>
          <p:nvPr/>
        </p:nvSpPr>
        <p:spPr>
          <a:xfrm>
            <a:off x="946968" y="545260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C7AB58CD-5BB0-87C3-D0B0-805AD6FCFEC2}"/>
              </a:ext>
            </a:extLst>
          </p:cNvPr>
          <p:cNvSpPr/>
          <p:nvPr/>
        </p:nvSpPr>
        <p:spPr>
          <a:xfrm>
            <a:off x="2147906" y="4416662"/>
            <a:ext cx="9000000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ট্রাপিজিয়াম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	</a:t>
            </a:r>
            <a:endParaRPr lang="en-US" sz="4400" b="1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A3AA49C5-9A62-4D38-2794-9BE4B9D5954F}"/>
              </a:ext>
            </a:extLst>
          </p:cNvPr>
          <p:cNvSpPr/>
          <p:nvPr/>
        </p:nvSpPr>
        <p:spPr>
          <a:xfrm rot="18884540">
            <a:off x="1026778" y="5355256"/>
            <a:ext cx="1041318" cy="630484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BFA0519B-4127-AAFD-B21F-9DC2C677E404}"/>
              </a:ext>
            </a:extLst>
          </p:cNvPr>
          <p:cNvSpPr/>
          <p:nvPr/>
        </p:nvSpPr>
        <p:spPr>
          <a:xfrm>
            <a:off x="754454" y="4395450"/>
            <a:ext cx="1267018" cy="1049356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0CF4D956-9890-AA7C-5E63-70569DDFA0DC}"/>
              </a:ext>
            </a:extLst>
          </p:cNvPr>
          <p:cNvSpPr/>
          <p:nvPr/>
        </p:nvSpPr>
        <p:spPr>
          <a:xfrm>
            <a:off x="707718" y="2301970"/>
            <a:ext cx="1267018" cy="1069445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62284B15-C6F1-CF1C-5134-625018C0C290}"/>
              </a:ext>
            </a:extLst>
          </p:cNvPr>
          <p:cNvSpPr/>
          <p:nvPr/>
        </p:nvSpPr>
        <p:spPr>
          <a:xfrm>
            <a:off x="730293" y="3335061"/>
            <a:ext cx="1267018" cy="1136292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62925EAD-9C9A-1F8C-F04A-AE53FF598F85}"/>
              </a:ext>
            </a:extLst>
          </p:cNvPr>
          <p:cNvGrpSpPr/>
          <p:nvPr/>
        </p:nvGrpSpPr>
        <p:grpSpPr>
          <a:xfrm>
            <a:off x="884299" y="1220815"/>
            <a:ext cx="972214" cy="1010575"/>
            <a:chOff x="0" y="0"/>
            <a:chExt cx="2565962" cy="294515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382216E-90C9-3BE2-055C-6A23A5AC2BE6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B7513FEA-D5AA-008D-6807-8995B28ACCA4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317801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86201" y="172933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154368" y="2855037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সমকোণ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9762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54367" y="1728567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স্থূলকোণ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978916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090820" y="4033501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সূক্ষ্মকোণ</a:t>
            </a:r>
            <a:endParaRPr lang="en-US" sz="4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17983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090820" y="5234422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সরলকোণ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164CB50-B489-4983-B7D3-2799F4C226E7}"/>
              </a:ext>
            </a:extLst>
          </p:cNvPr>
          <p:cNvSpPr/>
          <p:nvPr/>
        </p:nvSpPr>
        <p:spPr>
          <a:xfrm rot="8308266" flipH="1" flipV="1">
            <a:off x="758807" y="3030253"/>
            <a:ext cx="1025315" cy="607775"/>
          </a:xfrm>
          <a:prstGeom prst="corner">
            <a:avLst>
              <a:gd name="adj1" fmla="val 40047"/>
              <a:gd name="adj2" fmla="val 43252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24E858A4-3E55-442E-A31F-5889F8803078}"/>
              </a:ext>
            </a:extLst>
          </p:cNvPr>
          <p:cNvSpPr/>
          <p:nvPr/>
        </p:nvSpPr>
        <p:spPr>
          <a:xfrm>
            <a:off x="674145" y="1748252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1D8BD419-23FE-48EF-B0AD-2B29D9CFA004}"/>
              </a:ext>
            </a:extLst>
          </p:cNvPr>
          <p:cNvSpPr/>
          <p:nvPr/>
        </p:nvSpPr>
        <p:spPr>
          <a:xfrm>
            <a:off x="686201" y="3987634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6201CF77-883A-4D58-9F1A-B4540EC2A282}"/>
              </a:ext>
            </a:extLst>
          </p:cNvPr>
          <p:cNvSpPr/>
          <p:nvPr/>
        </p:nvSpPr>
        <p:spPr>
          <a:xfrm>
            <a:off x="698735" y="5188555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154367" y="527646"/>
            <a:ext cx="9557343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(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খ) একটি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আয়তের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 কোণগুলো কী ধরনের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?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FB78A83F-0106-306C-4CCD-FC7A089A9806}"/>
              </a:ext>
            </a:extLst>
          </p:cNvPr>
          <p:cNvGrpSpPr/>
          <p:nvPr/>
        </p:nvGrpSpPr>
        <p:grpSpPr>
          <a:xfrm>
            <a:off x="698735" y="451025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1C6B4B5E-D39D-7BD8-CEE8-43EE269EEF2A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44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CD8A420-C3FF-BF90-6319-744BB9CD13FA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44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8817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726150" y="486890"/>
            <a:ext cx="9884494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bn-BD" sz="3600" dirty="0">
                <a:latin typeface="+mj-lt"/>
              </a:rPr>
              <a:t>একটি সামান্তরিকের বিপরীত বাহুগুলো পরস্পর </a:t>
            </a:r>
            <a:r>
              <a:rPr lang="en-US" sz="3600" dirty="0">
                <a:latin typeface="+mj-lt"/>
              </a:rPr>
              <a:t>_________ </a:t>
            </a:r>
            <a:r>
              <a:rPr lang="bn-BD" sz="3600" dirty="0">
                <a:latin typeface="+mj-lt"/>
              </a:rPr>
              <a:t>ও সমান।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6201" y="171146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805568" y="5186890"/>
            <a:ext cx="93910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800" dirty="0">
                <a:solidFill>
                  <a:schemeClr val="tx1"/>
                </a:solidFill>
                <a:latin typeface="+mj-lt"/>
              </a:rPr>
              <a:t>সমান্তরাল</a:t>
            </a:r>
            <a:endParaRPr kumimoji="0" lang="en-US" sz="48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2816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5568" y="1710697"/>
            <a:ext cx="93910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8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800" dirty="0">
                <a:solidFill>
                  <a:schemeClr val="tx1"/>
                </a:solidFill>
                <a:latin typeface="+mj-lt"/>
              </a:rPr>
              <a:t>৪ </a:t>
            </a:r>
            <a:r>
              <a:rPr lang="bn-BD" sz="4800" dirty="0" err="1">
                <a:solidFill>
                  <a:schemeClr val="tx1"/>
                </a:solidFill>
                <a:latin typeface="+mj-lt"/>
              </a:rPr>
              <a:t>সেমি</a:t>
            </a:r>
            <a:endParaRPr lang="en-US" sz="4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977440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754672" y="2859127"/>
            <a:ext cx="949287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800" dirty="0">
                <a:solidFill>
                  <a:schemeClr val="tx1"/>
                </a:solidFill>
                <a:latin typeface="+mj-lt"/>
              </a:rPr>
              <a:t>কৌণিক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13305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742021" y="4031650"/>
            <a:ext cx="949287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বিপরিত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3857C78-0AC0-4CC8-B9EF-CF1949ACEC14}"/>
              </a:ext>
            </a:extLst>
          </p:cNvPr>
          <p:cNvSpPr/>
          <p:nvPr/>
        </p:nvSpPr>
        <p:spPr>
          <a:xfrm rot="18884540">
            <a:off x="772589" y="5160044"/>
            <a:ext cx="907429" cy="646446"/>
          </a:xfrm>
          <a:prstGeom prst="corner">
            <a:avLst>
              <a:gd name="adj1" fmla="val 36588"/>
              <a:gd name="adj2" fmla="val 28790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5136EE-F143-48FD-BE0C-2401DBF3B6D3}"/>
              </a:ext>
            </a:extLst>
          </p:cNvPr>
          <p:cNvSpPr/>
          <p:nvPr/>
        </p:nvSpPr>
        <p:spPr>
          <a:xfrm>
            <a:off x="686609" y="4004929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DF3BAFDF-71ED-4ED8-8D3A-067EB1AAC7BA}"/>
              </a:ext>
            </a:extLst>
          </p:cNvPr>
          <p:cNvSpPr/>
          <p:nvPr/>
        </p:nvSpPr>
        <p:spPr>
          <a:xfrm>
            <a:off x="646545" y="1681238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712AC1F8-0EED-47F7-B518-E4A8FED0757A}"/>
              </a:ext>
            </a:extLst>
          </p:cNvPr>
          <p:cNvSpPr/>
          <p:nvPr/>
        </p:nvSpPr>
        <p:spPr>
          <a:xfrm>
            <a:off x="686201" y="2828165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77327E64-FDEC-B5A9-B274-F30BDC0CFEEA}"/>
              </a:ext>
            </a:extLst>
          </p:cNvPr>
          <p:cNvGrpSpPr/>
          <p:nvPr/>
        </p:nvGrpSpPr>
        <p:grpSpPr>
          <a:xfrm>
            <a:off x="626521" y="376315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E3D7988F-D0EC-601C-6E7C-EBB4147EC149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36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E5ABB9E-2942-0325-BC2D-34D53FB62617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36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4657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6D9C8E4-4AB3-2317-9E75-2D1B4806D026}"/>
              </a:ext>
            </a:extLst>
          </p:cNvPr>
          <p:cNvSpPr/>
          <p:nvPr/>
        </p:nvSpPr>
        <p:spPr>
          <a:xfrm>
            <a:off x="686201" y="1680703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C903BD4-513F-D015-3B7B-49779A527D45}"/>
              </a:ext>
            </a:extLst>
          </p:cNvPr>
          <p:cNvSpPr/>
          <p:nvPr/>
        </p:nvSpPr>
        <p:spPr>
          <a:xfrm>
            <a:off x="2183794" y="3741189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 err="1">
                <a:solidFill>
                  <a:schemeClr val="tx1"/>
                </a:solidFill>
              </a:rPr>
              <a:t>ট্রাপিজিয়াম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061C17-1850-8627-35AB-C45D78695AA5}"/>
              </a:ext>
            </a:extLst>
          </p:cNvPr>
          <p:cNvSpPr/>
          <p:nvPr/>
        </p:nvSpPr>
        <p:spPr>
          <a:xfrm>
            <a:off x="732754" y="270307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AC7F0E9-E27B-287B-4EE7-B2AFCABAA383}"/>
              </a:ext>
            </a:extLst>
          </p:cNvPr>
          <p:cNvSpPr/>
          <p:nvPr/>
        </p:nvSpPr>
        <p:spPr>
          <a:xfrm>
            <a:off x="2154367" y="1679936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chemeClr val="tx1"/>
                </a:solidFill>
              </a:rPr>
              <a:t>সামান্তরিক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53285FE-EA6A-C92B-44CF-844159FC412C}"/>
              </a:ext>
            </a:extLst>
          </p:cNvPr>
          <p:cNvSpPr/>
          <p:nvPr/>
        </p:nvSpPr>
        <p:spPr>
          <a:xfrm>
            <a:off x="762282" y="3724901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CA3FEDC-824B-8F7E-DD29-E96207B6F608}"/>
              </a:ext>
            </a:extLst>
          </p:cNvPr>
          <p:cNvSpPr/>
          <p:nvPr/>
        </p:nvSpPr>
        <p:spPr>
          <a:xfrm>
            <a:off x="2137373" y="2715358"/>
            <a:ext cx="911400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 err="1">
                <a:solidFill>
                  <a:schemeClr val="tx1"/>
                </a:solidFill>
              </a:rPr>
              <a:t>রম্বস</a:t>
            </a:r>
            <a:r>
              <a:rPr lang="bn-BD" sz="4800" dirty="0">
                <a:solidFill>
                  <a:schemeClr val="tx1"/>
                </a:solidFill>
              </a:rPr>
              <a:t> 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23EA553-D6B5-2602-5D1B-EADED302EA6E}"/>
              </a:ext>
            </a:extLst>
          </p:cNvPr>
          <p:cNvSpPr/>
          <p:nvPr/>
        </p:nvSpPr>
        <p:spPr>
          <a:xfrm>
            <a:off x="762282" y="4760323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1BDA827-3607-E831-B68E-F4C27C109065}"/>
              </a:ext>
            </a:extLst>
          </p:cNvPr>
          <p:cNvSpPr/>
          <p:nvPr/>
        </p:nvSpPr>
        <p:spPr>
          <a:xfrm>
            <a:off x="2154367" y="4814908"/>
            <a:ext cx="911400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chemeClr val="tx1"/>
                </a:solidFill>
              </a:rPr>
              <a:t>আয়ত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6FEF09FD-5F1F-CA95-AE5F-8AB83B3399FE}"/>
              </a:ext>
            </a:extLst>
          </p:cNvPr>
          <p:cNvSpPr/>
          <p:nvPr/>
        </p:nvSpPr>
        <p:spPr>
          <a:xfrm rot="8308266" flipH="1" flipV="1">
            <a:off x="805360" y="3737847"/>
            <a:ext cx="1025315" cy="607775"/>
          </a:xfrm>
          <a:prstGeom prst="corner">
            <a:avLst>
              <a:gd name="adj1" fmla="val 40047"/>
              <a:gd name="adj2" fmla="val 43252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C5CAC326-A438-B1ED-FC83-EDFF2BD0F5D1}"/>
              </a:ext>
            </a:extLst>
          </p:cNvPr>
          <p:cNvSpPr/>
          <p:nvPr/>
        </p:nvSpPr>
        <p:spPr>
          <a:xfrm>
            <a:off x="674145" y="1699621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66FD6F74-EE52-CF41-7BCA-DB43FE3AC502}"/>
              </a:ext>
            </a:extLst>
          </p:cNvPr>
          <p:cNvSpPr/>
          <p:nvPr/>
        </p:nvSpPr>
        <p:spPr>
          <a:xfrm>
            <a:off x="732754" y="2669491"/>
            <a:ext cx="894907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A2011395-F805-8823-27A1-6565F21F6983}"/>
              </a:ext>
            </a:extLst>
          </p:cNvPr>
          <p:cNvSpPr/>
          <p:nvPr/>
        </p:nvSpPr>
        <p:spPr>
          <a:xfrm>
            <a:off x="762282" y="4769041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A1DD38F-7FD0-3DE9-7C44-52F618501661}"/>
              </a:ext>
            </a:extLst>
          </p:cNvPr>
          <p:cNvSpPr/>
          <p:nvPr/>
        </p:nvSpPr>
        <p:spPr>
          <a:xfrm>
            <a:off x="1318017" y="480386"/>
            <a:ext cx="9557343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>
              <a:defRPr/>
            </a:pPr>
            <a:r>
              <a:rPr lang="bn-BD" sz="3600" dirty="0">
                <a:solidFill>
                  <a:schemeClr val="tx1"/>
                </a:solidFill>
              </a:rPr>
              <a:t>যে চতুর্ভুজের </a:t>
            </a:r>
            <a:r>
              <a:rPr lang="bn-BD" sz="3600" dirty="0" err="1">
                <a:solidFill>
                  <a:schemeClr val="tx1"/>
                </a:solidFill>
              </a:rPr>
              <a:t>একজোড়া</a:t>
            </a:r>
            <a:r>
              <a:rPr lang="bn-BD" sz="3600" dirty="0">
                <a:solidFill>
                  <a:schemeClr val="tx1"/>
                </a:solidFill>
              </a:rPr>
              <a:t> বিপরীত বাহু সমান্তরাল</a:t>
            </a:r>
            <a:r>
              <a:rPr lang="en-US" sz="3600" dirty="0">
                <a:solidFill>
                  <a:schemeClr val="tx1"/>
                </a:solidFill>
              </a:rPr>
              <a:t>, </a:t>
            </a:r>
            <a:r>
              <a:rPr lang="bn-BD" sz="3600" dirty="0">
                <a:solidFill>
                  <a:schemeClr val="tx1"/>
                </a:solidFill>
              </a:rPr>
              <a:t>তাকে কী বলে</a:t>
            </a:r>
            <a:r>
              <a:rPr lang="en-US" sz="3600" dirty="0">
                <a:solidFill>
                  <a:schemeClr val="tx1"/>
                </a:solidFill>
              </a:rPr>
              <a:t>?</a:t>
            </a:r>
            <a:endParaRPr kumimoji="0" lang="en-US" sz="3600" b="1" i="0" u="none" strike="noStrike" kern="1200" cap="none" spc="50" normalizeH="0" baseline="0" noProof="0" dirty="0">
              <a:ln w="9525" cmpd="sng">
                <a:solidFill>
                  <a:srgbClr val="83992A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rgbClr val="83992A">
                    <a:alpha val="40000"/>
                  </a:srgbClr>
                </a:glo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00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154368" y="451706"/>
            <a:ext cx="9566816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</a:rPr>
              <a:t>(</a:t>
            </a:r>
            <a:r>
              <a:rPr lang="bn-BD" sz="3200" dirty="0">
                <a:solidFill>
                  <a:schemeClr val="bg1"/>
                </a:solidFill>
                <a:latin typeface="+mj-lt"/>
              </a:rPr>
              <a:t>ঙ) যে চতুর্ভুজের কোনো বাহুই সমান্তরাল নয় তাকে 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_________ </a:t>
            </a:r>
            <a:r>
              <a:rPr lang="bn-BD" sz="3200" dirty="0">
                <a:solidFill>
                  <a:schemeClr val="bg1"/>
                </a:solidFill>
                <a:latin typeface="+mj-lt"/>
              </a:rPr>
              <a:t>বলে।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6201" y="1672550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154367" y="5059194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সাধারণ চতুর্ভুজ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1338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54367" y="1671783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সামান্তরিক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87424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105226" y="2812994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রম্বস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00535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090820" y="3928459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ট্রাপিজিয়াম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3857C78-0AC0-4CC8-B9EF-CF1949ACEC14}"/>
              </a:ext>
            </a:extLst>
          </p:cNvPr>
          <p:cNvSpPr/>
          <p:nvPr/>
        </p:nvSpPr>
        <p:spPr>
          <a:xfrm rot="18884540">
            <a:off x="792003" y="5123119"/>
            <a:ext cx="999058" cy="679081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5136EE-F143-48FD-BE0C-2401DBF3B6D3}"/>
              </a:ext>
            </a:extLst>
          </p:cNvPr>
          <p:cNvSpPr/>
          <p:nvPr/>
        </p:nvSpPr>
        <p:spPr>
          <a:xfrm>
            <a:off x="686201" y="3897504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DF3BAFDF-71ED-4ED8-8D3A-067EB1AAC7BA}"/>
              </a:ext>
            </a:extLst>
          </p:cNvPr>
          <p:cNvSpPr/>
          <p:nvPr/>
        </p:nvSpPr>
        <p:spPr>
          <a:xfrm>
            <a:off x="686201" y="1684709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712AC1F8-0EED-47F7-B518-E4A8FED0757A}"/>
              </a:ext>
            </a:extLst>
          </p:cNvPr>
          <p:cNvSpPr/>
          <p:nvPr/>
        </p:nvSpPr>
        <p:spPr>
          <a:xfrm>
            <a:off x="686201" y="2790132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174F85DB-9AAC-CF01-5447-7A25B9EF06E2}"/>
              </a:ext>
            </a:extLst>
          </p:cNvPr>
          <p:cNvGrpSpPr/>
          <p:nvPr/>
        </p:nvGrpSpPr>
        <p:grpSpPr>
          <a:xfrm>
            <a:off x="662628" y="451706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5B740AAF-3C0B-7AE7-C66C-10866FC7206C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60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C74478B-BFFA-3E31-CA65-4491784B03BC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60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766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17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557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5889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777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8390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7.2|6.7|1.9|4.1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7.2|6.7|1.9|4.1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2.6|1.2|3.9|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2.6|1.2|3.9|1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2.6|1.2|3.9|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2.6|1.2|3.9|1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2.6|1.2|3.9|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9.2|1.5|17.8|1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8"/>
</p:tagLst>
</file>

<file path=ppt/theme/theme1.xml><?xml version="1.0" encoding="utf-8"?>
<a:theme xmlns:a="http://schemas.openxmlformats.org/drawingml/2006/main" name="Math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th" id="{650DBAED-E24D-4A27-A078-6A18766A2EFF}" vid="{F6C1E41F-9831-4B36-BCD5-83AA5DBAE5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</Template>
  <TotalTime>179</TotalTime>
  <Words>282</Words>
  <Application>Microsoft Office PowerPoint</Application>
  <PresentationFormat>Widescreen</PresentationFormat>
  <Paragraphs>51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Aptos</vt:lpstr>
      <vt:lpstr>Arial</vt:lpstr>
      <vt:lpstr>Calibri</vt:lpstr>
      <vt:lpstr>Cambria Math</vt:lpstr>
      <vt:lpstr>Garamond</vt:lpstr>
      <vt:lpstr>NikoshBAN</vt:lpstr>
      <vt:lpstr>Times New Roman</vt:lpstr>
      <vt:lpstr>Math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WPBX5105GRF032212798</dc:creator>
  <cp:lastModifiedBy>Pedp4 WPBX5105GRF032212798</cp:lastModifiedBy>
  <cp:revision>26</cp:revision>
  <dcterms:created xsi:type="dcterms:W3CDTF">2025-11-28T05:21:56Z</dcterms:created>
  <dcterms:modified xsi:type="dcterms:W3CDTF">2026-08-14T04:27:11Z</dcterms:modified>
</cp:coreProperties>
</file>