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7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2" d="100"/>
          <a:sy n="102" d="100"/>
        </p:scale>
        <p:origin x="72" y="14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13.png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microsoft.com/office/2007/relationships/hdphoto" Target="../media/hdphoto4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0.png"/><Relationship Id="rId3" Type="http://schemas.openxmlformats.org/officeDocument/2006/relationships/image" Target="../media/image32.png"/><Relationship Id="rId7" Type="http://schemas.microsoft.com/office/2007/relationships/hdphoto" Target="../media/hdphoto6.wdp"/><Relationship Id="rId12" Type="http://schemas.openxmlformats.org/officeDocument/2006/relationships/image" Target="../media/image3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11" Type="http://schemas.openxmlformats.org/officeDocument/2006/relationships/image" Target="../media/image38.png"/><Relationship Id="rId5" Type="http://schemas.openxmlformats.org/officeDocument/2006/relationships/image" Target="../media/image33.png"/><Relationship Id="rId10" Type="http://schemas.openxmlformats.org/officeDocument/2006/relationships/image" Target="../media/image37.png"/><Relationship Id="rId4" Type="http://schemas.microsoft.com/office/2007/relationships/hdphoto" Target="../media/hdphoto5.wdp"/><Relationship Id="rId9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microsoft.com/office/2007/relationships/hdphoto" Target="../media/hdphoto7.wdp"/><Relationship Id="rId4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71895" y="507689"/>
            <a:ext cx="10533413" cy="49859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n-US" sz="10800" b="1" dirty="0" err="1" smtClean="0">
                <a:solidFill>
                  <a:srgbClr val="FFFF00"/>
                </a:solidFill>
                <a:latin typeface="Noto Serif Bengali ExtraBold"/>
              </a:rPr>
              <a:t>আইসিটি</a:t>
            </a:r>
            <a:r>
              <a:rPr lang="en-US" sz="10800" b="1" i="0" u="none" dirty="0" smtClean="0">
                <a:solidFill>
                  <a:srgbClr val="FFFF00"/>
                </a:solidFill>
                <a:latin typeface="Noto Serif Bengali ExtraBold"/>
              </a:rPr>
              <a:t> </a:t>
            </a:r>
            <a:r>
              <a:rPr sz="10800" b="1" i="0" u="none" dirty="0" err="1" smtClean="0">
                <a:solidFill>
                  <a:srgbClr val="FFFF00"/>
                </a:solidFill>
                <a:latin typeface="Noto Serif Bengali ExtraBold"/>
              </a:rPr>
              <a:t>ক্লাসে</a:t>
            </a:r>
            <a:r>
              <a:rPr sz="10800" b="1" i="0" u="none" dirty="0" smtClean="0">
                <a:solidFill>
                  <a:srgbClr val="FFFF00"/>
                </a:solidFill>
                <a:latin typeface="Noto Serif Bengali ExtraBold"/>
              </a:rPr>
              <a:t> </a:t>
            </a:r>
            <a:r>
              <a:rPr sz="10800" b="1" i="0" u="none" dirty="0" err="1">
                <a:solidFill>
                  <a:srgbClr val="FFFF00"/>
                </a:solidFill>
                <a:latin typeface="Noto Serif Bengali ExtraBold"/>
              </a:rPr>
              <a:t>সবাইকে</a:t>
            </a:r>
            <a:r>
              <a:rPr sz="10800" b="1" i="0" u="none" dirty="0">
                <a:solidFill>
                  <a:srgbClr val="FFFFFF"/>
                </a:solidFill>
                <a:latin typeface="Noto Serif Bengali ExtraBold"/>
              </a:rPr>
              <a:t> </a:t>
            </a:r>
            <a:r>
              <a:rPr sz="10800" b="1" i="0" u="none" dirty="0" err="1">
                <a:solidFill>
                  <a:srgbClr val="FF0000"/>
                </a:solidFill>
                <a:latin typeface="Noto Serif Bengali ExtraBold"/>
              </a:rPr>
              <a:t>স্বাগতম</a:t>
            </a:r>
            <a:endParaRPr sz="13000" b="1" i="0" u="none" dirty="0">
              <a:solidFill>
                <a:srgbClr val="FF0000"/>
              </a:solidFill>
              <a:latin typeface="Noto Serif Bengali ExtraBold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8250" y="2632364"/>
            <a:ext cx="3333750" cy="413038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repeatCount="indefinite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WatercolorSponge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76250" y="1783258"/>
            <a:ext cx="5429250" cy="456098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6500" y="1783258"/>
            <a:ext cx="5550154" cy="456098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965772" y="2069585"/>
            <a:ext cx="5060632" cy="638175"/>
          </a:xfrm>
          <a:prstGeom prst="rect">
            <a:avLst/>
          </a:prstGeom>
          <a:noFill/>
        </p:spPr>
        <p:txBody>
          <a:bodyPr wrap="square" lIns="333375" tIns="0" rIns="0" bIns="0" anchor="t">
            <a:spAutoFit/>
          </a:bodyPr>
          <a:lstStyle/>
          <a:p>
            <a:pPr algn="l"/>
            <a:r>
              <a:rPr sz="3000" b="1" i="0" u="none" dirty="0" err="1">
                <a:solidFill>
                  <a:srgbClr val="1D4ED8"/>
                </a:solidFill>
                <a:latin typeface="Noto Serif Bengali"/>
              </a:rPr>
              <a:t>শিক্ষক</a:t>
            </a:r>
            <a:r>
              <a:rPr sz="3000" b="1" i="0" u="none" dirty="0">
                <a:solidFill>
                  <a:srgbClr val="1D4ED8"/>
                </a:solidFill>
                <a:latin typeface="Noto Serif Bengali"/>
              </a:rPr>
              <a:t> </a:t>
            </a:r>
            <a:r>
              <a:rPr sz="3000" b="1" i="0" u="none" dirty="0" err="1">
                <a:solidFill>
                  <a:srgbClr val="1D4ED8"/>
                </a:solidFill>
                <a:latin typeface="Noto Serif Bengali"/>
              </a:rPr>
              <a:t>পরিচিতি</a:t>
            </a:r>
            <a:endParaRPr sz="3000" b="1" i="0" u="none" dirty="0">
              <a:solidFill>
                <a:srgbClr val="1D4ED8"/>
              </a:solidFill>
              <a:latin typeface="Noto Serif Bengali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81050" y="2773858"/>
            <a:ext cx="4819650" cy="285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81050" y="2916733"/>
            <a:ext cx="4819650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645"/>
              </a:lnSpc>
            </a:pPr>
            <a:r>
              <a:rPr sz="2700" i="0" u="none" dirty="0" err="1">
                <a:solidFill>
                  <a:srgbClr val="334155"/>
                </a:solidFill>
                <a:latin typeface="Hind Siliguri"/>
              </a:rPr>
              <a:t>নাম</a:t>
            </a:r>
            <a:r>
              <a:rPr sz="2700" i="0" u="none" dirty="0">
                <a:solidFill>
                  <a:srgbClr val="334155"/>
                </a:solidFill>
                <a:latin typeface="Hind Siliguri"/>
              </a:rPr>
              <a:t>: </a:t>
            </a:r>
            <a:r>
              <a:rPr sz="2700" i="0" u="none" dirty="0" err="1">
                <a:solidFill>
                  <a:srgbClr val="334155"/>
                </a:solidFill>
                <a:latin typeface="Hind Siliguri"/>
              </a:rPr>
              <a:t>এস.এ</a:t>
            </a:r>
            <a:r>
              <a:rPr sz="2700" i="0" u="none" dirty="0">
                <a:solidFill>
                  <a:srgbClr val="334155"/>
                </a:solidFill>
                <a:latin typeface="Hind Siliguri"/>
              </a:rPr>
              <a:t>. </a:t>
            </a:r>
            <a:r>
              <a:rPr sz="2700" i="0" u="none" dirty="0" err="1">
                <a:solidFill>
                  <a:srgbClr val="334155"/>
                </a:solidFill>
                <a:latin typeface="Hind Siliguri"/>
              </a:rPr>
              <a:t>সাইফুল</a:t>
            </a:r>
            <a:r>
              <a:rPr sz="270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2700" i="0" u="none" dirty="0" err="1">
                <a:solidFill>
                  <a:srgbClr val="334155"/>
                </a:solidFill>
                <a:latin typeface="Hind Siliguri"/>
              </a:rPr>
              <a:t>ইসলাম</a:t>
            </a:r>
            <a:endParaRPr sz="2700" i="0" u="none" dirty="0">
              <a:solidFill>
                <a:srgbClr val="334155"/>
              </a:solidFill>
              <a:latin typeface="Hind Siligur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49618" y="3526035"/>
            <a:ext cx="5060632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645"/>
              </a:lnSpc>
            </a:pPr>
            <a:r>
              <a:rPr sz="2700" i="0" u="none" dirty="0" err="1">
                <a:solidFill>
                  <a:srgbClr val="334155"/>
                </a:solidFill>
                <a:latin typeface="Hind Siliguri"/>
              </a:rPr>
              <a:t>পদবী</a:t>
            </a:r>
            <a:r>
              <a:rPr sz="2700" i="0" u="none" dirty="0">
                <a:solidFill>
                  <a:srgbClr val="334155"/>
                </a:solidFill>
                <a:latin typeface="Hind Siliguri"/>
              </a:rPr>
              <a:t>: </a:t>
            </a:r>
            <a:r>
              <a:rPr sz="2700" i="0" u="none" dirty="0" err="1">
                <a:solidFill>
                  <a:srgbClr val="334155"/>
                </a:solidFill>
                <a:latin typeface="Hind Siliguri"/>
              </a:rPr>
              <a:t>সহকারী</a:t>
            </a:r>
            <a:r>
              <a:rPr sz="270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2700" i="0" u="none" dirty="0" err="1">
                <a:solidFill>
                  <a:srgbClr val="334155"/>
                </a:solidFill>
                <a:latin typeface="Hind Siliguri"/>
              </a:rPr>
              <a:t>শিক্ষক</a:t>
            </a:r>
            <a:r>
              <a:rPr sz="2700" i="0" u="none" dirty="0">
                <a:solidFill>
                  <a:srgbClr val="334155"/>
                </a:solidFill>
                <a:latin typeface="Hind Siliguri"/>
              </a:rPr>
              <a:t> (</a:t>
            </a:r>
            <a:r>
              <a:rPr sz="2700" i="0" u="none" dirty="0" err="1">
                <a:solidFill>
                  <a:srgbClr val="334155"/>
                </a:solidFill>
                <a:latin typeface="Hind Siliguri"/>
              </a:rPr>
              <a:t>আইসিটি</a:t>
            </a:r>
            <a:r>
              <a:rPr sz="2700" i="0" u="none" dirty="0">
                <a:solidFill>
                  <a:srgbClr val="334155"/>
                </a:solidFill>
                <a:latin typeface="Hind Siliguri"/>
              </a:rPr>
              <a:t>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618" y="4179390"/>
            <a:ext cx="5060632" cy="8309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i="0" u="none" dirty="0" err="1">
                <a:solidFill>
                  <a:srgbClr val="334155"/>
                </a:solidFill>
                <a:latin typeface="Hind Siliguri"/>
              </a:rPr>
              <a:t>প্রতিষ্ঠান</a:t>
            </a:r>
            <a:r>
              <a:rPr sz="2700" i="0" u="none" dirty="0">
                <a:solidFill>
                  <a:srgbClr val="334155"/>
                </a:solidFill>
                <a:latin typeface="Hind Siliguri"/>
              </a:rPr>
              <a:t>: </a:t>
            </a:r>
            <a:r>
              <a:rPr sz="2700" i="0" u="none" dirty="0" err="1">
                <a:solidFill>
                  <a:srgbClr val="334155"/>
                </a:solidFill>
                <a:latin typeface="Hind Siliguri"/>
              </a:rPr>
              <a:t>পানিকাউরিয়া</a:t>
            </a:r>
            <a:r>
              <a:rPr sz="270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2700" i="0" u="none" dirty="0" err="1">
                <a:solidFill>
                  <a:srgbClr val="334155"/>
                </a:solidFill>
                <a:latin typeface="Hind Siliguri"/>
              </a:rPr>
              <a:t>মাধ্যমিক</a:t>
            </a:r>
            <a:r>
              <a:rPr sz="270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2700" i="0" u="none" dirty="0" err="1">
                <a:solidFill>
                  <a:srgbClr val="334155"/>
                </a:solidFill>
                <a:latin typeface="Hind Siliguri"/>
              </a:rPr>
              <a:t>বিদ্যালয়</a:t>
            </a:r>
            <a:endParaRPr sz="2700" i="0" u="none" dirty="0">
              <a:solidFill>
                <a:srgbClr val="334155"/>
              </a:solidFill>
              <a:latin typeface="Hind Siliguri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49618" y="5168204"/>
            <a:ext cx="4819650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645"/>
              </a:lnSpc>
            </a:pPr>
            <a:r>
              <a:rPr sz="2700" i="0" u="none" dirty="0" err="1">
                <a:solidFill>
                  <a:srgbClr val="334155"/>
                </a:solidFill>
                <a:latin typeface="Hind Siliguri"/>
              </a:rPr>
              <a:t>ঠিকানা</a:t>
            </a:r>
            <a:r>
              <a:rPr sz="2700" i="0" u="none" dirty="0">
                <a:solidFill>
                  <a:srgbClr val="334155"/>
                </a:solidFill>
                <a:latin typeface="Hind Siliguri"/>
              </a:rPr>
              <a:t>: </a:t>
            </a:r>
            <a:r>
              <a:rPr sz="2700" i="0" u="none" dirty="0" err="1">
                <a:solidFill>
                  <a:srgbClr val="334155"/>
                </a:solidFill>
                <a:latin typeface="Hind Siliguri"/>
              </a:rPr>
              <a:t>কলারোয়া</a:t>
            </a:r>
            <a:r>
              <a:rPr sz="2700" i="0" u="none" dirty="0">
                <a:solidFill>
                  <a:srgbClr val="334155"/>
                </a:solidFill>
                <a:latin typeface="Hind Siliguri"/>
              </a:rPr>
              <a:t>, </a:t>
            </a:r>
            <a:r>
              <a:rPr sz="2700" i="0" u="none" dirty="0" err="1">
                <a:solidFill>
                  <a:srgbClr val="334155"/>
                </a:solidFill>
                <a:latin typeface="Hind Siliguri"/>
              </a:rPr>
              <a:t>সাতক্ষীরা</a:t>
            </a:r>
            <a:endParaRPr sz="2700" i="0" u="none" dirty="0">
              <a:solidFill>
                <a:srgbClr val="334155"/>
              </a:solidFill>
              <a:latin typeface="Hind Siliguri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776022" y="2069585"/>
            <a:ext cx="5060632" cy="638175"/>
          </a:xfrm>
          <a:prstGeom prst="rect">
            <a:avLst/>
          </a:prstGeom>
          <a:noFill/>
        </p:spPr>
        <p:txBody>
          <a:bodyPr wrap="square" lIns="381000" tIns="0" rIns="0" bIns="0" anchor="t">
            <a:spAutoFit/>
          </a:bodyPr>
          <a:lstStyle/>
          <a:p>
            <a:pPr algn="l"/>
            <a:r>
              <a:rPr sz="3000" b="1" i="0" u="none" dirty="0" err="1">
                <a:solidFill>
                  <a:srgbClr val="1D4ED8"/>
                </a:solidFill>
                <a:latin typeface="Noto Serif Bengali"/>
              </a:rPr>
              <a:t>পাঠ</a:t>
            </a:r>
            <a:r>
              <a:rPr sz="3000" b="1" i="0" u="none" dirty="0">
                <a:solidFill>
                  <a:srgbClr val="1D4ED8"/>
                </a:solidFill>
                <a:latin typeface="Noto Serif Bengali"/>
              </a:rPr>
              <a:t> </a:t>
            </a:r>
            <a:r>
              <a:rPr sz="3000" b="1" i="0" u="none" dirty="0" err="1">
                <a:solidFill>
                  <a:srgbClr val="1D4ED8"/>
                </a:solidFill>
                <a:latin typeface="Noto Serif Bengali"/>
              </a:rPr>
              <a:t>পরিচিতি</a:t>
            </a:r>
            <a:endParaRPr sz="3000" b="1" i="0" u="none" dirty="0">
              <a:solidFill>
                <a:srgbClr val="1D4ED8"/>
              </a:solidFill>
              <a:latin typeface="Noto Serif Bengali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591300" y="2773858"/>
            <a:ext cx="4819650" cy="285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591300" y="2916733"/>
            <a:ext cx="4819650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645"/>
              </a:lnSpc>
            </a:pPr>
            <a:r>
              <a:rPr sz="2800" i="0" u="none" dirty="0" err="1">
                <a:solidFill>
                  <a:srgbClr val="334155"/>
                </a:solidFill>
                <a:latin typeface="Hind Siliguri"/>
              </a:rPr>
              <a:t>শ্রেণি</a:t>
            </a:r>
            <a:r>
              <a:rPr sz="2800" i="0" u="none" dirty="0">
                <a:solidFill>
                  <a:srgbClr val="334155"/>
                </a:solidFill>
                <a:latin typeface="Hind Siliguri"/>
              </a:rPr>
              <a:t>: </a:t>
            </a:r>
            <a:r>
              <a:rPr sz="2800" i="0" u="none" dirty="0" err="1">
                <a:solidFill>
                  <a:srgbClr val="334155"/>
                </a:solidFill>
                <a:latin typeface="Hind Siliguri"/>
              </a:rPr>
              <a:t>অষ্টম</a:t>
            </a:r>
            <a:r>
              <a:rPr sz="280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2800" i="0" u="none" dirty="0" smtClean="0">
                <a:solidFill>
                  <a:srgbClr val="334155"/>
                </a:solidFill>
                <a:latin typeface="Hind Siliguri"/>
              </a:rPr>
              <a:t>|</a:t>
            </a:r>
            <a:endParaRPr sz="2800" i="0" u="none" dirty="0">
              <a:solidFill>
                <a:srgbClr val="334155"/>
              </a:solidFill>
              <a:latin typeface="Hind Siliguri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591300" y="3967411"/>
            <a:ext cx="4819650" cy="42793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645"/>
              </a:lnSpc>
            </a:pPr>
            <a:r>
              <a:rPr sz="2800" i="0" u="none" dirty="0" err="1">
                <a:solidFill>
                  <a:srgbClr val="334155"/>
                </a:solidFill>
                <a:latin typeface="Hind Siliguri"/>
              </a:rPr>
              <a:t>অধ্যায়</a:t>
            </a:r>
            <a:r>
              <a:rPr sz="2800" i="0" u="none" dirty="0">
                <a:solidFill>
                  <a:srgbClr val="334155"/>
                </a:solidFill>
                <a:latin typeface="Hind Siliguri"/>
              </a:rPr>
              <a:t>: </a:t>
            </a:r>
            <a:r>
              <a:rPr sz="2800" i="0" u="none" dirty="0" err="1" smtClean="0">
                <a:solidFill>
                  <a:srgbClr val="334155"/>
                </a:solidFill>
                <a:latin typeface="Hind Siliguri"/>
              </a:rPr>
              <a:t>তৃতীয়</a:t>
            </a:r>
            <a:endParaRPr sz="2800" i="0" u="none" dirty="0">
              <a:solidFill>
                <a:srgbClr val="334155"/>
              </a:solidFill>
              <a:latin typeface="Hind Siliguri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591299" y="4524536"/>
            <a:ext cx="5729533" cy="42793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3645"/>
              </a:lnSpc>
            </a:pPr>
            <a:r>
              <a:rPr sz="2800" i="0" u="none" dirty="0" err="1" smtClean="0">
                <a:solidFill>
                  <a:srgbClr val="334155"/>
                </a:solidFill>
                <a:latin typeface="Hind Siliguri"/>
              </a:rPr>
              <a:t>পাঠ</a:t>
            </a:r>
            <a:r>
              <a:rPr sz="2800" i="0" u="none">
                <a:solidFill>
                  <a:srgbClr val="334155"/>
                </a:solidFill>
                <a:latin typeface="Hind Siliguri"/>
              </a:rPr>
              <a:t>: </a:t>
            </a:r>
            <a:r>
              <a:rPr sz="2800" i="0" u="none" smtClean="0">
                <a:solidFill>
                  <a:srgbClr val="334155"/>
                </a:solidFill>
                <a:latin typeface="Hind Siliguri"/>
              </a:rPr>
              <a:t>১৭</a:t>
            </a:r>
            <a:r>
              <a:rPr lang="en-US" sz="2800" i="0" u="none" smtClean="0">
                <a:solidFill>
                  <a:srgbClr val="334155"/>
                </a:solidFill>
                <a:latin typeface="Hind Siliguri"/>
              </a:rPr>
              <a:t> </a:t>
            </a:r>
            <a:r>
              <a:rPr lang="as-IN" sz="2800" dirty="0">
                <a:solidFill>
                  <a:srgbClr val="334155"/>
                </a:solidFill>
                <a:latin typeface="Hind Siliguri"/>
              </a:rPr>
              <a:t>(কম্পিউটার ভাইরাস)</a:t>
            </a:r>
            <a:endParaRPr sz="2800" i="0" u="none" dirty="0">
              <a:solidFill>
                <a:srgbClr val="334155"/>
              </a:solidFill>
              <a:latin typeface="Hind Siliguri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591300" y="5112216"/>
            <a:ext cx="4819650" cy="9233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645"/>
              </a:lnSpc>
            </a:pPr>
            <a:r>
              <a:rPr sz="2800" i="0" u="none" dirty="0" err="1" smtClean="0">
                <a:solidFill>
                  <a:srgbClr val="334155"/>
                </a:solidFill>
                <a:latin typeface="Hind Siliguri"/>
              </a:rPr>
              <a:t>তারিখ</a:t>
            </a:r>
            <a:r>
              <a:rPr sz="2800" i="0" u="none" dirty="0" smtClean="0">
                <a:solidFill>
                  <a:srgbClr val="334155"/>
                </a:solidFill>
                <a:latin typeface="Hind Siliguri"/>
              </a:rPr>
              <a:t>: </a:t>
            </a:r>
            <a:r>
              <a:rPr lang="en-US" sz="2800" dirty="0" smtClean="0">
                <a:solidFill>
                  <a:srgbClr val="334155"/>
                </a:solidFill>
                <a:latin typeface="Hind Siliguri"/>
              </a:rPr>
              <a:t>০০</a:t>
            </a:r>
            <a:r>
              <a:rPr sz="2800" i="0" u="none" dirty="0" smtClean="0">
                <a:solidFill>
                  <a:srgbClr val="334155"/>
                </a:solidFill>
                <a:latin typeface="Hind Siliguri"/>
              </a:rPr>
              <a:t>/০৮/২০২৬</a:t>
            </a:r>
            <a:r>
              <a:rPr lang="en-US" sz="2800" i="0" u="none" dirty="0" smtClean="0">
                <a:solidFill>
                  <a:srgbClr val="334155"/>
                </a:solidFill>
                <a:latin typeface="Hind Siliguri"/>
              </a:rPr>
              <a:t> </a:t>
            </a:r>
            <a:r>
              <a:rPr lang="en-US" sz="2800" i="0" u="none" dirty="0" err="1" smtClean="0">
                <a:solidFill>
                  <a:srgbClr val="334155"/>
                </a:solidFill>
                <a:latin typeface="Hind Siliguri"/>
              </a:rPr>
              <a:t>খ্রি</a:t>
            </a:r>
            <a:r>
              <a:rPr lang="en-US" sz="2800" i="0" u="none" dirty="0" smtClean="0">
                <a:solidFill>
                  <a:srgbClr val="334155"/>
                </a:solidFill>
                <a:latin typeface="Hind Siliguri"/>
              </a:rPr>
              <a:t>. </a:t>
            </a:r>
          </a:p>
          <a:p>
            <a:pPr>
              <a:lnSpc>
                <a:spcPts val="3645"/>
              </a:lnSpc>
            </a:pPr>
            <a:r>
              <a:rPr lang="as-IN" sz="2800" dirty="0">
                <a:solidFill>
                  <a:srgbClr val="334155"/>
                </a:solidFill>
                <a:latin typeface="Hind Siliguri"/>
              </a:rPr>
              <a:t>সময়: ৫০ মিনিট |</a:t>
            </a:r>
            <a:endParaRPr sz="2800" i="0" u="none" dirty="0">
              <a:solidFill>
                <a:srgbClr val="334155"/>
              </a:solidFill>
              <a:latin typeface="Hind Siliguri"/>
            </a:endParaRPr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5633" y="2044476"/>
            <a:ext cx="419676" cy="479630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35883" y="2044476"/>
            <a:ext cx="479630" cy="47963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47700" y="648574"/>
            <a:ext cx="1154430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5400"/>
              </a:lnSpc>
            </a:pPr>
            <a:r>
              <a:rPr sz="4500" b="1" i="0" u="none" dirty="0" err="1">
                <a:solidFill>
                  <a:srgbClr val="FF0000"/>
                </a:solidFill>
                <a:latin typeface="Noto Serif Bengali"/>
              </a:rPr>
              <a:t>পরিচিতি</a:t>
            </a:r>
            <a:endParaRPr sz="4500" b="1" i="0" u="none" dirty="0">
              <a:solidFill>
                <a:srgbClr val="FF0000"/>
              </a:solidFill>
              <a:latin typeface="Noto Serif Bengali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76250" y="648574"/>
            <a:ext cx="76200" cy="6858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6530065" y="3409922"/>
            <a:ext cx="246413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s-IN" sz="2800" dirty="0">
                <a:solidFill>
                  <a:srgbClr val="334155"/>
                </a:solidFill>
                <a:latin typeface="Hind Siliguri"/>
              </a:rPr>
              <a:t>বিষয়: আইসিটি</a:t>
            </a:r>
            <a:endParaRPr lang="en-US" sz="2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0" grpId="0"/>
      <p:bldP spid="11" grpId="0"/>
      <p:bldP spid="13" grpId="0"/>
      <p:bldP spid="14" grpId="0"/>
      <p:bldP spid="15" grpId="0"/>
      <p:bldP spid="16" grpId="0"/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MosiaicBubbles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Rectangle 3"/>
          <p:cNvSpPr/>
          <p:nvPr/>
        </p:nvSpPr>
        <p:spPr>
          <a:xfrm>
            <a:off x="923636" y="2398992"/>
            <a:ext cx="10483273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s-IN" sz="2800" dirty="0">
                <a:solidFill>
                  <a:srgbClr val="00B0F0"/>
                </a:solidFill>
              </a:rPr>
              <a:t>এক বনে কিছু বুদ্ধিমান কাঠবিড়ালি তাদের তৈরি একটি বিশেষ যান্ত্রিক বাক্সে খাবারের তালিকা লিখে রাখত। </a:t>
            </a:r>
            <a:r>
              <a:rPr lang="as-IN" sz="2800" dirty="0" smtClean="0">
                <a:solidFill>
                  <a:srgbClr val="00B0F0"/>
                </a:solidFill>
              </a:rPr>
              <a:t>একদিন</a:t>
            </a:r>
            <a:r>
              <a:rPr lang="en-US" sz="2800" dirty="0" smtClean="0">
                <a:solidFill>
                  <a:srgbClr val="00B0F0"/>
                </a:solidFill>
              </a:rPr>
              <a:t> </a:t>
            </a:r>
            <a:r>
              <a:rPr lang="en-US" sz="2800" dirty="0" err="1" smtClean="0">
                <a:solidFill>
                  <a:srgbClr val="00B0F0"/>
                </a:solidFill>
              </a:rPr>
              <a:t>তাদের</a:t>
            </a:r>
            <a:r>
              <a:rPr lang="as-IN" sz="2800" dirty="0" smtClean="0">
                <a:solidFill>
                  <a:srgbClr val="00B0F0"/>
                </a:solidFill>
              </a:rPr>
              <a:t> </a:t>
            </a:r>
            <a:r>
              <a:rPr lang="as-IN" sz="2800" dirty="0">
                <a:solidFill>
                  <a:srgbClr val="00B0F0"/>
                </a:solidFill>
              </a:rPr>
              <a:t>অলক্ষ্যে অচেনা এক দুষ্টু জাদুকর এসে সেই বাক্সে </a:t>
            </a:r>
            <a:r>
              <a:rPr lang="as-IN" sz="2800" dirty="0" smtClean="0">
                <a:solidFill>
                  <a:srgbClr val="00B0F0"/>
                </a:solidFill>
              </a:rPr>
              <a:t>গোপন</a:t>
            </a:r>
            <a:r>
              <a:rPr lang="en-US" sz="2800" dirty="0" smtClean="0">
                <a:solidFill>
                  <a:srgbClr val="00B0F0"/>
                </a:solidFill>
              </a:rPr>
              <a:t> </a:t>
            </a:r>
            <a:r>
              <a:rPr lang="en-US" sz="2800" dirty="0" err="1" smtClean="0">
                <a:solidFill>
                  <a:srgbClr val="00B0F0"/>
                </a:solidFill>
              </a:rPr>
              <a:t>এমন</a:t>
            </a:r>
            <a:r>
              <a:rPr lang="as-IN" sz="2800" dirty="0" smtClean="0">
                <a:solidFill>
                  <a:srgbClr val="00B0F0"/>
                </a:solidFill>
              </a:rPr>
              <a:t> একটা</a:t>
            </a:r>
            <a:r>
              <a:rPr lang="en-US" sz="2800" dirty="0" smtClean="0">
                <a:solidFill>
                  <a:srgbClr val="00B0F0"/>
                </a:solidFill>
              </a:rPr>
              <a:t> </a:t>
            </a:r>
            <a:r>
              <a:rPr lang="en-US" sz="2800" dirty="0" err="1" smtClean="0">
                <a:solidFill>
                  <a:srgbClr val="00B0F0"/>
                </a:solidFill>
              </a:rPr>
              <a:t>কিছু</a:t>
            </a:r>
            <a:r>
              <a:rPr lang="as-IN" sz="2800" dirty="0" smtClean="0">
                <a:solidFill>
                  <a:srgbClr val="00B0F0"/>
                </a:solidFill>
              </a:rPr>
              <a:t> রেখে </a:t>
            </a:r>
            <a:r>
              <a:rPr lang="as-IN" sz="2800" dirty="0">
                <a:solidFill>
                  <a:srgbClr val="00B0F0"/>
                </a:solidFill>
              </a:rPr>
              <a:t>গেল, যা </a:t>
            </a:r>
            <a:r>
              <a:rPr lang="as-IN" sz="2800" dirty="0" smtClean="0">
                <a:solidFill>
                  <a:srgbClr val="00B0F0"/>
                </a:solidFill>
              </a:rPr>
              <a:t>নিজের </a:t>
            </a:r>
            <a:r>
              <a:rPr lang="as-IN" sz="2800" dirty="0">
                <a:solidFill>
                  <a:srgbClr val="00B0F0"/>
                </a:solidFill>
              </a:rPr>
              <a:t>শত শত নকল কপি তৈরি করতে পারত। কিছুদিনের মধ্যেই বাক্সের </a:t>
            </a:r>
            <a:r>
              <a:rPr lang="en-US" sz="2800" dirty="0" err="1" smtClean="0">
                <a:solidFill>
                  <a:srgbClr val="00B0F0"/>
                </a:solidFill>
              </a:rPr>
              <a:t>মধ্যে</a:t>
            </a:r>
            <a:r>
              <a:rPr lang="as-IN" sz="2800" dirty="0" smtClean="0">
                <a:solidFill>
                  <a:srgbClr val="00B0F0"/>
                </a:solidFill>
              </a:rPr>
              <a:t> </a:t>
            </a:r>
            <a:r>
              <a:rPr lang="as-IN" sz="2800" dirty="0">
                <a:solidFill>
                  <a:srgbClr val="00B0F0"/>
                </a:solidFill>
              </a:rPr>
              <a:t>জমা রাখা গুরুত্বপূর্ণ সব তথ্য আপনাতেই মুছে যেতে লাগল। কাঠবিড়ালিরা বুঝল, </a:t>
            </a:r>
            <a:r>
              <a:rPr lang="as-IN" sz="2800" dirty="0" smtClean="0">
                <a:solidFill>
                  <a:srgbClr val="00B0F0"/>
                </a:solidFill>
              </a:rPr>
              <a:t>ক্ষতিকর </a:t>
            </a:r>
            <a:r>
              <a:rPr lang="en-US" sz="2800" dirty="0" err="1" smtClean="0">
                <a:solidFill>
                  <a:srgbClr val="00B0F0"/>
                </a:solidFill>
              </a:rPr>
              <a:t>কিছু</a:t>
            </a:r>
            <a:r>
              <a:rPr lang="en-US" sz="2800" dirty="0" smtClean="0">
                <a:solidFill>
                  <a:srgbClr val="00B0F0"/>
                </a:solidFill>
              </a:rPr>
              <a:t> </a:t>
            </a:r>
            <a:r>
              <a:rPr lang="as-IN" sz="2800" dirty="0" smtClean="0">
                <a:solidFill>
                  <a:srgbClr val="00B0F0"/>
                </a:solidFill>
              </a:rPr>
              <a:t>তাদের যন্ত্রটি</a:t>
            </a:r>
            <a:r>
              <a:rPr lang="en-US" sz="2800" dirty="0" smtClean="0">
                <a:solidFill>
                  <a:srgbClr val="00B0F0"/>
                </a:solidFill>
              </a:rPr>
              <a:t>র</a:t>
            </a:r>
            <a:r>
              <a:rPr lang="as-IN" sz="2800" dirty="0" smtClean="0">
                <a:solidFill>
                  <a:srgbClr val="00B0F0"/>
                </a:solidFill>
              </a:rPr>
              <a:t> </a:t>
            </a:r>
            <a:r>
              <a:rPr lang="as-IN" sz="2800" dirty="0">
                <a:solidFill>
                  <a:srgbClr val="00B0F0"/>
                </a:solidFill>
              </a:rPr>
              <a:t>ভেতরে ভেতরে বিকল করে দিচ্ছে। নিজেদের শখের যন্ত্রটিকে বাঁচাতে তারা অবিলম্বে একটি শক্তিশালী প্রতিরক্ষামূলক ঢাল তৈরি করার সিদ্ধান্ত নিল।</a:t>
            </a:r>
            <a:endParaRPr lang="en-US" sz="2800" dirty="0">
              <a:solidFill>
                <a:srgbClr val="00B0F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40508" y="738909"/>
            <a:ext cx="58835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solidFill>
                  <a:srgbClr val="FF0000"/>
                </a:solidFill>
              </a:rPr>
              <a:t>আমরা</a:t>
            </a:r>
            <a:r>
              <a:rPr lang="en-US" sz="3200" b="1" dirty="0" smtClean="0">
                <a:solidFill>
                  <a:srgbClr val="FF0000"/>
                </a:solidFill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</a:rPr>
              <a:t>একটা</a:t>
            </a:r>
            <a:r>
              <a:rPr lang="en-US" sz="3200" b="1" dirty="0" smtClean="0">
                <a:solidFill>
                  <a:srgbClr val="FF0000"/>
                </a:solidFill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</a:rPr>
              <a:t>গল্প</a:t>
            </a:r>
            <a:r>
              <a:rPr lang="en-US" sz="3200" b="1" dirty="0" smtClean="0">
                <a:solidFill>
                  <a:srgbClr val="FF0000"/>
                </a:solidFill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</a:rPr>
              <a:t>পড়ি</a:t>
            </a:r>
            <a:r>
              <a:rPr lang="en-US" sz="3200" b="1" dirty="0" smtClean="0">
                <a:solidFill>
                  <a:srgbClr val="FF0000"/>
                </a:solidFill>
              </a:rPr>
              <a:t>-</a:t>
            </a:r>
            <a:endParaRPr lang="en-US" sz="3200" b="1" dirty="0">
              <a:solidFill>
                <a:srgbClr val="FF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0037" y="454311"/>
            <a:ext cx="2251940" cy="1801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541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25606" y="5002803"/>
            <a:ext cx="10394950" cy="9233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3645"/>
              </a:lnSpc>
            </a:pPr>
            <a:r>
              <a:rPr sz="3200" b="0" i="0" u="none" dirty="0" err="1">
                <a:solidFill>
                  <a:srgbClr val="00B0F0"/>
                </a:solidFill>
                <a:latin typeface="Hind Siliguri"/>
              </a:rPr>
              <a:t>আজ</a:t>
            </a:r>
            <a:r>
              <a:rPr sz="3200" b="0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00B0F0"/>
                </a:solidFill>
                <a:latin typeface="Hind Siliguri"/>
              </a:rPr>
              <a:t>আমরা</a:t>
            </a:r>
            <a:r>
              <a:rPr sz="3200" b="0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00B0F0"/>
                </a:solidFill>
                <a:latin typeface="Hind Siliguri"/>
              </a:rPr>
              <a:t>অষ্টম</a:t>
            </a:r>
            <a:r>
              <a:rPr sz="3200" b="0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00B0F0"/>
                </a:solidFill>
                <a:latin typeface="Hind Siliguri"/>
              </a:rPr>
              <a:t>শ্রেণির</a:t>
            </a:r>
            <a:r>
              <a:rPr sz="3200" b="0" i="0" u="none" dirty="0">
                <a:solidFill>
                  <a:srgbClr val="00B0F0"/>
                </a:solidFill>
                <a:latin typeface="Hind Siliguri"/>
              </a:rPr>
              <a:t> ৩য় </a:t>
            </a:r>
            <a:r>
              <a:rPr sz="3200" b="0" i="0" u="none" dirty="0" err="1">
                <a:solidFill>
                  <a:srgbClr val="00B0F0"/>
                </a:solidFill>
                <a:latin typeface="Hind Siliguri"/>
              </a:rPr>
              <a:t>অধ্যায়ের</a:t>
            </a:r>
            <a:r>
              <a:rPr sz="3200" b="0" i="0" u="none" dirty="0">
                <a:solidFill>
                  <a:srgbClr val="00B0F0"/>
                </a:solidFill>
                <a:latin typeface="Hind Siliguri"/>
              </a:rPr>
              <a:t> পাঠ-১৭ </a:t>
            </a:r>
            <a:r>
              <a:rPr sz="3200" b="0" i="0" u="none" dirty="0" err="1">
                <a:solidFill>
                  <a:srgbClr val="00B0F0"/>
                </a:solidFill>
                <a:latin typeface="Hind Siliguri"/>
              </a:rPr>
              <a:t>এর</a:t>
            </a:r>
            <a:r>
              <a:rPr sz="3200" b="0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00B0F0"/>
                </a:solidFill>
                <a:latin typeface="Hind Siliguri"/>
              </a:rPr>
              <a:t>কম্পিউটার</a:t>
            </a:r>
            <a:r>
              <a:rPr sz="3200" b="0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00B0F0"/>
                </a:solidFill>
                <a:latin typeface="Hind Siliguri"/>
              </a:rPr>
              <a:t>ভাইরাস</a:t>
            </a:r>
            <a:r>
              <a:rPr sz="3200" b="0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00B0F0"/>
                </a:solidFill>
                <a:latin typeface="Hind Siliguri"/>
              </a:rPr>
              <a:t>সম্পর্কিত</a:t>
            </a:r>
            <a:r>
              <a:rPr sz="3200" b="0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00B0F0"/>
                </a:solidFill>
                <a:latin typeface="Hind Siliguri"/>
              </a:rPr>
              <a:t>বিস্তারিত</a:t>
            </a:r>
            <a:r>
              <a:rPr sz="3200" b="0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00B0F0"/>
                </a:solidFill>
                <a:latin typeface="Hind Siliguri"/>
              </a:rPr>
              <a:t>আলোচনা</a:t>
            </a:r>
            <a:r>
              <a:rPr sz="3200" b="0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00B0F0"/>
                </a:solidFill>
                <a:latin typeface="Hind Siliguri"/>
              </a:rPr>
              <a:t>করব</a:t>
            </a:r>
            <a:r>
              <a:rPr sz="3200" b="0" i="0" u="none" dirty="0">
                <a:solidFill>
                  <a:srgbClr val="00B0F0"/>
                </a:solidFill>
                <a:latin typeface="Hind Siliguri"/>
              </a:rPr>
              <a:t>।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5606" y="2127294"/>
            <a:ext cx="10754880" cy="227754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8800" b="1" i="0" u="none" dirty="0" err="1">
                <a:solidFill>
                  <a:srgbClr val="DC2626"/>
                </a:solidFill>
                <a:latin typeface="Noto Serif Bengali"/>
              </a:rPr>
              <a:t>কম্পিউটার</a:t>
            </a:r>
            <a:r>
              <a:rPr sz="8800" b="1" i="0" u="none" dirty="0">
                <a:solidFill>
                  <a:srgbClr val="DC2626"/>
                </a:solidFill>
                <a:latin typeface="Noto Serif Bengali"/>
              </a:rPr>
              <a:t> </a:t>
            </a:r>
            <a:r>
              <a:rPr sz="8800" b="1" i="0" u="none" dirty="0" err="1" smtClean="0">
                <a:solidFill>
                  <a:srgbClr val="DC2626"/>
                </a:solidFill>
                <a:latin typeface="Noto Serif Bengali"/>
              </a:rPr>
              <a:t>ভাইরাস</a:t>
            </a:r>
            <a:endParaRPr lang="en-US" sz="8800" b="1" i="0" u="none" dirty="0" smtClean="0">
              <a:solidFill>
                <a:srgbClr val="DC2626"/>
              </a:solidFill>
              <a:latin typeface="Noto Serif Bengali"/>
            </a:endParaRPr>
          </a:p>
          <a:p>
            <a:pPr algn="ctr"/>
            <a:r>
              <a:rPr lang="en-US" sz="6000" dirty="0">
                <a:solidFill>
                  <a:srgbClr val="991B1B"/>
                </a:solidFill>
                <a:latin typeface="Hind Siliguri"/>
              </a:rPr>
              <a:t>(Computer Virus</a:t>
            </a:r>
            <a:r>
              <a:rPr lang="en-US" sz="6000" dirty="0" smtClean="0">
                <a:solidFill>
                  <a:srgbClr val="991B1B"/>
                </a:solidFill>
                <a:latin typeface="Hind Siliguri"/>
              </a:rPr>
              <a:t>)</a:t>
            </a:r>
            <a:endParaRPr lang="en-US" sz="6000" dirty="0">
              <a:solidFill>
                <a:srgbClr val="991B1B"/>
              </a:solidFill>
              <a:latin typeface="Hind Siliguri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66932" y="633360"/>
            <a:ext cx="7345795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5400"/>
              </a:lnSpc>
            </a:pPr>
            <a:r>
              <a:rPr sz="4500" b="1" i="0" u="none" dirty="0" err="1">
                <a:solidFill>
                  <a:srgbClr val="00B050"/>
                </a:solidFill>
                <a:latin typeface="Noto Serif Bengali"/>
              </a:rPr>
              <a:t>আজকের</a:t>
            </a:r>
            <a:r>
              <a:rPr sz="4500" b="1" i="0" u="none" dirty="0">
                <a:solidFill>
                  <a:srgbClr val="00B050"/>
                </a:solidFill>
                <a:latin typeface="Noto Serif Bengali"/>
              </a:rPr>
              <a:t> </a:t>
            </a:r>
            <a:r>
              <a:rPr sz="4500" b="1" i="0" u="none" dirty="0" err="1">
                <a:solidFill>
                  <a:srgbClr val="00B050"/>
                </a:solidFill>
                <a:latin typeface="Noto Serif Bengali"/>
              </a:rPr>
              <a:t>পাঠ</a:t>
            </a:r>
            <a:r>
              <a:rPr sz="4500" b="1" i="0" u="none" dirty="0">
                <a:solidFill>
                  <a:srgbClr val="00B050"/>
                </a:solidFill>
                <a:latin typeface="Noto Serif Bengali"/>
              </a:rPr>
              <a:t> </a:t>
            </a:r>
            <a:r>
              <a:rPr sz="4500" b="1" i="0" u="none" dirty="0" err="1">
                <a:solidFill>
                  <a:srgbClr val="00B050"/>
                </a:solidFill>
                <a:latin typeface="Noto Serif Bengali"/>
              </a:rPr>
              <a:t>শিরোনাম</a:t>
            </a:r>
            <a:endParaRPr sz="4500" b="1" i="0" u="none" dirty="0">
              <a:solidFill>
                <a:srgbClr val="00B050"/>
              </a:solidFill>
              <a:latin typeface="Noto Serif Bengali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47700" y="633360"/>
            <a:ext cx="76200" cy="6858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52500" y="1507777"/>
            <a:ext cx="11239500" cy="4628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645"/>
              </a:lnSpc>
            </a:pPr>
            <a:r>
              <a:rPr sz="3200" b="1" i="0" u="none" dirty="0" err="1">
                <a:solidFill>
                  <a:srgbClr val="FF0000"/>
                </a:solidFill>
                <a:latin typeface="Hind Siliguri"/>
              </a:rPr>
              <a:t>এই</a:t>
            </a:r>
            <a:r>
              <a:rPr sz="3200" b="1" i="0" u="none" dirty="0">
                <a:solidFill>
                  <a:srgbClr val="FF0000"/>
                </a:solidFill>
                <a:latin typeface="Hind Siliguri"/>
              </a:rPr>
              <a:t> </a:t>
            </a:r>
            <a:r>
              <a:rPr sz="3200" b="1" i="0" u="none" dirty="0" err="1">
                <a:solidFill>
                  <a:srgbClr val="FF0000"/>
                </a:solidFill>
                <a:latin typeface="Hind Siliguri"/>
              </a:rPr>
              <a:t>পাঠ</a:t>
            </a:r>
            <a:r>
              <a:rPr sz="3200" b="1" i="0" u="none" dirty="0">
                <a:solidFill>
                  <a:srgbClr val="FF0000"/>
                </a:solidFill>
                <a:latin typeface="Hind Siliguri"/>
              </a:rPr>
              <a:t> </a:t>
            </a:r>
            <a:r>
              <a:rPr sz="3200" b="1" i="0" u="none" dirty="0" err="1">
                <a:solidFill>
                  <a:srgbClr val="FF0000"/>
                </a:solidFill>
                <a:latin typeface="Hind Siliguri"/>
              </a:rPr>
              <a:t>শেষে</a:t>
            </a:r>
            <a:r>
              <a:rPr sz="3200" b="1" i="0" u="none" dirty="0">
                <a:solidFill>
                  <a:srgbClr val="FF0000"/>
                </a:solidFill>
                <a:latin typeface="Hind Siliguri"/>
              </a:rPr>
              <a:t> </a:t>
            </a:r>
            <a:r>
              <a:rPr sz="3200" b="1" i="0" u="none" dirty="0" err="1">
                <a:solidFill>
                  <a:srgbClr val="FF0000"/>
                </a:solidFill>
                <a:latin typeface="Hind Siliguri"/>
              </a:rPr>
              <a:t>শিক্ষার্থীরা</a:t>
            </a:r>
            <a:r>
              <a:rPr sz="3200" b="1" i="0" u="none" dirty="0">
                <a:solidFill>
                  <a:srgbClr val="FF0000"/>
                </a:solidFill>
                <a:latin typeface="Hind Siliguri"/>
              </a:rPr>
              <a:t>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0125" y="2299539"/>
            <a:ext cx="10715625" cy="4628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645"/>
              </a:lnSpc>
            </a:pPr>
            <a:r>
              <a:rPr sz="3200" b="0" i="0" u="none" dirty="0" err="1">
                <a:solidFill>
                  <a:srgbClr val="334155"/>
                </a:solidFill>
                <a:latin typeface="Hind Siliguri"/>
              </a:rPr>
              <a:t>কম্পিউটার</a:t>
            </a:r>
            <a:r>
              <a:rPr sz="3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334155"/>
                </a:solidFill>
                <a:latin typeface="Hind Siliguri"/>
              </a:rPr>
              <a:t>ভাইরাস</a:t>
            </a:r>
            <a:r>
              <a:rPr sz="3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334155"/>
                </a:solidFill>
                <a:latin typeface="Hind Siliguri"/>
              </a:rPr>
              <a:t>কী</a:t>
            </a:r>
            <a:r>
              <a:rPr sz="3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334155"/>
                </a:solidFill>
                <a:latin typeface="Hind Siliguri"/>
              </a:rPr>
              <a:t>তা</a:t>
            </a:r>
            <a:r>
              <a:rPr sz="3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334155"/>
                </a:solidFill>
                <a:latin typeface="Hind Siliguri"/>
              </a:rPr>
              <a:t>ব্যাখ্যা</a:t>
            </a:r>
            <a:r>
              <a:rPr sz="3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334155"/>
                </a:solidFill>
                <a:latin typeface="Hind Siliguri"/>
              </a:rPr>
              <a:t>করতে</a:t>
            </a:r>
            <a:r>
              <a:rPr sz="3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334155"/>
                </a:solidFill>
                <a:latin typeface="Hind Siliguri"/>
              </a:rPr>
              <a:t>পারবে</a:t>
            </a:r>
            <a:r>
              <a:rPr sz="3200" b="0" i="0" u="none" dirty="0">
                <a:solidFill>
                  <a:srgbClr val="334155"/>
                </a:solidFill>
                <a:latin typeface="Hind Siliguri"/>
              </a:rPr>
              <a:t>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0125" y="2990798"/>
            <a:ext cx="10715625" cy="4628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645"/>
              </a:lnSpc>
            </a:pPr>
            <a:r>
              <a:rPr sz="3200" b="0" i="0" u="none" dirty="0" err="1">
                <a:solidFill>
                  <a:srgbClr val="00B050"/>
                </a:solidFill>
                <a:latin typeface="Hind Siliguri"/>
              </a:rPr>
              <a:t>কম্পিউটার</a:t>
            </a:r>
            <a:r>
              <a:rPr sz="3200" b="0" i="0" u="none" dirty="0">
                <a:solidFill>
                  <a:srgbClr val="00B050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00B050"/>
                </a:solidFill>
                <a:latin typeface="Hind Siliguri"/>
              </a:rPr>
              <a:t>ভাইরাসের</a:t>
            </a:r>
            <a:r>
              <a:rPr sz="3200" b="0" i="0" u="none" dirty="0">
                <a:solidFill>
                  <a:srgbClr val="00B050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00B050"/>
                </a:solidFill>
                <a:latin typeface="Hind Siliguri"/>
              </a:rPr>
              <a:t>ইতিহাস</a:t>
            </a:r>
            <a:r>
              <a:rPr sz="3200" b="0" i="0" u="none" dirty="0">
                <a:solidFill>
                  <a:srgbClr val="00B050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00B050"/>
                </a:solidFill>
                <a:latin typeface="Hind Siliguri"/>
              </a:rPr>
              <a:t>বর্ণনা</a:t>
            </a:r>
            <a:r>
              <a:rPr sz="3200" b="0" i="0" u="none" dirty="0">
                <a:solidFill>
                  <a:srgbClr val="00B050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00B050"/>
                </a:solidFill>
                <a:latin typeface="Hind Siliguri"/>
              </a:rPr>
              <a:t>করতে</a:t>
            </a:r>
            <a:r>
              <a:rPr sz="3200" b="0" i="0" u="none" dirty="0">
                <a:solidFill>
                  <a:srgbClr val="00B050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00B050"/>
                </a:solidFill>
                <a:latin typeface="Hind Siliguri"/>
              </a:rPr>
              <a:t>পারবে</a:t>
            </a:r>
            <a:r>
              <a:rPr sz="3200" b="0" i="0" u="none" dirty="0">
                <a:solidFill>
                  <a:srgbClr val="00B050"/>
                </a:solidFill>
                <a:latin typeface="Hind Siliguri"/>
              </a:rPr>
              <a:t>।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0125" y="3672631"/>
            <a:ext cx="10715625" cy="9233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645"/>
              </a:lnSpc>
            </a:pPr>
            <a:r>
              <a:rPr sz="3200" b="0" i="0" u="none" dirty="0" err="1">
                <a:solidFill>
                  <a:srgbClr val="334155"/>
                </a:solidFill>
                <a:latin typeface="Hind Siliguri"/>
              </a:rPr>
              <a:t>কাজের</a:t>
            </a:r>
            <a:r>
              <a:rPr sz="3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334155"/>
                </a:solidFill>
                <a:latin typeface="Hind Siliguri"/>
              </a:rPr>
              <a:t>ধরনের</a:t>
            </a:r>
            <a:r>
              <a:rPr sz="3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334155"/>
                </a:solidFill>
                <a:latin typeface="Hind Siliguri"/>
              </a:rPr>
              <a:t>ভিত্তিতে</a:t>
            </a:r>
            <a:r>
              <a:rPr sz="3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334155"/>
                </a:solidFill>
                <a:latin typeface="Hind Siliguri"/>
              </a:rPr>
              <a:t>ভাইরাসের</a:t>
            </a:r>
            <a:r>
              <a:rPr sz="3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334155"/>
                </a:solidFill>
                <a:latin typeface="Hind Siliguri"/>
              </a:rPr>
              <a:t>প্রকারভেদ</a:t>
            </a:r>
            <a:r>
              <a:rPr sz="3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334155"/>
                </a:solidFill>
                <a:latin typeface="Hind Siliguri"/>
              </a:rPr>
              <a:t>শনাক্ত</a:t>
            </a:r>
            <a:r>
              <a:rPr sz="3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334155"/>
                </a:solidFill>
                <a:latin typeface="Hind Siliguri"/>
              </a:rPr>
              <a:t>করতে</a:t>
            </a:r>
            <a:r>
              <a:rPr sz="3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334155"/>
                </a:solidFill>
                <a:latin typeface="Hind Siliguri"/>
              </a:rPr>
              <a:t>পারবে</a:t>
            </a:r>
            <a:r>
              <a:rPr sz="3200" b="0" i="0" u="none" dirty="0">
                <a:solidFill>
                  <a:srgbClr val="334155"/>
                </a:solidFill>
                <a:latin typeface="Hind Siliguri"/>
              </a:rPr>
              <a:t>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0125" y="4789510"/>
            <a:ext cx="10715625" cy="9233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645"/>
              </a:lnSpc>
            </a:pPr>
            <a:r>
              <a:rPr sz="3200" b="0" i="0" u="none" dirty="0" err="1">
                <a:solidFill>
                  <a:srgbClr val="00B0F0"/>
                </a:solidFill>
                <a:latin typeface="Hind Siliguri"/>
              </a:rPr>
              <a:t>ম্যালওয়্যার</a:t>
            </a:r>
            <a:r>
              <a:rPr sz="3200" b="0" i="0" u="none" dirty="0">
                <a:solidFill>
                  <a:srgbClr val="00B0F0"/>
                </a:solidFill>
                <a:latin typeface="Hind Siliguri"/>
              </a:rPr>
              <a:t> ও </a:t>
            </a:r>
            <a:r>
              <a:rPr sz="3200" b="0" i="0" u="none" dirty="0" err="1">
                <a:solidFill>
                  <a:srgbClr val="00B0F0"/>
                </a:solidFill>
                <a:latin typeface="Hind Siliguri"/>
              </a:rPr>
              <a:t>ভাইরাস</a:t>
            </a:r>
            <a:r>
              <a:rPr sz="3200" b="0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00B0F0"/>
                </a:solidFill>
                <a:latin typeface="Hind Siliguri"/>
              </a:rPr>
              <a:t>থেকে</a:t>
            </a:r>
            <a:r>
              <a:rPr sz="3200" b="0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00B0F0"/>
                </a:solidFill>
                <a:latin typeface="Hind Siliguri"/>
              </a:rPr>
              <a:t>কম্পিউটার</a:t>
            </a:r>
            <a:r>
              <a:rPr sz="3200" b="0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00B0F0"/>
                </a:solidFill>
                <a:latin typeface="Hind Siliguri"/>
              </a:rPr>
              <a:t>সুরক্ষার</a:t>
            </a:r>
            <a:r>
              <a:rPr sz="3200" b="0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00B0F0"/>
                </a:solidFill>
                <a:latin typeface="Hind Siliguri"/>
              </a:rPr>
              <a:t>উপায়</a:t>
            </a:r>
            <a:r>
              <a:rPr sz="3200" b="0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00B0F0"/>
                </a:solidFill>
                <a:latin typeface="Hind Siliguri"/>
              </a:rPr>
              <a:t>বিশ্লেষণ</a:t>
            </a:r>
            <a:r>
              <a:rPr sz="3200" b="0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00B0F0"/>
                </a:solidFill>
                <a:latin typeface="Hind Siliguri"/>
              </a:rPr>
              <a:t>করতে</a:t>
            </a:r>
            <a:r>
              <a:rPr sz="3200" b="0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00B0F0"/>
                </a:solidFill>
                <a:latin typeface="Hind Siliguri"/>
              </a:rPr>
              <a:t>পারবে</a:t>
            </a:r>
            <a:r>
              <a:rPr sz="3200" b="0" i="0" u="none" dirty="0">
                <a:solidFill>
                  <a:srgbClr val="00B0F0"/>
                </a:solidFill>
                <a:latin typeface="Hind Siliguri"/>
              </a:rPr>
              <a:t>।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250" y="2351926"/>
            <a:ext cx="323850" cy="333375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250" y="3043186"/>
            <a:ext cx="323850" cy="333375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250" y="3725018"/>
            <a:ext cx="323850" cy="333375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250" y="4841898"/>
            <a:ext cx="323850" cy="33337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123950" y="485775"/>
            <a:ext cx="5027468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5400"/>
              </a:lnSpc>
            </a:pPr>
            <a:r>
              <a:rPr sz="4500" b="1" i="0" u="none" dirty="0" err="1">
                <a:solidFill>
                  <a:srgbClr val="00B050"/>
                </a:solidFill>
                <a:latin typeface="Noto Serif Bengali"/>
              </a:rPr>
              <a:t>শিখনফল</a:t>
            </a:r>
            <a:endParaRPr sz="4500" b="1" i="0" u="none" dirty="0">
              <a:solidFill>
                <a:srgbClr val="00B050"/>
              </a:solidFill>
              <a:latin typeface="Noto Serif Bengali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52500" y="485775"/>
            <a:ext cx="76200" cy="6858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6250" y="1372791"/>
            <a:ext cx="5429250" cy="4695500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86500" y="1372791"/>
            <a:ext cx="5429250" cy="4695500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781050" y="1677591"/>
            <a:ext cx="5060632" cy="492443"/>
          </a:xfrm>
          <a:prstGeom prst="rect">
            <a:avLst/>
          </a:prstGeom>
          <a:noFill/>
        </p:spPr>
        <p:txBody>
          <a:bodyPr wrap="square" lIns="381000" tIns="0" rIns="0" bIns="0" anchor="t">
            <a:spAutoFit/>
          </a:bodyPr>
          <a:lstStyle/>
          <a:p>
            <a:pPr algn="l"/>
            <a:r>
              <a:rPr sz="3200" b="1" i="0" u="none" dirty="0" err="1">
                <a:solidFill>
                  <a:srgbClr val="1D4ED8"/>
                </a:solidFill>
                <a:latin typeface="Noto Serif Bengali"/>
              </a:rPr>
              <a:t>ধারণা</a:t>
            </a:r>
            <a:r>
              <a:rPr sz="3200" b="1" i="0" u="none" dirty="0">
                <a:solidFill>
                  <a:srgbClr val="1D4ED8"/>
                </a:solidFill>
                <a:latin typeface="Noto Serif Bengali"/>
              </a:rPr>
              <a:t> ও </a:t>
            </a:r>
            <a:r>
              <a:rPr sz="3200" b="1" i="0" u="none" dirty="0" err="1">
                <a:solidFill>
                  <a:srgbClr val="1D4ED8"/>
                </a:solidFill>
                <a:latin typeface="Noto Serif Bengali"/>
              </a:rPr>
              <a:t>সংজ্ঞা</a:t>
            </a:r>
            <a:endParaRPr sz="3200" b="1" i="0" u="none" dirty="0">
              <a:solidFill>
                <a:srgbClr val="1D4ED8"/>
              </a:solidFill>
              <a:latin typeface="Noto Serif Bengali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81050" y="2363391"/>
            <a:ext cx="4819650" cy="28575"/>
          </a:xfrm>
          <a:prstGeom prst="rect">
            <a:avLst/>
          </a:prstGeom>
          <a:solidFill>
            <a:srgbClr val="93C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7" name="TextBox 6"/>
          <p:cNvSpPr txBox="1"/>
          <p:nvPr/>
        </p:nvSpPr>
        <p:spPr>
          <a:xfrm>
            <a:off x="781050" y="2506266"/>
            <a:ext cx="4819650" cy="24622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200" b="0" i="0" u="none" dirty="0" err="1">
                <a:solidFill>
                  <a:srgbClr val="334155"/>
                </a:solidFill>
                <a:latin typeface="Hind Siliguri"/>
              </a:rPr>
              <a:t>কম্পিউটার</a:t>
            </a:r>
            <a:r>
              <a:rPr sz="3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334155"/>
                </a:solidFill>
                <a:latin typeface="Hind Siliguri"/>
              </a:rPr>
              <a:t>ভাইরাস</a:t>
            </a:r>
            <a:r>
              <a:rPr sz="3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334155"/>
                </a:solidFill>
                <a:latin typeface="Hind Siliguri"/>
              </a:rPr>
              <a:t>হলো</a:t>
            </a:r>
            <a:r>
              <a:rPr sz="3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334155"/>
                </a:solidFill>
                <a:latin typeface="Hind Siliguri"/>
              </a:rPr>
              <a:t>এক</a:t>
            </a:r>
            <a:r>
              <a:rPr sz="3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334155"/>
                </a:solidFill>
                <a:latin typeface="Hind Siliguri"/>
              </a:rPr>
              <a:t>ধরনের</a:t>
            </a:r>
            <a:r>
              <a:rPr sz="3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3200" b="1" i="0" u="none" dirty="0" err="1">
                <a:solidFill>
                  <a:srgbClr val="334155"/>
                </a:solidFill>
                <a:latin typeface="Hind Siliguri"/>
              </a:rPr>
              <a:t>ক্ষতিকারক</a:t>
            </a:r>
            <a:r>
              <a:rPr sz="3200" b="1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3200" b="1" i="0" u="none" dirty="0" err="1">
                <a:solidFill>
                  <a:srgbClr val="334155"/>
                </a:solidFill>
                <a:latin typeface="Hind Siliguri"/>
              </a:rPr>
              <a:t>সফটওয়্যার</a:t>
            </a:r>
            <a:r>
              <a:rPr sz="3200" b="1" i="0" u="none" dirty="0">
                <a:solidFill>
                  <a:srgbClr val="334155"/>
                </a:solidFill>
                <a:latin typeface="Hind Siliguri"/>
              </a:rPr>
              <a:t> (Malware)</a:t>
            </a:r>
            <a:r>
              <a:rPr sz="3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334155"/>
                </a:solidFill>
                <a:latin typeface="Hind Siliguri"/>
              </a:rPr>
              <a:t>যা</a:t>
            </a:r>
            <a:r>
              <a:rPr sz="3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334155"/>
                </a:solidFill>
                <a:latin typeface="Hind Siliguri"/>
              </a:rPr>
              <a:t>নিজের</a:t>
            </a:r>
            <a:r>
              <a:rPr sz="3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334155"/>
                </a:solidFill>
                <a:latin typeface="Hind Siliguri"/>
              </a:rPr>
              <a:t>অনুলিপি</a:t>
            </a:r>
            <a:r>
              <a:rPr sz="3200" b="0" i="0" u="none" dirty="0">
                <a:solidFill>
                  <a:srgbClr val="334155"/>
                </a:solidFill>
                <a:latin typeface="Hind Siliguri"/>
              </a:rPr>
              <a:t> (Copy) </a:t>
            </a:r>
            <a:r>
              <a:rPr sz="3200" b="0" i="0" u="none" dirty="0" err="1">
                <a:solidFill>
                  <a:srgbClr val="334155"/>
                </a:solidFill>
                <a:latin typeface="Hind Siliguri"/>
              </a:rPr>
              <a:t>তৈরি</a:t>
            </a:r>
            <a:r>
              <a:rPr sz="3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334155"/>
                </a:solidFill>
                <a:latin typeface="Hind Siliguri"/>
              </a:rPr>
              <a:t>করতে</a:t>
            </a:r>
            <a:r>
              <a:rPr sz="3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334155"/>
                </a:solidFill>
                <a:latin typeface="Hind Siliguri"/>
              </a:rPr>
              <a:t>সক্ষম</a:t>
            </a:r>
            <a:r>
              <a:rPr sz="3200" b="0" i="0" u="none" dirty="0">
                <a:solidFill>
                  <a:srgbClr val="334155"/>
                </a:solidFill>
                <a:latin typeface="Hind Siliguri"/>
              </a:rPr>
              <a:t>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91300" y="1677591"/>
            <a:ext cx="5060632" cy="492443"/>
          </a:xfrm>
          <a:prstGeom prst="rect">
            <a:avLst/>
          </a:prstGeom>
          <a:noFill/>
        </p:spPr>
        <p:txBody>
          <a:bodyPr wrap="square" lIns="476250" tIns="0" rIns="0" bIns="0" anchor="t">
            <a:spAutoFit/>
          </a:bodyPr>
          <a:lstStyle/>
          <a:p>
            <a:pPr algn="l"/>
            <a:r>
              <a:rPr sz="3200" b="1" i="0" u="none">
                <a:solidFill>
                  <a:srgbClr val="1D4ED8"/>
                </a:solidFill>
                <a:latin typeface="Noto Serif Bengali"/>
              </a:rPr>
              <a:t>কার্যপদ্ধতি</a:t>
            </a:r>
          </a:p>
        </p:txBody>
      </p:sp>
      <p:sp>
        <p:nvSpPr>
          <p:cNvPr id="9" name="Rectangle 8"/>
          <p:cNvSpPr/>
          <p:nvPr/>
        </p:nvSpPr>
        <p:spPr>
          <a:xfrm>
            <a:off x="6591300" y="2363391"/>
            <a:ext cx="4819650" cy="28575"/>
          </a:xfrm>
          <a:prstGeom prst="rect">
            <a:avLst/>
          </a:prstGeom>
          <a:solidFill>
            <a:srgbClr val="93C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0" name="TextBox 9"/>
          <p:cNvSpPr txBox="1"/>
          <p:nvPr/>
        </p:nvSpPr>
        <p:spPr>
          <a:xfrm>
            <a:off x="6591300" y="2506266"/>
            <a:ext cx="4819650" cy="29546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200" b="0" i="0" u="none" dirty="0" err="1">
                <a:solidFill>
                  <a:srgbClr val="334155"/>
                </a:solidFill>
                <a:latin typeface="Hind Siliguri"/>
              </a:rPr>
              <a:t>এটি</a:t>
            </a:r>
            <a:r>
              <a:rPr sz="3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334155"/>
                </a:solidFill>
                <a:latin typeface="Hind Siliguri"/>
              </a:rPr>
              <a:t>অন্য</a:t>
            </a:r>
            <a:r>
              <a:rPr sz="3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334155"/>
                </a:solidFill>
                <a:latin typeface="Hind Siliguri"/>
              </a:rPr>
              <a:t>কার্যকরী</a:t>
            </a:r>
            <a:r>
              <a:rPr sz="3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334155"/>
                </a:solidFill>
                <a:latin typeface="Hind Siliguri"/>
              </a:rPr>
              <a:t>ফাইলের</a:t>
            </a:r>
            <a:r>
              <a:rPr sz="3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334155"/>
                </a:solidFill>
                <a:latin typeface="Hind Siliguri"/>
              </a:rPr>
              <a:t>সাথে</a:t>
            </a:r>
            <a:r>
              <a:rPr sz="3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334155"/>
                </a:solidFill>
                <a:latin typeface="Hind Siliguri"/>
              </a:rPr>
              <a:t>নিজেকে</a:t>
            </a:r>
            <a:r>
              <a:rPr sz="3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334155"/>
                </a:solidFill>
                <a:latin typeface="Hind Siliguri"/>
              </a:rPr>
              <a:t>যুক্ত</a:t>
            </a:r>
            <a:r>
              <a:rPr sz="3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334155"/>
                </a:solidFill>
                <a:latin typeface="Hind Siliguri"/>
              </a:rPr>
              <a:t>করে</a:t>
            </a:r>
            <a:r>
              <a:rPr sz="3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334155"/>
                </a:solidFill>
                <a:latin typeface="Hind Siliguri"/>
              </a:rPr>
              <a:t>ব্যবহারকারীর</a:t>
            </a:r>
            <a:r>
              <a:rPr sz="3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334155"/>
                </a:solidFill>
                <a:latin typeface="Hind Siliguri"/>
              </a:rPr>
              <a:t>অজান্তে</a:t>
            </a:r>
            <a:r>
              <a:rPr sz="3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334155"/>
                </a:solidFill>
                <a:latin typeface="Hind Siliguri"/>
              </a:rPr>
              <a:t>কম্পিউটারের</a:t>
            </a:r>
            <a:r>
              <a:rPr sz="3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334155"/>
                </a:solidFill>
                <a:latin typeface="Hind Siliguri"/>
              </a:rPr>
              <a:t>মেমোরিতে</a:t>
            </a:r>
            <a:r>
              <a:rPr sz="3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334155"/>
                </a:solidFill>
                <a:latin typeface="Hind Siliguri"/>
              </a:rPr>
              <a:t>ছড়িয়ে</a:t>
            </a:r>
            <a:r>
              <a:rPr sz="3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334155"/>
                </a:solidFill>
                <a:latin typeface="Hind Siliguri"/>
              </a:rPr>
              <a:t>পড়ে</a:t>
            </a:r>
            <a:r>
              <a:rPr sz="3200" b="0" i="0" u="none" dirty="0">
                <a:solidFill>
                  <a:srgbClr val="334155"/>
                </a:solidFill>
                <a:latin typeface="Hind Siliguri"/>
              </a:rPr>
              <a:t> ও </a:t>
            </a:r>
            <a:r>
              <a:rPr sz="3200" b="0" i="0" u="none" dirty="0" err="1">
                <a:solidFill>
                  <a:srgbClr val="334155"/>
                </a:solidFill>
                <a:latin typeface="Hind Siliguri"/>
              </a:rPr>
              <a:t>ডাটা</a:t>
            </a:r>
            <a:r>
              <a:rPr sz="3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334155"/>
                </a:solidFill>
                <a:latin typeface="Hind Siliguri"/>
              </a:rPr>
              <a:t>ক্ষতিগ্রস্ত</a:t>
            </a:r>
            <a:r>
              <a:rPr sz="3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334155"/>
                </a:solidFill>
                <a:latin typeface="Hind Siliguri"/>
              </a:rPr>
              <a:t>করে</a:t>
            </a:r>
            <a:r>
              <a:rPr sz="3200" b="0" i="0" u="none" dirty="0">
                <a:solidFill>
                  <a:srgbClr val="334155"/>
                </a:solidFill>
                <a:latin typeface="Hind Siliguri"/>
              </a:rPr>
              <a:t>।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1050" y="1763316"/>
            <a:ext cx="381000" cy="38100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91300" y="1763316"/>
            <a:ext cx="476250" cy="381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47700" y="381000"/>
            <a:ext cx="1154430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5400"/>
              </a:lnSpc>
            </a:pPr>
            <a:r>
              <a:rPr sz="4500" b="1" i="0" u="none">
                <a:solidFill>
                  <a:srgbClr val="1E1B4B"/>
                </a:solidFill>
                <a:latin typeface="Noto Serif Bengali"/>
              </a:rPr>
              <a:t>কম্পিউটার ভাইরাস কী?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76250" y="381000"/>
            <a:ext cx="76200" cy="6858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67450" y="1752929"/>
            <a:ext cx="5372100" cy="35623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1000125" y="1674618"/>
            <a:ext cx="4810125" cy="184665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645"/>
              </a:lnSpc>
            </a:pPr>
            <a:r>
              <a:rPr sz="2700" b="1" i="0" u="none" dirty="0">
                <a:solidFill>
                  <a:srgbClr val="00B0F0"/>
                </a:solidFill>
                <a:latin typeface="Hind Siliguri"/>
              </a:rPr>
              <a:t>১৯৪৯ </a:t>
            </a:r>
            <a:r>
              <a:rPr sz="2700" b="1" i="0" u="none" dirty="0" err="1">
                <a:solidFill>
                  <a:srgbClr val="00B0F0"/>
                </a:solidFill>
                <a:latin typeface="Hind Siliguri"/>
              </a:rPr>
              <a:t>সাল</a:t>
            </a:r>
            <a:r>
              <a:rPr sz="2700" b="1" i="0" u="none" dirty="0">
                <a:solidFill>
                  <a:srgbClr val="00B0F0"/>
                </a:solidFill>
                <a:latin typeface="Hind Siliguri"/>
              </a:rPr>
              <a:t>:</a:t>
            </a:r>
            <a:r>
              <a:rPr sz="2700" b="0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2700" b="0" i="0" u="none" dirty="0" err="1">
                <a:solidFill>
                  <a:srgbClr val="00B0F0"/>
                </a:solidFill>
                <a:latin typeface="Hind Siliguri"/>
              </a:rPr>
              <a:t>কম্পিউটার</a:t>
            </a:r>
            <a:r>
              <a:rPr sz="2700" b="0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2700" b="0" i="0" u="none" dirty="0" err="1">
                <a:solidFill>
                  <a:srgbClr val="00B0F0"/>
                </a:solidFill>
                <a:latin typeface="Hind Siliguri"/>
              </a:rPr>
              <a:t>বিজ্ঞানী</a:t>
            </a:r>
            <a:r>
              <a:rPr sz="2700" b="0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2700" b="1" i="0" u="none" dirty="0" err="1">
                <a:solidFill>
                  <a:srgbClr val="00B0F0"/>
                </a:solidFill>
                <a:latin typeface="Hind Siliguri"/>
              </a:rPr>
              <a:t>জন</a:t>
            </a:r>
            <a:r>
              <a:rPr sz="2700" b="1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2700" b="1" i="0" u="none" dirty="0" err="1">
                <a:solidFill>
                  <a:srgbClr val="00B0F0"/>
                </a:solidFill>
                <a:latin typeface="Hind Siliguri"/>
              </a:rPr>
              <a:t>ভন</a:t>
            </a:r>
            <a:r>
              <a:rPr sz="2700" b="1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2700" b="1" i="0" u="none" dirty="0" err="1">
                <a:solidFill>
                  <a:srgbClr val="00B0F0"/>
                </a:solidFill>
                <a:latin typeface="Hind Siliguri"/>
              </a:rPr>
              <a:t>নিউম্যান</a:t>
            </a:r>
            <a:r>
              <a:rPr sz="2700" b="0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2700" b="0" i="0" u="none" dirty="0" err="1">
                <a:solidFill>
                  <a:srgbClr val="00B0F0"/>
                </a:solidFill>
                <a:latin typeface="Hind Siliguri"/>
              </a:rPr>
              <a:t>প্রথম</a:t>
            </a:r>
            <a:r>
              <a:rPr sz="2700" b="0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2700" b="0" i="0" u="none" dirty="0" err="1">
                <a:solidFill>
                  <a:srgbClr val="00B0F0"/>
                </a:solidFill>
                <a:latin typeface="Hind Siliguri"/>
              </a:rPr>
              <a:t>স্ব-পুনরুৎপাদিত</a:t>
            </a:r>
            <a:r>
              <a:rPr sz="2700" b="0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2700" b="0" i="0" u="none" dirty="0" err="1">
                <a:solidFill>
                  <a:srgbClr val="00B0F0"/>
                </a:solidFill>
                <a:latin typeface="Hind Siliguri"/>
              </a:rPr>
              <a:t>প্রোগ্রামের</a:t>
            </a:r>
            <a:r>
              <a:rPr sz="2700" b="0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2700" b="0" i="0" u="none" dirty="0" err="1">
                <a:solidFill>
                  <a:srgbClr val="00B0F0"/>
                </a:solidFill>
                <a:latin typeface="Hind Siliguri"/>
              </a:rPr>
              <a:t>ধারণা</a:t>
            </a:r>
            <a:r>
              <a:rPr sz="2700" b="0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2700" b="0" i="0" u="none" dirty="0" err="1">
                <a:solidFill>
                  <a:srgbClr val="00B0F0"/>
                </a:solidFill>
                <a:latin typeface="Hind Siliguri"/>
              </a:rPr>
              <a:t>দেন</a:t>
            </a:r>
            <a:r>
              <a:rPr sz="2700" b="0" i="0" u="none" dirty="0">
                <a:solidFill>
                  <a:srgbClr val="00B0F0"/>
                </a:solidFill>
                <a:latin typeface="Hind Siliguri"/>
              </a:rPr>
              <a:t>।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0125" y="3890962"/>
            <a:ext cx="4905375" cy="18099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645"/>
              </a:lnSpc>
            </a:pPr>
            <a:r>
              <a:rPr sz="2700" b="1" i="0" u="none" dirty="0">
                <a:solidFill>
                  <a:srgbClr val="334155"/>
                </a:solidFill>
                <a:latin typeface="Hind Siliguri"/>
              </a:rPr>
              <a:t>১৯৮০ </a:t>
            </a:r>
            <a:r>
              <a:rPr sz="2700" b="1" i="0" u="none" dirty="0" err="1">
                <a:solidFill>
                  <a:srgbClr val="334155"/>
                </a:solidFill>
                <a:latin typeface="Hind Siliguri"/>
              </a:rPr>
              <a:t>সাল</a:t>
            </a:r>
            <a:r>
              <a:rPr sz="2700" b="1" i="0" u="none" dirty="0">
                <a:solidFill>
                  <a:srgbClr val="334155"/>
                </a:solidFill>
                <a:latin typeface="Hind Siliguri"/>
              </a:rPr>
              <a:t>:</a:t>
            </a:r>
            <a:r>
              <a:rPr sz="27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2700" b="0" i="0" u="none" dirty="0" err="1">
                <a:solidFill>
                  <a:srgbClr val="334155"/>
                </a:solidFill>
                <a:latin typeface="Hind Siliguri"/>
              </a:rPr>
              <a:t>আমেরিকান</a:t>
            </a:r>
            <a:r>
              <a:rPr sz="27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2700" b="0" i="0" u="none" dirty="0" err="1">
                <a:solidFill>
                  <a:srgbClr val="334155"/>
                </a:solidFill>
                <a:latin typeface="Hind Siliguri"/>
              </a:rPr>
              <a:t>বিজ্ঞানী</a:t>
            </a:r>
            <a:r>
              <a:rPr sz="27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2700" b="1" i="0" u="none" dirty="0" err="1">
                <a:solidFill>
                  <a:srgbClr val="334155"/>
                </a:solidFill>
                <a:latin typeface="Hind Siliguri"/>
              </a:rPr>
              <a:t>ফ্রেডরিক</a:t>
            </a:r>
            <a:r>
              <a:rPr sz="2700" b="1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2700" b="1" i="0" u="none" dirty="0" err="1">
                <a:solidFill>
                  <a:srgbClr val="334155"/>
                </a:solidFill>
                <a:latin typeface="Hind Siliguri"/>
              </a:rPr>
              <a:t>বি</a:t>
            </a:r>
            <a:r>
              <a:rPr sz="2700" b="1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2700" b="1" i="0" u="none" dirty="0" err="1">
                <a:solidFill>
                  <a:srgbClr val="334155"/>
                </a:solidFill>
                <a:latin typeface="Hind Siliguri"/>
              </a:rPr>
              <a:t>কোহেন</a:t>
            </a:r>
            <a:r>
              <a:rPr sz="27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2700" b="0" i="0" u="none" dirty="0" err="1">
                <a:solidFill>
                  <a:srgbClr val="334155"/>
                </a:solidFill>
                <a:latin typeface="Hind Siliguri"/>
              </a:rPr>
              <a:t>এই</a:t>
            </a:r>
            <a:r>
              <a:rPr sz="27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2700" b="0" i="0" u="none" dirty="0" err="1">
                <a:solidFill>
                  <a:srgbClr val="334155"/>
                </a:solidFill>
                <a:latin typeface="Hind Siliguri"/>
              </a:rPr>
              <a:t>প্রোগ্রামকে</a:t>
            </a:r>
            <a:r>
              <a:rPr sz="27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2700" b="0" i="0" u="none" dirty="0" err="1">
                <a:solidFill>
                  <a:srgbClr val="334155"/>
                </a:solidFill>
                <a:latin typeface="Hind Siliguri"/>
              </a:rPr>
              <a:t>প্রথম</a:t>
            </a:r>
            <a:r>
              <a:rPr sz="27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2700" b="1" i="0" u="none" dirty="0">
                <a:solidFill>
                  <a:srgbClr val="334155"/>
                </a:solidFill>
                <a:latin typeface="Hind Siliguri"/>
              </a:rPr>
              <a:t>'</a:t>
            </a:r>
            <a:r>
              <a:rPr sz="2700" b="1" i="0" u="none" dirty="0" err="1">
                <a:solidFill>
                  <a:srgbClr val="334155"/>
                </a:solidFill>
                <a:latin typeface="Hind Siliguri"/>
              </a:rPr>
              <a:t>ভাইরাস</a:t>
            </a:r>
            <a:r>
              <a:rPr sz="2700" b="1" i="0" u="none" dirty="0">
                <a:solidFill>
                  <a:srgbClr val="334155"/>
                </a:solidFill>
                <a:latin typeface="Hind Siliguri"/>
              </a:rPr>
              <a:t>'</a:t>
            </a:r>
            <a:r>
              <a:rPr sz="27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2700" b="0" i="0" u="none" dirty="0" err="1">
                <a:solidFill>
                  <a:srgbClr val="334155"/>
                </a:solidFill>
                <a:latin typeface="Hind Siliguri"/>
              </a:rPr>
              <a:t>সম্বোধন</a:t>
            </a:r>
            <a:r>
              <a:rPr sz="27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2700" b="0" i="0" u="none" dirty="0" err="1">
                <a:solidFill>
                  <a:srgbClr val="334155"/>
                </a:solidFill>
                <a:latin typeface="Hind Siliguri"/>
              </a:rPr>
              <a:t>করেন</a:t>
            </a:r>
            <a:r>
              <a:rPr sz="2700" b="0" i="0" u="none" dirty="0">
                <a:solidFill>
                  <a:srgbClr val="334155"/>
                </a:solidFill>
                <a:latin typeface="Hind Siliguri"/>
              </a:rPr>
              <a:t>।</a:t>
            </a: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250" y="1727005"/>
            <a:ext cx="285750" cy="333375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250" y="3943350"/>
            <a:ext cx="409575" cy="33337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47700" y="381000"/>
            <a:ext cx="1154430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5400"/>
              </a:lnSpc>
            </a:pPr>
            <a:r>
              <a:rPr sz="4500" b="1" i="0" u="none">
                <a:solidFill>
                  <a:srgbClr val="1E1B4B"/>
                </a:solidFill>
                <a:latin typeface="Noto Serif Bengali"/>
              </a:rPr>
              <a:t>ভাইরাসের ইতিহাস: প্রারম্ভিক ধারণা</a:t>
            </a:r>
          </a:p>
        </p:txBody>
      </p:sp>
      <p:sp>
        <p:nvSpPr>
          <p:cNvPr id="10" name="Rectangle 9"/>
          <p:cNvSpPr/>
          <p:nvPr/>
        </p:nvSpPr>
        <p:spPr>
          <a:xfrm>
            <a:off x="476250" y="381000"/>
            <a:ext cx="76200" cy="6858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76250" y="1351341"/>
            <a:ext cx="3587799" cy="4569168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302174" y="1351341"/>
            <a:ext cx="3587799" cy="4569168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128099" y="1351341"/>
            <a:ext cx="3587799" cy="4569168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41450" y="1398252"/>
            <a:ext cx="857250" cy="8572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47700" y="2377808"/>
            <a:ext cx="3333173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000" b="1" i="0" u="none" dirty="0" err="1">
                <a:solidFill>
                  <a:srgbClr val="FF0000"/>
                </a:solidFill>
                <a:latin typeface="Noto Serif Bengali"/>
              </a:rPr>
              <a:t>ক্রিপার</a:t>
            </a:r>
            <a:r>
              <a:rPr sz="3000" b="1" i="0" u="none" dirty="0">
                <a:solidFill>
                  <a:srgbClr val="FF0000"/>
                </a:solidFill>
                <a:latin typeface="Noto Serif Bengali"/>
              </a:rPr>
              <a:t> (Creeper)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101708"/>
            <a:ext cx="3168699" cy="258532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800" b="0" i="0" u="none" dirty="0" err="1">
                <a:solidFill>
                  <a:srgbClr val="334155"/>
                </a:solidFill>
                <a:latin typeface="Hind Siliguri"/>
              </a:rPr>
              <a:t>সত্তর</a:t>
            </a:r>
            <a:r>
              <a:rPr sz="28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2800" b="0" i="0" u="none" dirty="0" err="1">
                <a:solidFill>
                  <a:srgbClr val="334155"/>
                </a:solidFill>
                <a:latin typeface="Hind Siliguri"/>
              </a:rPr>
              <a:t>দশকে</a:t>
            </a:r>
            <a:r>
              <a:rPr sz="28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2800" b="0" i="0" u="none" dirty="0" err="1">
                <a:solidFill>
                  <a:srgbClr val="334155"/>
                </a:solidFill>
                <a:latin typeface="Hind Siliguri"/>
              </a:rPr>
              <a:t>আরপানেটে</a:t>
            </a:r>
            <a:r>
              <a:rPr sz="2800" b="0" i="0" u="none" dirty="0">
                <a:solidFill>
                  <a:srgbClr val="334155"/>
                </a:solidFill>
                <a:latin typeface="Hind Siliguri"/>
              </a:rPr>
              <a:t> (ARPANET) </a:t>
            </a:r>
            <a:r>
              <a:rPr sz="2800" b="0" i="0" u="none" dirty="0" err="1">
                <a:solidFill>
                  <a:srgbClr val="334155"/>
                </a:solidFill>
                <a:latin typeface="Hind Siliguri"/>
              </a:rPr>
              <a:t>চিহ্নিত</a:t>
            </a:r>
            <a:r>
              <a:rPr sz="28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2800" b="0" i="0" u="none" dirty="0" err="1">
                <a:solidFill>
                  <a:srgbClr val="334155"/>
                </a:solidFill>
                <a:latin typeface="Hind Siliguri"/>
              </a:rPr>
              <a:t>প্রথম</a:t>
            </a:r>
            <a:r>
              <a:rPr sz="28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2800" b="0" i="0" u="none" dirty="0" err="1">
                <a:solidFill>
                  <a:srgbClr val="334155"/>
                </a:solidFill>
                <a:latin typeface="Hind Siliguri"/>
              </a:rPr>
              <a:t>নেটওয়ার্ক</a:t>
            </a:r>
            <a:r>
              <a:rPr sz="28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2800" b="0" i="0" u="none" dirty="0" err="1">
                <a:solidFill>
                  <a:srgbClr val="334155"/>
                </a:solidFill>
                <a:latin typeface="Hind Siliguri"/>
              </a:rPr>
              <a:t>ভাইরাস</a:t>
            </a:r>
            <a:r>
              <a:rPr sz="2800" b="0" i="0" u="none" dirty="0">
                <a:solidFill>
                  <a:srgbClr val="334155"/>
                </a:solidFill>
                <a:latin typeface="Hind Siliguri"/>
              </a:rPr>
              <a:t>, </a:t>
            </a:r>
            <a:r>
              <a:rPr sz="2800" b="0" i="0" u="none" dirty="0" err="1">
                <a:solidFill>
                  <a:srgbClr val="334155"/>
                </a:solidFill>
                <a:latin typeface="Hind Siliguri"/>
              </a:rPr>
              <a:t>যা</a:t>
            </a:r>
            <a:r>
              <a:rPr sz="28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2800" b="0" i="0" u="none" dirty="0" err="1">
                <a:solidFill>
                  <a:srgbClr val="334155"/>
                </a:solidFill>
                <a:latin typeface="Hind Siliguri"/>
              </a:rPr>
              <a:t>মেসেজ</a:t>
            </a:r>
            <a:r>
              <a:rPr sz="28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2800" b="0" i="0" u="none" dirty="0" err="1">
                <a:solidFill>
                  <a:srgbClr val="334155"/>
                </a:solidFill>
                <a:latin typeface="Hind Siliguri"/>
              </a:rPr>
              <a:t>প্রদর্শন</a:t>
            </a:r>
            <a:r>
              <a:rPr sz="28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2800" b="0" i="0" u="none" dirty="0" err="1">
                <a:solidFill>
                  <a:srgbClr val="334155"/>
                </a:solidFill>
                <a:latin typeface="Hind Siliguri"/>
              </a:rPr>
              <a:t>করত</a:t>
            </a:r>
            <a:r>
              <a:rPr sz="2800" b="0" i="0" u="none" dirty="0">
                <a:solidFill>
                  <a:srgbClr val="334155"/>
                </a:solidFill>
                <a:latin typeface="Hind Siliguri"/>
              </a:rPr>
              <a:t>।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67375" y="1398252"/>
            <a:ext cx="857250" cy="8572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511724" y="2377808"/>
            <a:ext cx="3140273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000" b="1" i="0" u="none" dirty="0" err="1">
                <a:solidFill>
                  <a:srgbClr val="FF0000"/>
                </a:solidFill>
                <a:latin typeface="Noto Serif Bengali"/>
              </a:rPr>
              <a:t>রিপার</a:t>
            </a:r>
            <a:r>
              <a:rPr sz="3000" b="1" i="0" u="none" dirty="0">
                <a:solidFill>
                  <a:srgbClr val="FF0000"/>
                </a:solidFill>
                <a:latin typeface="Noto Serif Bengali"/>
              </a:rPr>
              <a:t> (Reaper)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11724" y="3101708"/>
            <a:ext cx="3168699" cy="215443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800" b="0" i="0" u="none" dirty="0" err="1">
                <a:solidFill>
                  <a:srgbClr val="334155"/>
                </a:solidFill>
                <a:latin typeface="Hind Siliguri"/>
              </a:rPr>
              <a:t>ক্রিপার</a:t>
            </a:r>
            <a:r>
              <a:rPr sz="28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2800" b="0" i="0" u="none" dirty="0" err="1">
                <a:solidFill>
                  <a:srgbClr val="334155"/>
                </a:solidFill>
                <a:latin typeface="Hind Siliguri"/>
              </a:rPr>
              <a:t>ভাইরাসকে</a:t>
            </a:r>
            <a:r>
              <a:rPr sz="28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2800" b="0" i="0" u="none" dirty="0" err="1">
                <a:solidFill>
                  <a:srgbClr val="334155"/>
                </a:solidFill>
                <a:latin typeface="Hind Siliguri"/>
              </a:rPr>
              <a:t>মুছে</a:t>
            </a:r>
            <a:r>
              <a:rPr sz="28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2800" b="0" i="0" u="none" dirty="0" err="1">
                <a:solidFill>
                  <a:srgbClr val="334155"/>
                </a:solidFill>
                <a:latin typeface="Hind Siliguri"/>
              </a:rPr>
              <a:t>ফেলার</a:t>
            </a:r>
            <a:r>
              <a:rPr sz="28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2800" b="0" i="0" u="none" dirty="0" err="1">
                <a:solidFill>
                  <a:srgbClr val="334155"/>
                </a:solidFill>
                <a:latin typeface="Hind Siliguri"/>
              </a:rPr>
              <a:t>জন্য</a:t>
            </a:r>
            <a:r>
              <a:rPr sz="28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2800" b="0" i="0" u="none" dirty="0" err="1">
                <a:solidFill>
                  <a:srgbClr val="334155"/>
                </a:solidFill>
                <a:latin typeface="Hind Siliguri"/>
              </a:rPr>
              <a:t>তৈরি</a:t>
            </a:r>
            <a:r>
              <a:rPr sz="28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2800" b="0" i="0" u="none" dirty="0" err="1">
                <a:solidFill>
                  <a:srgbClr val="334155"/>
                </a:solidFill>
                <a:latin typeface="Hind Siliguri"/>
              </a:rPr>
              <a:t>প্রথম</a:t>
            </a:r>
            <a:r>
              <a:rPr sz="28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2800" b="0" i="0" u="none" dirty="0" err="1">
                <a:solidFill>
                  <a:srgbClr val="334155"/>
                </a:solidFill>
                <a:latin typeface="Hind Siliguri"/>
              </a:rPr>
              <a:t>নিরাময়কারী</a:t>
            </a:r>
            <a:r>
              <a:rPr sz="28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2800" b="0" i="0" u="none" dirty="0" err="1">
                <a:solidFill>
                  <a:srgbClr val="334155"/>
                </a:solidFill>
                <a:latin typeface="Hind Siliguri"/>
              </a:rPr>
              <a:t>সফটওয়্যার</a:t>
            </a:r>
            <a:r>
              <a:rPr sz="2800" b="0" i="0" u="none" dirty="0">
                <a:solidFill>
                  <a:srgbClr val="334155"/>
                </a:solidFill>
                <a:latin typeface="Hind Siliguri"/>
              </a:rPr>
              <a:t>।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93299" y="1398252"/>
            <a:ext cx="857250" cy="8572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746836" y="2377808"/>
            <a:ext cx="2216728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000" b="1" i="0" u="none" dirty="0" err="1">
                <a:solidFill>
                  <a:srgbClr val="FF0000"/>
                </a:solidFill>
                <a:latin typeface="Noto Serif Bengali"/>
              </a:rPr>
              <a:t>সীাবদ্ধতা</a:t>
            </a:r>
            <a:endParaRPr sz="3000" b="1" i="0" u="none" dirty="0">
              <a:solidFill>
                <a:srgbClr val="FF0000"/>
              </a:solidFill>
              <a:latin typeface="Noto Serif Bengali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337649" y="3101708"/>
            <a:ext cx="3168699" cy="215443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800" b="0" i="0" u="none">
                <a:solidFill>
                  <a:srgbClr val="334155"/>
                </a:solidFill>
                <a:latin typeface="Hind Siliguri"/>
              </a:rPr>
              <a:t>সে সময় যে কম্পিউটারে ভাইরাসের জন্ম হতো সেখানেই তা সীমাবদ্ধ থাকত।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60512" y="1558658"/>
            <a:ext cx="619125" cy="49530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48350" y="1558658"/>
            <a:ext cx="495300" cy="49530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640937" y="1558658"/>
            <a:ext cx="561975" cy="4953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47700" y="381000"/>
            <a:ext cx="1154430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5400"/>
              </a:lnSpc>
            </a:pPr>
            <a:r>
              <a:rPr sz="4500" b="1" i="0" u="none" dirty="0" err="1">
                <a:solidFill>
                  <a:srgbClr val="FF0000"/>
                </a:solidFill>
                <a:latin typeface="Noto Serif Bengali"/>
              </a:rPr>
              <a:t>ক্রিপার</a:t>
            </a:r>
            <a:r>
              <a:rPr sz="4500" b="1" i="0" u="none" dirty="0">
                <a:solidFill>
                  <a:srgbClr val="FF0000"/>
                </a:solidFill>
                <a:latin typeface="Noto Serif Bengali"/>
              </a:rPr>
              <a:t> (Creeper) ও </a:t>
            </a:r>
            <a:r>
              <a:rPr sz="4500" b="1" i="0" u="none" dirty="0" err="1">
                <a:solidFill>
                  <a:srgbClr val="FF0000"/>
                </a:solidFill>
                <a:latin typeface="Noto Serif Bengali"/>
              </a:rPr>
              <a:t>রিপার</a:t>
            </a:r>
            <a:r>
              <a:rPr sz="4500" b="1" i="0" u="none" dirty="0">
                <a:solidFill>
                  <a:srgbClr val="FF0000"/>
                </a:solidFill>
                <a:latin typeface="Noto Serif Bengali"/>
              </a:rPr>
              <a:t> (Reaper)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76250" y="381000"/>
            <a:ext cx="76200" cy="6858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  <p:bldP spid="11" grpId="0"/>
      <p:bldP spid="13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476250" y="700087"/>
            <a:ext cx="5500687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5400"/>
              </a:lnSpc>
            </a:pPr>
            <a:r>
              <a:rPr sz="4500" b="1" i="0" u="none" dirty="0" err="1">
                <a:solidFill>
                  <a:srgbClr val="1E1B4B"/>
                </a:solidFill>
                <a:latin typeface="Noto Serif Bengali"/>
              </a:rPr>
              <a:t>ভাইরাসের</a:t>
            </a:r>
            <a:r>
              <a:rPr sz="4500" b="1" i="0" u="none" dirty="0">
                <a:solidFill>
                  <a:srgbClr val="1E1B4B"/>
                </a:solidFill>
                <a:latin typeface="Noto Serif Bengali"/>
              </a:rPr>
              <a:t> </a:t>
            </a:r>
            <a:r>
              <a:rPr sz="4500" b="1" i="0" u="none" dirty="0" err="1">
                <a:solidFill>
                  <a:srgbClr val="1E1B4B"/>
                </a:solidFill>
                <a:latin typeface="Noto Serif Bengali"/>
              </a:rPr>
              <a:t>বিস্তার</a:t>
            </a:r>
            <a:endParaRPr sz="4500" b="1" i="0" u="none" dirty="0">
              <a:solidFill>
                <a:srgbClr val="1E1B4B"/>
              </a:solidFill>
              <a:latin typeface="Noto Serif Bengali"/>
            </a:endParaRP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00125" y="2330946"/>
            <a:ext cx="4430857" cy="184665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645"/>
              </a:lnSpc>
            </a:pPr>
            <a:r>
              <a:rPr sz="2800" b="1" i="0" u="none" dirty="0">
                <a:solidFill>
                  <a:srgbClr val="FF0000"/>
                </a:solidFill>
                <a:latin typeface="Hind Siliguri"/>
              </a:rPr>
              <a:t>১৯৮২ </a:t>
            </a:r>
            <a:r>
              <a:rPr sz="2800" b="1" i="0" u="none" dirty="0" err="1">
                <a:solidFill>
                  <a:srgbClr val="FF0000"/>
                </a:solidFill>
                <a:latin typeface="Hind Siliguri"/>
              </a:rPr>
              <a:t>সাল</a:t>
            </a:r>
            <a:r>
              <a:rPr sz="2800" b="1" i="0" u="none" dirty="0">
                <a:solidFill>
                  <a:srgbClr val="FF0000"/>
                </a:solidFill>
                <a:latin typeface="Hind Siliguri"/>
              </a:rPr>
              <a:t>:</a:t>
            </a:r>
            <a:r>
              <a:rPr sz="2800" b="0" i="0" u="none" dirty="0">
                <a:solidFill>
                  <a:srgbClr val="FF0000"/>
                </a:solidFill>
                <a:latin typeface="Hind Siliguri"/>
              </a:rPr>
              <a:t> '</a:t>
            </a:r>
            <a:r>
              <a:rPr sz="2800" b="0" i="0" u="none" dirty="0" err="1">
                <a:solidFill>
                  <a:srgbClr val="FF0000"/>
                </a:solidFill>
                <a:latin typeface="Hind Siliguri"/>
              </a:rPr>
              <a:t>এলক</a:t>
            </a:r>
            <a:r>
              <a:rPr sz="2800" b="0" i="0" u="none" dirty="0">
                <a:solidFill>
                  <a:srgbClr val="FF0000"/>
                </a:solidFill>
                <a:latin typeface="Hind Siliguri"/>
              </a:rPr>
              <a:t> </a:t>
            </a:r>
            <a:r>
              <a:rPr sz="2800" b="0" i="0" u="none" dirty="0" err="1">
                <a:solidFill>
                  <a:srgbClr val="FF0000"/>
                </a:solidFill>
                <a:latin typeface="Hind Siliguri"/>
              </a:rPr>
              <a:t>ক্রোনার</a:t>
            </a:r>
            <a:r>
              <a:rPr sz="2800" b="0" i="0" u="none" dirty="0">
                <a:solidFill>
                  <a:srgbClr val="FF0000"/>
                </a:solidFill>
                <a:latin typeface="Hind Siliguri"/>
              </a:rPr>
              <a:t>' (Elk Cloner) </a:t>
            </a:r>
            <a:r>
              <a:rPr sz="2800" b="0" i="0" u="none" dirty="0" err="1">
                <a:solidFill>
                  <a:srgbClr val="FF0000"/>
                </a:solidFill>
                <a:latin typeface="Hind Siliguri"/>
              </a:rPr>
              <a:t>ফ্লপি</a:t>
            </a:r>
            <a:r>
              <a:rPr sz="2800" b="0" i="0" u="none" dirty="0">
                <a:solidFill>
                  <a:srgbClr val="FF0000"/>
                </a:solidFill>
                <a:latin typeface="Hind Siliguri"/>
              </a:rPr>
              <a:t> </a:t>
            </a:r>
            <a:r>
              <a:rPr sz="2800" b="0" i="0" u="none" dirty="0" err="1">
                <a:solidFill>
                  <a:srgbClr val="FF0000"/>
                </a:solidFill>
                <a:latin typeface="Hind Siliguri"/>
              </a:rPr>
              <a:t>ডিস্কের</a:t>
            </a:r>
            <a:r>
              <a:rPr sz="2800" b="0" i="0" u="none" dirty="0">
                <a:solidFill>
                  <a:srgbClr val="FF0000"/>
                </a:solidFill>
                <a:latin typeface="Hind Siliguri"/>
              </a:rPr>
              <a:t> </a:t>
            </a:r>
            <a:r>
              <a:rPr sz="2800" b="0" i="0" u="none" dirty="0" err="1">
                <a:solidFill>
                  <a:srgbClr val="FF0000"/>
                </a:solidFill>
                <a:latin typeface="Hind Siliguri"/>
              </a:rPr>
              <a:t>মাধ্যমে</a:t>
            </a:r>
            <a:r>
              <a:rPr sz="2800" b="0" i="0" u="none" dirty="0">
                <a:solidFill>
                  <a:srgbClr val="FF0000"/>
                </a:solidFill>
                <a:latin typeface="Hind Siliguri"/>
              </a:rPr>
              <a:t> </a:t>
            </a:r>
            <a:r>
              <a:rPr sz="2800" b="0" i="0" u="none" dirty="0" err="1">
                <a:solidFill>
                  <a:srgbClr val="FF0000"/>
                </a:solidFill>
                <a:latin typeface="Hind Siliguri"/>
              </a:rPr>
              <a:t>সারাবিশ্বে</a:t>
            </a:r>
            <a:r>
              <a:rPr sz="2800" b="0" i="0" u="none" dirty="0">
                <a:solidFill>
                  <a:srgbClr val="FF0000"/>
                </a:solidFill>
                <a:latin typeface="Hind Siliguri"/>
              </a:rPr>
              <a:t> </a:t>
            </a:r>
            <a:r>
              <a:rPr sz="2800" b="0" i="0" u="none" dirty="0" err="1">
                <a:solidFill>
                  <a:srgbClr val="FF0000"/>
                </a:solidFill>
                <a:latin typeface="Hind Siliguri"/>
              </a:rPr>
              <a:t>ছড়িয়ে</a:t>
            </a:r>
            <a:r>
              <a:rPr sz="2800" b="0" i="0" u="none" dirty="0">
                <a:solidFill>
                  <a:srgbClr val="FF0000"/>
                </a:solidFill>
                <a:latin typeface="Hind Siliguri"/>
              </a:rPr>
              <a:t> </a:t>
            </a:r>
            <a:r>
              <a:rPr sz="2800" b="0" i="0" u="none" dirty="0" err="1">
                <a:solidFill>
                  <a:srgbClr val="FF0000"/>
                </a:solidFill>
                <a:latin typeface="Hind Siliguri"/>
              </a:rPr>
              <a:t>পড়ে</a:t>
            </a:r>
            <a:r>
              <a:rPr sz="2800" b="0" i="0" u="none" dirty="0">
                <a:solidFill>
                  <a:srgbClr val="FF0000"/>
                </a:solidFill>
                <a:latin typeface="Hind Siliguri"/>
              </a:rPr>
              <a:t>।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0125" y="4270808"/>
            <a:ext cx="4430857" cy="184665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645"/>
              </a:lnSpc>
            </a:pPr>
            <a:r>
              <a:rPr sz="2800" b="1" i="0" u="none" dirty="0">
                <a:solidFill>
                  <a:srgbClr val="334155"/>
                </a:solidFill>
                <a:latin typeface="Hind Siliguri"/>
              </a:rPr>
              <a:t>১৯৮৬ </a:t>
            </a:r>
            <a:r>
              <a:rPr sz="2800" b="1" i="0" u="none" dirty="0" err="1">
                <a:solidFill>
                  <a:srgbClr val="334155"/>
                </a:solidFill>
                <a:latin typeface="Hind Siliguri"/>
              </a:rPr>
              <a:t>সাল</a:t>
            </a:r>
            <a:r>
              <a:rPr sz="2800" b="1" i="0" u="none" dirty="0">
                <a:solidFill>
                  <a:srgbClr val="334155"/>
                </a:solidFill>
                <a:latin typeface="Hind Siliguri"/>
              </a:rPr>
              <a:t>:</a:t>
            </a:r>
            <a:r>
              <a:rPr sz="28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2800" b="0" i="0" u="none" dirty="0" err="1">
                <a:solidFill>
                  <a:srgbClr val="334155"/>
                </a:solidFill>
                <a:latin typeface="Hind Siliguri"/>
              </a:rPr>
              <a:t>পাকিস্তানের</a:t>
            </a:r>
            <a:r>
              <a:rPr sz="28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2800" b="0" i="0" u="none" dirty="0" err="1">
                <a:solidFill>
                  <a:srgbClr val="334155"/>
                </a:solidFill>
                <a:latin typeface="Hind Siliguri"/>
              </a:rPr>
              <a:t>লাহোরে</a:t>
            </a:r>
            <a:r>
              <a:rPr sz="28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2800" b="0" i="0" u="none" dirty="0" err="1">
                <a:solidFill>
                  <a:srgbClr val="334155"/>
                </a:solidFill>
                <a:latin typeface="Hind Siliguri"/>
              </a:rPr>
              <a:t>দুই</a:t>
            </a:r>
            <a:r>
              <a:rPr sz="28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2800" b="0" i="0" u="none" dirty="0" err="1">
                <a:solidFill>
                  <a:srgbClr val="334155"/>
                </a:solidFill>
                <a:latin typeface="Hind Siliguri"/>
              </a:rPr>
              <a:t>ভাই</a:t>
            </a:r>
            <a:r>
              <a:rPr sz="28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2800" b="0" i="0" u="none" dirty="0" err="1">
                <a:solidFill>
                  <a:srgbClr val="334155"/>
                </a:solidFill>
                <a:latin typeface="Hind Siliguri"/>
              </a:rPr>
              <a:t>প্রথম</a:t>
            </a:r>
            <a:r>
              <a:rPr sz="28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2800" b="0" i="0" u="none" dirty="0" err="1">
                <a:solidFill>
                  <a:srgbClr val="334155"/>
                </a:solidFill>
                <a:latin typeface="Hind Siliguri"/>
              </a:rPr>
              <a:t>ক্ষতিকারক</a:t>
            </a:r>
            <a:r>
              <a:rPr sz="2800" b="0" i="0" u="none" dirty="0">
                <a:solidFill>
                  <a:srgbClr val="334155"/>
                </a:solidFill>
                <a:latin typeface="Hind Siliguri"/>
              </a:rPr>
              <a:t> '</a:t>
            </a:r>
            <a:r>
              <a:rPr sz="2800" b="0" i="0" u="none" dirty="0" err="1">
                <a:solidFill>
                  <a:srgbClr val="334155"/>
                </a:solidFill>
                <a:latin typeface="Hind Siliguri"/>
              </a:rPr>
              <a:t>ব্রেইন</a:t>
            </a:r>
            <a:r>
              <a:rPr sz="2800" b="0" i="0" u="none" dirty="0">
                <a:solidFill>
                  <a:srgbClr val="334155"/>
                </a:solidFill>
                <a:latin typeface="Hind Siliguri"/>
              </a:rPr>
              <a:t>' (Brain) </a:t>
            </a:r>
            <a:r>
              <a:rPr sz="2800" b="0" i="0" u="none" dirty="0" err="1">
                <a:solidFill>
                  <a:srgbClr val="334155"/>
                </a:solidFill>
                <a:latin typeface="Hind Siliguri"/>
              </a:rPr>
              <a:t>ভাইরাস</a:t>
            </a:r>
            <a:r>
              <a:rPr sz="28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2800" b="0" i="0" u="none" dirty="0" err="1">
                <a:solidFill>
                  <a:srgbClr val="334155"/>
                </a:solidFill>
                <a:latin typeface="Hind Siliguri"/>
              </a:rPr>
              <a:t>তৈরি</a:t>
            </a:r>
            <a:r>
              <a:rPr sz="28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2800" b="0" i="0" u="none" dirty="0" err="1">
                <a:solidFill>
                  <a:srgbClr val="334155"/>
                </a:solidFill>
                <a:latin typeface="Hind Siliguri"/>
              </a:rPr>
              <a:t>করেন</a:t>
            </a:r>
            <a:r>
              <a:rPr sz="2800" b="0" i="0" u="none" dirty="0">
                <a:solidFill>
                  <a:srgbClr val="334155"/>
                </a:solidFill>
                <a:latin typeface="Hind Siliguri"/>
              </a:rPr>
              <a:t>।</a:t>
            </a: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250" y="2383333"/>
            <a:ext cx="285750" cy="333375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250" y="4323196"/>
            <a:ext cx="285750" cy="3333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6250" y="1300050"/>
            <a:ext cx="3587799" cy="44819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2174" y="1300050"/>
            <a:ext cx="3587799" cy="44819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Texturize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28099" y="1300050"/>
            <a:ext cx="3587799" cy="44819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8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841450" y="1446391"/>
            <a:ext cx="857250" cy="8572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664159" y="2656576"/>
            <a:ext cx="3268533" cy="9233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000" b="1" i="0" u="none" dirty="0" err="1">
                <a:solidFill>
                  <a:srgbClr val="FF0000"/>
                </a:solidFill>
                <a:latin typeface="Noto Serif Bengali"/>
              </a:rPr>
              <a:t>ব্রেইন</a:t>
            </a:r>
            <a:r>
              <a:rPr sz="3000" b="1" i="0" u="none" dirty="0">
                <a:solidFill>
                  <a:srgbClr val="FF0000"/>
                </a:solidFill>
                <a:latin typeface="Noto Serif Bengali"/>
              </a:rPr>
              <a:t> ও </a:t>
            </a:r>
            <a:r>
              <a:rPr sz="3000" b="1" i="0" u="none" dirty="0" err="1">
                <a:solidFill>
                  <a:srgbClr val="FF0000"/>
                </a:solidFill>
                <a:latin typeface="Noto Serif Bengali"/>
              </a:rPr>
              <a:t>জেরুজালেম</a:t>
            </a:r>
            <a:endParaRPr sz="3000" b="1" i="0" u="none" dirty="0">
              <a:solidFill>
                <a:srgbClr val="FF0000"/>
              </a:solidFill>
              <a:latin typeface="Noto Serif Bengal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5725" y="3672769"/>
            <a:ext cx="3168699" cy="159017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3120"/>
              </a:lnSpc>
            </a:pPr>
            <a:r>
              <a:rPr sz="2800" b="0" i="0" u="none" dirty="0" err="1">
                <a:solidFill>
                  <a:srgbClr val="00B050"/>
                </a:solidFill>
                <a:latin typeface="Hind Siliguri"/>
              </a:rPr>
              <a:t>বিশ্বজুড়ে</a:t>
            </a:r>
            <a:r>
              <a:rPr sz="2800" b="0" i="0" u="none" dirty="0">
                <a:solidFill>
                  <a:srgbClr val="00B050"/>
                </a:solidFill>
                <a:latin typeface="Hind Siliguri"/>
              </a:rPr>
              <a:t> </a:t>
            </a:r>
            <a:r>
              <a:rPr sz="2800" b="0" i="0" u="none" dirty="0" err="1">
                <a:solidFill>
                  <a:srgbClr val="00B050"/>
                </a:solidFill>
                <a:latin typeface="Hind Siliguri"/>
              </a:rPr>
              <a:t>দ্রুত</a:t>
            </a:r>
            <a:r>
              <a:rPr sz="2800" b="0" i="0" u="none" dirty="0">
                <a:solidFill>
                  <a:srgbClr val="00B050"/>
                </a:solidFill>
                <a:latin typeface="Hind Siliguri"/>
              </a:rPr>
              <a:t> </a:t>
            </a:r>
            <a:r>
              <a:rPr sz="2800" b="0" i="0" u="none" dirty="0" err="1">
                <a:solidFill>
                  <a:srgbClr val="00B050"/>
                </a:solidFill>
                <a:latin typeface="Hind Siliguri"/>
              </a:rPr>
              <a:t>ছড়িয়ে</a:t>
            </a:r>
            <a:r>
              <a:rPr sz="2800" b="0" i="0" u="none" dirty="0">
                <a:solidFill>
                  <a:srgbClr val="00B050"/>
                </a:solidFill>
                <a:latin typeface="Hind Siliguri"/>
              </a:rPr>
              <a:t> </a:t>
            </a:r>
            <a:r>
              <a:rPr sz="2800" b="0" i="0" u="none" dirty="0" err="1">
                <a:solidFill>
                  <a:srgbClr val="00B050"/>
                </a:solidFill>
                <a:latin typeface="Hind Siliguri"/>
              </a:rPr>
              <a:t>পড়া</a:t>
            </a:r>
            <a:r>
              <a:rPr sz="2800" b="0" i="0" u="none" dirty="0">
                <a:solidFill>
                  <a:srgbClr val="00B050"/>
                </a:solidFill>
                <a:latin typeface="Hind Siliguri"/>
              </a:rPr>
              <a:t> </a:t>
            </a:r>
            <a:r>
              <a:rPr sz="2800" b="0" i="0" u="none" dirty="0" err="1">
                <a:solidFill>
                  <a:srgbClr val="00B050"/>
                </a:solidFill>
                <a:latin typeface="Hind Siliguri"/>
              </a:rPr>
              <a:t>প্রথম</a:t>
            </a:r>
            <a:r>
              <a:rPr sz="2800" b="0" i="0" u="none" dirty="0">
                <a:solidFill>
                  <a:srgbClr val="00B050"/>
                </a:solidFill>
                <a:latin typeface="Hind Siliguri"/>
              </a:rPr>
              <a:t> </a:t>
            </a:r>
            <a:r>
              <a:rPr sz="2800" b="0" i="0" u="none" dirty="0" err="1">
                <a:solidFill>
                  <a:srgbClr val="00B050"/>
                </a:solidFill>
                <a:latin typeface="Hind Siliguri"/>
              </a:rPr>
              <a:t>দিককার</a:t>
            </a:r>
            <a:r>
              <a:rPr sz="2800" b="0" i="0" u="none" dirty="0">
                <a:solidFill>
                  <a:srgbClr val="00B050"/>
                </a:solidFill>
                <a:latin typeface="Hind Siliguri"/>
              </a:rPr>
              <a:t> </a:t>
            </a:r>
            <a:r>
              <a:rPr sz="2800" b="0" i="0" u="none" dirty="0" err="1">
                <a:solidFill>
                  <a:srgbClr val="00B050"/>
                </a:solidFill>
                <a:latin typeface="Hind Siliguri"/>
              </a:rPr>
              <a:t>ভয়ানক</a:t>
            </a:r>
            <a:r>
              <a:rPr sz="2800" b="0" i="0" u="none" dirty="0">
                <a:solidFill>
                  <a:srgbClr val="00B050"/>
                </a:solidFill>
                <a:latin typeface="Hind Siliguri"/>
              </a:rPr>
              <a:t> </a:t>
            </a:r>
            <a:r>
              <a:rPr sz="2800" b="0" i="0" u="none" dirty="0" err="1">
                <a:solidFill>
                  <a:srgbClr val="00B050"/>
                </a:solidFill>
                <a:latin typeface="Hind Siliguri"/>
              </a:rPr>
              <a:t>ফাইল</a:t>
            </a:r>
            <a:r>
              <a:rPr sz="2800" b="0" i="0" u="none" dirty="0">
                <a:solidFill>
                  <a:srgbClr val="00B050"/>
                </a:solidFill>
                <a:latin typeface="Hind Siliguri"/>
              </a:rPr>
              <a:t> </a:t>
            </a:r>
            <a:r>
              <a:rPr sz="2800" b="0" i="0" u="none" dirty="0" err="1">
                <a:solidFill>
                  <a:srgbClr val="00B050"/>
                </a:solidFill>
                <a:latin typeface="Hind Siliguri"/>
              </a:rPr>
              <a:t>সংক্রামক</a:t>
            </a:r>
            <a:r>
              <a:rPr sz="2800" b="0" i="0" u="none" dirty="0">
                <a:solidFill>
                  <a:srgbClr val="00B050"/>
                </a:solidFill>
                <a:latin typeface="Hind Siliguri"/>
              </a:rPr>
              <a:t> </a:t>
            </a:r>
            <a:r>
              <a:rPr sz="2800" b="0" i="0" u="none" dirty="0" err="1">
                <a:solidFill>
                  <a:srgbClr val="00B050"/>
                </a:solidFill>
                <a:latin typeface="Hind Siliguri"/>
              </a:rPr>
              <a:t>ভাইরাস</a:t>
            </a:r>
            <a:r>
              <a:rPr sz="2800" b="0" i="0" u="none" dirty="0">
                <a:solidFill>
                  <a:srgbClr val="00B050"/>
                </a:solidFill>
                <a:latin typeface="Hind Siliguri"/>
              </a:rPr>
              <a:t>।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9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667375" y="1446391"/>
            <a:ext cx="857250" cy="8572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0" name="TextBox 9"/>
          <p:cNvSpPr txBox="1"/>
          <p:nvPr/>
        </p:nvSpPr>
        <p:spPr>
          <a:xfrm>
            <a:off x="4855129" y="2656576"/>
            <a:ext cx="2538442" cy="9233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000" b="1" i="0" u="none" dirty="0" err="1">
                <a:solidFill>
                  <a:srgbClr val="FF0000"/>
                </a:solidFill>
                <a:latin typeface="Noto Serif Bengali"/>
              </a:rPr>
              <a:t>ভিয়েনা</a:t>
            </a:r>
            <a:r>
              <a:rPr sz="3000" b="1" i="0" u="none" dirty="0">
                <a:solidFill>
                  <a:srgbClr val="FF0000"/>
                </a:solidFill>
                <a:latin typeface="Noto Serif Bengali"/>
              </a:rPr>
              <a:t> ও </a:t>
            </a:r>
            <a:r>
              <a:rPr sz="3000" b="1" i="0" u="none" dirty="0" err="1">
                <a:solidFill>
                  <a:srgbClr val="FF0000"/>
                </a:solidFill>
                <a:latin typeface="Noto Serif Bengali"/>
              </a:rPr>
              <a:t>পিংপং</a:t>
            </a:r>
            <a:endParaRPr sz="3000" b="1" i="0" u="none" dirty="0">
              <a:solidFill>
                <a:srgbClr val="FF0000"/>
              </a:solidFill>
              <a:latin typeface="Noto Serif Bengali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11649" y="3672769"/>
            <a:ext cx="3168699" cy="19877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3120"/>
              </a:lnSpc>
            </a:pPr>
            <a:r>
              <a:rPr sz="2800" b="0" i="0" u="none" dirty="0" err="1">
                <a:solidFill>
                  <a:srgbClr val="334155"/>
                </a:solidFill>
                <a:latin typeface="Hind Siliguri"/>
              </a:rPr>
              <a:t>সিস্টেমের</a:t>
            </a:r>
            <a:r>
              <a:rPr sz="28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2800" b="0" i="0" u="none" dirty="0" err="1">
                <a:solidFill>
                  <a:srgbClr val="334155"/>
                </a:solidFill>
                <a:latin typeface="Hind Siliguri"/>
              </a:rPr>
              <a:t>মেমোরি</a:t>
            </a:r>
            <a:r>
              <a:rPr sz="2800" b="0" i="0" u="none" dirty="0">
                <a:solidFill>
                  <a:srgbClr val="334155"/>
                </a:solidFill>
                <a:latin typeface="Hind Siliguri"/>
              </a:rPr>
              <a:t> ও </a:t>
            </a:r>
            <a:r>
              <a:rPr sz="2800" b="0" i="0" u="none" dirty="0" err="1">
                <a:solidFill>
                  <a:srgbClr val="334155"/>
                </a:solidFill>
                <a:latin typeface="Hind Siliguri"/>
              </a:rPr>
              <a:t>অপারেটিং</a:t>
            </a:r>
            <a:r>
              <a:rPr sz="28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2800" b="0" i="0" u="none" dirty="0" err="1">
                <a:solidFill>
                  <a:srgbClr val="334155"/>
                </a:solidFill>
                <a:latin typeface="Hind Siliguri"/>
              </a:rPr>
              <a:t>ফাইলের</a:t>
            </a:r>
            <a:r>
              <a:rPr sz="28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2800" b="0" i="0" u="none" dirty="0" err="1">
                <a:solidFill>
                  <a:srgbClr val="334155"/>
                </a:solidFill>
                <a:latin typeface="Hind Siliguri"/>
              </a:rPr>
              <a:t>মারাত্মক</a:t>
            </a:r>
            <a:r>
              <a:rPr sz="28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2800" b="0" i="0" u="none" dirty="0" err="1">
                <a:solidFill>
                  <a:srgbClr val="334155"/>
                </a:solidFill>
                <a:latin typeface="Hind Siliguri"/>
              </a:rPr>
              <a:t>ক্ষতিসাধনকারী</a:t>
            </a:r>
            <a:r>
              <a:rPr sz="28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2800" b="0" i="0" u="none" dirty="0" err="1">
                <a:solidFill>
                  <a:srgbClr val="334155"/>
                </a:solidFill>
                <a:latin typeface="Hind Siliguri"/>
              </a:rPr>
              <a:t>ভাইরাস</a:t>
            </a:r>
            <a:r>
              <a:rPr sz="2800" b="0" i="0" u="none" dirty="0">
                <a:solidFill>
                  <a:srgbClr val="334155"/>
                </a:solidFill>
                <a:latin typeface="Hind Siliguri"/>
              </a:rPr>
              <a:t>।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10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9493299" y="1446391"/>
            <a:ext cx="857250" cy="8572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3" name="TextBox 12"/>
          <p:cNvSpPr txBox="1"/>
          <p:nvPr/>
        </p:nvSpPr>
        <p:spPr>
          <a:xfrm>
            <a:off x="8286782" y="2656576"/>
            <a:ext cx="3327134" cy="9233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000" b="1" i="0" u="none" dirty="0" err="1">
                <a:solidFill>
                  <a:srgbClr val="FF0000"/>
                </a:solidFill>
                <a:latin typeface="Noto Serif Bengali"/>
              </a:rPr>
              <a:t>মাইকেল</a:t>
            </a:r>
            <a:r>
              <a:rPr sz="3000" b="1" i="0" u="none" dirty="0">
                <a:solidFill>
                  <a:srgbClr val="FF0000"/>
                </a:solidFill>
                <a:latin typeface="Noto Serif Bengali"/>
              </a:rPr>
              <a:t> </a:t>
            </a:r>
            <a:r>
              <a:rPr sz="3000" b="1" i="0" u="none" dirty="0" err="1">
                <a:solidFill>
                  <a:srgbClr val="FF0000"/>
                </a:solidFill>
                <a:latin typeface="Noto Serif Bengali"/>
              </a:rPr>
              <a:t>এঞ্জেলো</a:t>
            </a:r>
            <a:r>
              <a:rPr sz="3000" b="1" i="0" u="none" dirty="0">
                <a:solidFill>
                  <a:srgbClr val="FF0000"/>
                </a:solidFill>
                <a:latin typeface="Noto Serif Bengali"/>
              </a:rPr>
              <a:t> ও </a:t>
            </a:r>
            <a:r>
              <a:rPr sz="3000" b="1" i="0" u="none" dirty="0" err="1">
                <a:solidFill>
                  <a:srgbClr val="FF0000"/>
                </a:solidFill>
                <a:latin typeface="Noto Serif Bengali"/>
              </a:rPr>
              <a:t>নিমডা</a:t>
            </a:r>
            <a:endParaRPr sz="3000" b="1" i="0" u="none" dirty="0">
              <a:solidFill>
                <a:srgbClr val="FF0000"/>
              </a:solidFill>
              <a:latin typeface="Noto Serif Bengali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337574" y="3754870"/>
            <a:ext cx="3168699" cy="159017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3120"/>
              </a:lnSpc>
            </a:pPr>
            <a:r>
              <a:rPr sz="2800" b="0" i="0" u="none" dirty="0" err="1">
                <a:solidFill>
                  <a:srgbClr val="00B0F0"/>
                </a:solidFill>
                <a:latin typeface="Hind Siliguri"/>
              </a:rPr>
              <a:t>নির্দিষ্ট</a:t>
            </a:r>
            <a:r>
              <a:rPr sz="2800" b="0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2800" b="0" i="0" u="none" dirty="0" err="1">
                <a:solidFill>
                  <a:srgbClr val="00B0F0"/>
                </a:solidFill>
                <a:latin typeface="Hind Siliguri"/>
              </a:rPr>
              <a:t>তারিখে</a:t>
            </a:r>
            <a:r>
              <a:rPr sz="2800" b="0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2800" b="0" i="0" u="none" dirty="0" err="1">
                <a:solidFill>
                  <a:srgbClr val="00B0F0"/>
                </a:solidFill>
                <a:latin typeface="Hind Siliguri"/>
              </a:rPr>
              <a:t>সক্রিয়</a:t>
            </a:r>
            <a:r>
              <a:rPr sz="2800" b="0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2800" b="0" i="0" u="none" dirty="0" err="1">
                <a:solidFill>
                  <a:srgbClr val="00B0F0"/>
                </a:solidFill>
                <a:latin typeface="Hind Siliguri"/>
              </a:rPr>
              <a:t>হয়ে</a:t>
            </a:r>
            <a:r>
              <a:rPr sz="2800" b="0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2800" b="0" i="0" u="none" dirty="0" err="1">
                <a:solidFill>
                  <a:srgbClr val="00B0F0"/>
                </a:solidFill>
                <a:latin typeface="Hind Siliguri"/>
              </a:rPr>
              <a:t>গুরুত্বপূর্ণ</a:t>
            </a:r>
            <a:r>
              <a:rPr sz="2800" b="0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2800" b="0" i="0" u="none" dirty="0" err="1">
                <a:solidFill>
                  <a:srgbClr val="00B0F0"/>
                </a:solidFill>
                <a:latin typeface="Hind Siliguri"/>
              </a:rPr>
              <a:t>তথ্য</a:t>
            </a:r>
            <a:r>
              <a:rPr sz="2800" b="0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2800" b="0" i="0" u="none" dirty="0" err="1">
                <a:solidFill>
                  <a:srgbClr val="00B0F0"/>
                </a:solidFill>
                <a:latin typeface="Hind Siliguri"/>
              </a:rPr>
              <a:t>মুছে</a:t>
            </a:r>
            <a:r>
              <a:rPr sz="2800" b="0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2800" b="0" i="0" u="none" dirty="0" err="1">
                <a:solidFill>
                  <a:srgbClr val="00B0F0"/>
                </a:solidFill>
                <a:latin typeface="Hind Siliguri"/>
              </a:rPr>
              <a:t>ফেলার</a:t>
            </a:r>
            <a:r>
              <a:rPr sz="2800" b="0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2800" b="0" i="0" u="none" dirty="0" err="1">
                <a:solidFill>
                  <a:srgbClr val="00B0F0"/>
                </a:solidFill>
                <a:latin typeface="Hind Siliguri"/>
              </a:rPr>
              <a:t>ভাইরাস</a:t>
            </a:r>
            <a:r>
              <a:rPr sz="2800" b="0" i="0" u="none" dirty="0">
                <a:solidFill>
                  <a:srgbClr val="00B0F0"/>
                </a:solidFill>
                <a:latin typeface="Hind Siliguri"/>
              </a:rPr>
              <a:t> ও </a:t>
            </a:r>
            <a:r>
              <a:rPr sz="2800" b="0" i="0" u="none" dirty="0" err="1">
                <a:solidFill>
                  <a:srgbClr val="00B0F0"/>
                </a:solidFill>
                <a:latin typeface="Hind Siliguri"/>
              </a:rPr>
              <a:t>ওয়ার্ম</a:t>
            </a:r>
            <a:r>
              <a:rPr sz="2800" b="0" i="0" u="none" dirty="0">
                <a:solidFill>
                  <a:srgbClr val="00B0F0"/>
                </a:solidFill>
                <a:latin typeface="Hind Siliguri"/>
              </a:rPr>
              <a:t>।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22425" y="1553478"/>
            <a:ext cx="495300" cy="49530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848350" y="1553478"/>
            <a:ext cx="495300" cy="49530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674274" y="1553478"/>
            <a:ext cx="495300" cy="4953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47700" y="381000"/>
            <a:ext cx="1154430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5400"/>
              </a:lnSpc>
            </a:pPr>
            <a:r>
              <a:rPr sz="4500" b="1" i="0" u="none">
                <a:solidFill>
                  <a:srgbClr val="1E1B4B"/>
                </a:solidFill>
                <a:latin typeface="Noto Serif Bengali"/>
              </a:rPr>
              <a:t>বিশ্বের কিছু ক্ষতিকারক ভাইরাস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76250" y="381000"/>
            <a:ext cx="76200" cy="6858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  <p:bldP spid="11" grpId="0"/>
      <p:bldP spid="13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76250" y="2477541"/>
            <a:ext cx="5429250" cy="2826841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86500" y="2477541"/>
            <a:ext cx="5429250" cy="282684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81050" y="2782341"/>
            <a:ext cx="5060632" cy="461665"/>
          </a:xfrm>
          <a:prstGeom prst="rect">
            <a:avLst/>
          </a:prstGeom>
          <a:noFill/>
        </p:spPr>
        <p:txBody>
          <a:bodyPr wrap="square" lIns="333375" tIns="0" rIns="0" bIns="0" anchor="t">
            <a:spAutoFit/>
          </a:bodyPr>
          <a:lstStyle/>
          <a:p>
            <a:pPr algn="l"/>
            <a:r>
              <a:rPr lang="en-US" sz="3000" b="1" i="0" u="none" dirty="0" smtClean="0">
                <a:solidFill>
                  <a:srgbClr val="E11D48"/>
                </a:solidFill>
                <a:latin typeface="Noto Serif Bengali"/>
              </a:rPr>
              <a:t> </a:t>
            </a:r>
            <a:r>
              <a:rPr sz="3000" b="1" i="0" u="none" dirty="0" err="1" smtClean="0">
                <a:solidFill>
                  <a:srgbClr val="E11D48"/>
                </a:solidFill>
                <a:latin typeface="Noto Serif Bengali"/>
              </a:rPr>
              <a:t>সক্রিয়</a:t>
            </a:r>
            <a:r>
              <a:rPr sz="3000" b="1" i="0" u="none" dirty="0" smtClean="0">
                <a:solidFill>
                  <a:srgbClr val="E11D48"/>
                </a:solidFill>
                <a:latin typeface="Noto Serif Bengali"/>
              </a:rPr>
              <a:t> </a:t>
            </a:r>
            <a:r>
              <a:rPr sz="3000" b="1" i="0" u="none" dirty="0" err="1">
                <a:solidFill>
                  <a:srgbClr val="E11D48"/>
                </a:solidFill>
                <a:latin typeface="Noto Serif Bengali"/>
              </a:rPr>
              <a:t>হওয়ার</a:t>
            </a:r>
            <a:r>
              <a:rPr sz="3000" b="1" i="0" u="none" dirty="0">
                <a:solidFill>
                  <a:srgbClr val="E11D48"/>
                </a:solidFill>
                <a:latin typeface="Noto Serif Bengali"/>
              </a:rPr>
              <a:t> </a:t>
            </a:r>
            <a:r>
              <a:rPr sz="3000" b="1" i="0" u="none" dirty="0" err="1">
                <a:solidFill>
                  <a:srgbClr val="E11D48"/>
                </a:solidFill>
                <a:latin typeface="Noto Serif Bengali"/>
              </a:rPr>
              <a:t>দিন</a:t>
            </a:r>
            <a:endParaRPr sz="3000" b="1" i="0" u="none" dirty="0">
              <a:solidFill>
                <a:srgbClr val="E11D48"/>
              </a:solidFill>
              <a:latin typeface="Noto Serif Bengali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81050" y="3468141"/>
            <a:ext cx="4819650" cy="28575"/>
          </a:xfrm>
          <a:prstGeom prst="rect">
            <a:avLst/>
          </a:prstGeom>
          <a:solidFill>
            <a:srgbClr val="FDA4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81050" y="3611016"/>
            <a:ext cx="4819650" cy="13885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645"/>
              </a:lnSpc>
            </a:pPr>
            <a:r>
              <a:rPr sz="2700" b="0" i="0" u="none" dirty="0" err="1">
                <a:latin typeface="Hind Siliguri"/>
              </a:rPr>
              <a:t>এই</a:t>
            </a:r>
            <a:r>
              <a:rPr sz="2700" b="0" i="0" u="none" dirty="0">
                <a:latin typeface="Hind Siliguri"/>
              </a:rPr>
              <a:t> </a:t>
            </a:r>
            <a:r>
              <a:rPr sz="2700" b="0" i="0" u="none" dirty="0" err="1">
                <a:latin typeface="Hind Siliguri"/>
              </a:rPr>
              <a:t>সাড়াজাগানো</a:t>
            </a:r>
            <a:r>
              <a:rPr sz="2700" b="0" i="0" u="none" dirty="0">
                <a:latin typeface="Hind Siliguri"/>
              </a:rPr>
              <a:t> '</a:t>
            </a:r>
            <a:r>
              <a:rPr sz="2700" b="0" i="0" u="none" dirty="0" err="1">
                <a:latin typeface="Hind Siliguri"/>
              </a:rPr>
              <a:t>চেরনোবিল</a:t>
            </a:r>
            <a:r>
              <a:rPr sz="2700" b="0" i="0" u="none" dirty="0">
                <a:latin typeface="Hind Siliguri"/>
              </a:rPr>
              <a:t>' </a:t>
            </a:r>
            <a:r>
              <a:rPr sz="2700" b="0" i="0" u="none" dirty="0" err="1">
                <a:latin typeface="Hind Siliguri"/>
              </a:rPr>
              <a:t>ভাইরাসটি</a:t>
            </a:r>
            <a:r>
              <a:rPr sz="2700" b="0" i="0" u="none" dirty="0">
                <a:latin typeface="Hind Siliguri"/>
              </a:rPr>
              <a:t> </a:t>
            </a:r>
            <a:r>
              <a:rPr sz="2700" b="0" i="0" u="none" dirty="0" err="1">
                <a:latin typeface="Hind Siliguri"/>
              </a:rPr>
              <a:t>প্রতি</a:t>
            </a:r>
            <a:r>
              <a:rPr sz="2700" b="0" i="0" u="none" dirty="0">
                <a:latin typeface="Hind Siliguri"/>
              </a:rPr>
              <a:t> </a:t>
            </a:r>
            <a:r>
              <a:rPr sz="2700" b="0" i="0" u="none" dirty="0" err="1">
                <a:latin typeface="Hind Siliguri"/>
              </a:rPr>
              <a:t>বছর</a:t>
            </a:r>
            <a:r>
              <a:rPr sz="2700" b="0" i="0" u="none" dirty="0">
                <a:latin typeface="Hind Siliguri"/>
              </a:rPr>
              <a:t> </a:t>
            </a:r>
            <a:r>
              <a:rPr sz="2700" b="1" i="0" u="none" dirty="0">
                <a:latin typeface="Hind Siliguri"/>
              </a:rPr>
              <a:t>২৬ </a:t>
            </a:r>
            <a:r>
              <a:rPr sz="2700" b="1" i="0" u="none" dirty="0" err="1">
                <a:latin typeface="Hind Siliguri"/>
              </a:rPr>
              <a:t>এপ্রিল</a:t>
            </a:r>
            <a:r>
              <a:rPr sz="2700" b="0" i="0" u="none" dirty="0">
                <a:latin typeface="Hind Siliguri"/>
              </a:rPr>
              <a:t> </a:t>
            </a:r>
            <a:r>
              <a:rPr sz="2700" b="0" i="0" u="none" dirty="0" err="1">
                <a:latin typeface="Hind Siliguri"/>
              </a:rPr>
              <a:t>তারিখে</a:t>
            </a:r>
            <a:r>
              <a:rPr sz="2700" b="0" i="0" u="none" dirty="0">
                <a:latin typeface="Hind Siliguri"/>
              </a:rPr>
              <a:t> </a:t>
            </a:r>
            <a:r>
              <a:rPr sz="2700" b="0" i="0" u="none" dirty="0" err="1">
                <a:latin typeface="Hind Siliguri"/>
              </a:rPr>
              <a:t>সক্রিয়</a:t>
            </a:r>
            <a:r>
              <a:rPr sz="2700" b="0" i="0" u="none" dirty="0">
                <a:latin typeface="Hind Siliguri"/>
              </a:rPr>
              <a:t> </a:t>
            </a:r>
            <a:r>
              <a:rPr sz="2700" b="0" i="0" u="none" dirty="0" err="1">
                <a:latin typeface="Hind Siliguri"/>
              </a:rPr>
              <a:t>হতো</a:t>
            </a:r>
            <a:r>
              <a:rPr sz="2700" b="0" i="0" u="none" dirty="0">
                <a:latin typeface="Hind Siliguri"/>
              </a:rPr>
              <a:t>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91300" y="2782341"/>
            <a:ext cx="5060632" cy="461665"/>
          </a:xfrm>
          <a:prstGeom prst="rect">
            <a:avLst/>
          </a:prstGeom>
          <a:noFill/>
        </p:spPr>
        <p:txBody>
          <a:bodyPr wrap="square" lIns="381000" tIns="0" rIns="0" bIns="0" anchor="t">
            <a:spAutoFit/>
          </a:bodyPr>
          <a:lstStyle/>
          <a:p>
            <a:pPr algn="l"/>
            <a:r>
              <a:rPr lang="en-US" sz="3000" b="1" i="0" u="none" dirty="0" smtClean="0">
                <a:solidFill>
                  <a:srgbClr val="E11D48"/>
                </a:solidFill>
                <a:latin typeface="Noto Serif Bengali"/>
              </a:rPr>
              <a:t> </a:t>
            </a:r>
            <a:r>
              <a:rPr sz="3000" b="1" i="0" u="none" dirty="0" err="1" smtClean="0">
                <a:solidFill>
                  <a:srgbClr val="E11D48"/>
                </a:solidFill>
                <a:latin typeface="Noto Serif Bengali"/>
              </a:rPr>
              <a:t>ধ্বংসাত্মক</a:t>
            </a:r>
            <a:r>
              <a:rPr sz="3000" b="1" i="0" u="none" dirty="0" smtClean="0">
                <a:solidFill>
                  <a:srgbClr val="E11D48"/>
                </a:solidFill>
                <a:latin typeface="Noto Serif Bengali"/>
              </a:rPr>
              <a:t> </a:t>
            </a:r>
            <a:r>
              <a:rPr sz="3000" b="1" i="0" u="none" dirty="0" err="1">
                <a:solidFill>
                  <a:srgbClr val="E11D48"/>
                </a:solidFill>
                <a:latin typeface="Noto Serif Bengali"/>
              </a:rPr>
              <a:t>ক্ষতি</a:t>
            </a:r>
            <a:endParaRPr sz="3000" b="1" i="0" u="none" dirty="0">
              <a:solidFill>
                <a:srgbClr val="E11D48"/>
              </a:solidFill>
              <a:latin typeface="Noto Serif Bengali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591300" y="3468141"/>
            <a:ext cx="4819650" cy="28575"/>
          </a:xfrm>
          <a:prstGeom prst="rect">
            <a:avLst/>
          </a:prstGeom>
          <a:solidFill>
            <a:srgbClr val="FDA4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591300" y="3611016"/>
            <a:ext cx="4819650" cy="13885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645"/>
              </a:lnSpc>
            </a:pPr>
            <a:r>
              <a:rPr sz="2700" b="0" i="0" u="none" dirty="0" err="1">
                <a:solidFill>
                  <a:srgbClr val="00B0F0"/>
                </a:solidFill>
                <a:latin typeface="Hind Siliguri"/>
              </a:rPr>
              <a:t>সক্রিয়</a:t>
            </a:r>
            <a:r>
              <a:rPr sz="2700" b="0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2700" b="0" i="0" u="none" dirty="0" err="1">
                <a:solidFill>
                  <a:srgbClr val="00B0F0"/>
                </a:solidFill>
                <a:latin typeface="Hind Siliguri"/>
              </a:rPr>
              <a:t>হয়ে</a:t>
            </a:r>
            <a:r>
              <a:rPr sz="2700" b="0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2700" b="0" i="0" u="none" dirty="0" err="1">
                <a:solidFill>
                  <a:srgbClr val="00B0F0"/>
                </a:solidFill>
                <a:latin typeface="Hind Siliguri"/>
              </a:rPr>
              <a:t>এটি</a:t>
            </a:r>
            <a:r>
              <a:rPr sz="2700" b="0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2700" b="0" i="0" u="none" dirty="0" err="1">
                <a:solidFill>
                  <a:srgbClr val="00B0F0"/>
                </a:solidFill>
                <a:latin typeface="Hind Siliguri"/>
              </a:rPr>
              <a:t>কম্পিউটারের</a:t>
            </a:r>
            <a:r>
              <a:rPr sz="2700" b="0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2700" b="1" i="0" u="none" dirty="0" err="1">
                <a:solidFill>
                  <a:srgbClr val="00B0F0"/>
                </a:solidFill>
                <a:latin typeface="Hind Siliguri"/>
              </a:rPr>
              <a:t>হার্ডডিস্ক</a:t>
            </a:r>
            <a:r>
              <a:rPr sz="2700" b="1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2700" b="1" i="0" u="none" dirty="0" err="1">
                <a:solidFill>
                  <a:srgbClr val="00B0F0"/>
                </a:solidFill>
                <a:latin typeface="Hind Siliguri"/>
              </a:rPr>
              <a:t>ফরম্যাট</a:t>
            </a:r>
            <a:r>
              <a:rPr sz="2700" b="0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2700" b="0" i="0" u="none" dirty="0" err="1">
                <a:solidFill>
                  <a:srgbClr val="00B0F0"/>
                </a:solidFill>
                <a:latin typeface="Hind Siliguri"/>
              </a:rPr>
              <a:t>করে</a:t>
            </a:r>
            <a:r>
              <a:rPr sz="2700" b="0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2700" b="0" i="0" u="none" dirty="0" err="1">
                <a:solidFill>
                  <a:srgbClr val="00B0F0"/>
                </a:solidFill>
                <a:latin typeface="Hind Siliguri"/>
              </a:rPr>
              <a:t>সম্পূর্ণ</a:t>
            </a:r>
            <a:r>
              <a:rPr sz="2700" b="0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2700" b="0" i="0" u="none" dirty="0" err="1">
                <a:solidFill>
                  <a:srgbClr val="00B0F0"/>
                </a:solidFill>
                <a:latin typeface="Hind Siliguri"/>
              </a:rPr>
              <a:t>তথ্য</a:t>
            </a:r>
            <a:r>
              <a:rPr sz="2700" b="0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2700" b="0" i="0" u="none" dirty="0" err="1">
                <a:solidFill>
                  <a:srgbClr val="00B0F0"/>
                </a:solidFill>
                <a:latin typeface="Hind Siliguri"/>
              </a:rPr>
              <a:t>ধ্বংস</a:t>
            </a:r>
            <a:r>
              <a:rPr sz="2700" b="0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2700" b="0" i="0" u="none" dirty="0" err="1">
                <a:solidFill>
                  <a:srgbClr val="00B0F0"/>
                </a:solidFill>
                <a:latin typeface="Hind Siliguri"/>
              </a:rPr>
              <a:t>করে</a:t>
            </a:r>
            <a:r>
              <a:rPr sz="2700" b="0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2700" b="0" i="0" u="none" dirty="0" err="1">
                <a:solidFill>
                  <a:srgbClr val="00B0F0"/>
                </a:solidFill>
                <a:latin typeface="Hind Siliguri"/>
              </a:rPr>
              <a:t>ফেলতো</a:t>
            </a:r>
            <a:r>
              <a:rPr sz="2700" b="0" i="0" u="none" dirty="0">
                <a:solidFill>
                  <a:srgbClr val="00B0F0"/>
                </a:solidFill>
                <a:latin typeface="Hind Siliguri"/>
              </a:rPr>
              <a:t>।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1050" y="2868066"/>
            <a:ext cx="333375" cy="38100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91300" y="2868066"/>
            <a:ext cx="381000" cy="381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47700" y="1043709"/>
            <a:ext cx="1154430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5400"/>
              </a:lnSpc>
            </a:pPr>
            <a:r>
              <a:rPr sz="4500" b="1" i="0" u="none" dirty="0" err="1">
                <a:solidFill>
                  <a:srgbClr val="1E1B4B"/>
                </a:solidFill>
                <a:latin typeface="Noto Serif Bengali"/>
              </a:rPr>
              <a:t>সিআইএইচ</a:t>
            </a:r>
            <a:r>
              <a:rPr sz="4500" b="1" i="0" u="none" dirty="0">
                <a:solidFill>
                  <a:srgbClr val="1E1B4B"/>
                </a:solidFill>
                <a:latin typeface="Noto Serif Bengali"/>
              </a:rPr>
              <a:t> (CIH) </a:t>
            </a:r>
            <a:r>
              <a:rPr sz="4500" b="1" i="0" u="none" dirty="0" err="1">
                <a:solidFill>
                  <a:srgbClr val="1E1B4B"/>
                </a:solidFill>
                <a:latin typeface="Noto Serif Bengali"/>
              </a:rPr>
              <a:t>ভাইরাস</a:t>
            </a:r>
            <a:endParaRPr sz="4500" b="1" i="0" u="none" dirty="0">
              <a:solidFill>
                <a:srgbClr val="1E1B4B"/>
              </a:solidFill>
              <a:latin typeface="Noto Serif Bengali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76250" y="1043709"/>
            <a:ext cx="76200" cy="6858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47908" y="2327226"/>
            <a:ext cx="9603220" cy="9848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200" b="0" i="0" u="none" dirty="0" err="1">
                <a:solidFill>
                  <a:srgbClr val="334155"/>
                </a:solidFill>
                <a:latin typeface="Hind Siliguri"/>
              </a:rPr>
              <a:t>নিয়মিত</a:t>
            </a:r>
            <a:r>
              <a:rPr sz="3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334155"/>
                </a:solidFill>
                <a:latin typeface="Hind Siliguri"/>
              </a:rPr>
              <a:t>চালানো</a:t>
            </a:r>
            <a:r>
              <a:rPr sz="3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334155"/>
                </a:solidFill>
                <a:latin typeface="Hind Siliguri"/>
              </a:rPr>
              <a:t>প্রোগ্রামগুলোর</a:t>
            </a:r>
            <a:r>
              <a:rPr sz="3200" b="0" i="0" u="none" dirty="0">
                <a:solidFill>
                  <a:srgbClr val="334155"/>
                </a:solidFill>
                <a:latin typeface="Hind Siliguri"/>
              </a:rPr>
              <a:t> (.exe </a:t>
            </a:r>
            <a:r>
              <a:rPr sz="3200" b="0" i="0" u="none" dirty="0" err="1">
                <a:solidFill>
                  <a:srgbClr val="334155"/>
                </a:solidFill>
                <a:latin typeface="Hind Siliguri"/>
              </a:rPr>
              <a:t>ফাইলের</a:t>
            </a:r>
            <a:r>
              <a:rPr sz="3200" b="0" i="0" u="none" dirty="0">
                <a:solidFill>
                  <a:srgbClr val="334155"/>
                </a:solidFill>
                <a:latin typeface="Hind Siliguri"/>
              </a:rPr>
              <a:t>) </a:t>
            </a:r>
            <a:r>
              <a:rPr sz="3200" b="0" i="0" u="none" dirty="0" err="1">
                <a:solidFill>
                  <a:srgbClr val="334155"/>
                </a:solidFill>
                <a:latin typeface="Hind Siliguri"/>
              </a:rPr>
              <a:t>পেছনে</a:t>
            </a:r>
            <a:r>
              <a:rPr sz="3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334155"/>
                </a:solidFill>
                <a:latin typeface="Hind Siliguri"/>
              </a:rPr>
              <a:t>নিজের</a:t>
            </a:r>
            <a:r>
              <a:rPr sz="3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334155"/>
                </a:solidFill>
                <a:latin typeface="Hind Siliguri"/>
              </a:rPr>
              <a:t>কোড</a:t>
            </a:r>
            <a:r>
              <a:rPr sz="3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334155"/>
                </a:solidFill>
                <a:latin typeface="Hind Siliguri"/>
              </a:rPr>
              <a:t>যুক্ত</a:t>
            </a:r>
            <a:r>
              <a:rPr sz="3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334155"/>
                </a:solidFill>
                <a:latin typeface="Hind Siliguri"/>
              </a:rPr>
              <a:t>করে</a:t>
            </a:r>
            <a:r>
              <a:rPr sz="3200" b="0" i="0" u="none" dirty="0">
                <a:solidFill>
                  <a:srgbClr val="334155"/>
                </a:solidFill>
                <a:latin typeface="Hind Siliguri"/>
              </a:rPr>
              <a:t>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7908" y="3683079"/>
            <a:ext cx="9603220" cy="9848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200" b="0" i="0" u="none" dirty="0" err="1">
                <a:solidFill>
                  <a:srgbClr val="00B050"/>
                </a:solidFill>
                <a:latin typeface="Hind Siliguri"/>
              </a:rPr>
              <a:t>ব্যবহারকারী</a:t>
            </a:r>
            <a:r>
              <a:rPr sz="3200" b="0" i="0" u="none" dirty="0">
                <a:solidFill>
                  <a:srgbClr val="00B050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00B050"/>
                </a:solidFill>
                <a:latin typeface="Hind Siliguri"/>
              </a:rPr>
              <a:t>সফটওয়্যারটি</a:t>
            </a:r>
            <a:r>
              <a:rPr sz="3200" b="0" i="0" u="none" dirty="0">
                <a:solidFill>
                  <a:srgbClr val="00B050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00B050"/>
                </a:solidFill>
                <a:latin typeface="Hind Siliguri"/>
              </a:rPr>
              <a:t>চালু</a:t>
            </a:r>
            <a:r>
              <a:rPr sz="3200" b="0" i="0" u="none" dirty="0">
                <a:solidFill>
                  <a:srgbClr val="00B050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00B050"/>
                </a:solidFill>
                <a:latin typeface="Hind Siliguri"/>
              </a:rPr>
              <a:t>করলে</a:t>
            </a:r>
            <a:r>
              <a:rPr sz="3200" b="0" i="0" u="none" dirty="0">
                <a:solidFill>
                  <a:srgbClr val="00B050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00B050"/>
                </a:solidFill>
                <a:latin typeface="Hind Siliguri"/>
              </a:rPr>
              <a:t>মূল</a:t>
            </a:r>
            <a:r>
              <a:rPr sz="3200" b="0" i="0" u="none" dirty="0">
                <a:solidFill>
                  <a:srgbClr val="00B050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00B050"/>
                </a:solidFill>
                <a:latin typeface="Hind Siliguri"/>
              </a:rPr>
              <a:t>প্রোগ্রামের</a:t>
            </a:r>
            <a:r>
              <a:rPr sz="3200" b="0" i="0" u="none" dirty="0">
                <a:solidFill>
                  <a:srgbClr val="00B050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00B050"/>
                </a:solidFill>
                <a:latin typeface="Hind Siliguri"/>
              </a:rPr>
              <a:t>সাথে</a:t>
            </a:r>
            <a:r>
              <a:rPr sz="3200" b="0" i="0" u="none" dirty="0">
                <a:solidFill>
                  <a:srgbClr val="00B050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00B050"/>
                </a:solidFill>
                <a:latin typeface="Hind Siliguri"/>
              </a:rPr>
              <a:t>ভাইরাসটি</a:t>
            </a:r>
            <a:r>
              <a:rPr sz="3200" b="0" i="0" u="none" dirty="0">
                <a:solidFill>
                  <a:srgbClr val="00B050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00B050"/>
                </a:solidFill>
                <a:latin typeface="Hind Siliguri"/>
              </a:rPr>
              <a:t>সক্রিয়</a:t>
            </a:r>
            <a:r>
              <a:rPr sz="3200" b="0" i="0" u="none" dirty="0">
                <a:solidFill>
                  <a:srgbClr val="00B050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00B050"/>
                </a:solidFill>
                <a:latin typeface="Hind Siliguri"/>
              </a:rPr>
              <a:t>হয়</a:t>
            </a:r>
            <a:r>
              <a:rPr sz="3200" b="0" i="0" u="none" dirty="0">
                <a:solidFill>
                  <a:srgbClr val="00B050"/>
                </a:solidFill>
                <a:latin typeface="Hind Siliguri"/>
              </a:rPr>
              <a:t>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7908" y="4932673"/>
            <a:ext cx="9603220" cy="9848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200" b="0" i="0" u="none" dirty="0" err="1">
                <a:solidFill>
                  <a:srgbClr val="334155"/>
                </a:solidFill>
                <a:latin typeface="Hind Siliguri"/>
              </a:rPr>
              <a:t>সক্রিয়</a:t>
            </a:r>
            <a:r>
              <a:rPr sz="3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334155"/>
                </a:solidFill>
                <a:latin typeface="Hind Siliguri"/>
              </a:rPr>
              <a:t>হওয়ার</a:t>
            </a:r>
            <a:r>
              <a:rPr sz="3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334155"/>
                </a:solidFill>
                <a:latin typeface="Hind Siliguri"/>
              </a:rPr>
              <a:t>পর</a:t>
            </a:r>
            <a:r>
              <a:rPr sz="3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334155"/>
                </a:solidFill>
                <a:latin typeface="Hind Siliguri"/>
              </a:rPr>
              <a:t>মেমোরিতে</a:t>
            </a:r>
            <a:r>
              <a:rPr sz="3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334155"/>
                </a:solidFill>
                <a:latin typeface="Hind Siliguri"/>
              </a:rPr>
              <a:t>বসে</a:t>
            </a:r>
            <a:r>
              <a:rPr sz="3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334155"/>
                </a:solidFill>
                <a:latin typeface="Hind Siliguri"/>
              </a:rPr>
              <a:t>নিজের</a:t>
            </a:r>
            <a:r>
              <a:rPr sz="3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334155"/>
                </a:solidFill>
                <a:latin typeface="Hind Siliguri"/>
              </a:rPr>
              <a:t>অসংখ্য</a:t>
            </a:r>
            <a:r>
              <a:rPr sz="3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334155"/>
                </a:solidFill>
                <a:latin typeface="Hind Siliguri"/>
              </a:rPr>
              <a:t>কপি</a:t>
            </a:r>
            <a:r>
              <a:rPr sz="3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334155"/>
                </a:solidFill>
                <a:latin typeface="Hind Siliguri"/>
              </a:rPr>
              <a:t>অন্য</a:t>
            </a:r>
            <a:r>
              <a:rPr sz="3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334155"/>
                </a:solidFill>
                <a:latin typeface="Hind Siliguri"/>
              </a:rPr>
              <a:t>ফাইলে</a:t>
            </a:r>
            <a:r>
              <a:rPr sz="3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334155"/>
                </a:solidFill>
                <a:latin typeface="Hind Siliguri"/>
              </a:rPr>
              <a:t>ছড়িয়ে</a:t>
            </a:r>
            <a:r>
              <a:rPr sz="3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334155"/>
                </a:solidFill>
                <a:latin typeface="Hind Siliguri"/>
              </a:rPr>
              <a:t>দেয়</a:t>
            </a:r>
            <a:r>
              <a:rPr sz="3200" b="0" i="0" u="none" dirty="0">
                <a:solidFill>
                  <a:srgbClr val="334155"/>
                </a:solidFill>
                <a:latin typeface="Hind Siliguri"/>
              </a:rPr>
              <a:t>।</a:t>
            </a:r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250" y="2317381"/>
            <a:ext cx="486031" cy="395607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895" y="3747123"/>
            <a:ext cx="384304" cy="395607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895" y="4922828"/>
            <a:ext cx="339092" cy="39560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47700" y="861291"/>
            <a:ext cx="1154430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5400"/>
              </a:lnSpc>
            </a:pPr>
            <a:r>
              <a:rPr sz="4500" b="1" i="0" u="none" dirty="0" err="1">
                <a:solidFill>
                  <a:srgbClr val="FF0000"/>
                </a:solidFill>
                <a:latin typeface="Noto Serif Bengali"/>
              </a:rPr>
              <a:t>ভাইরাস</a:t>
            </a:r>
            <a:r>
              <a:rPr sz="4500" b="1" i="0" u="none" dirty="0">
                <a:solidFill>
                  <a:srgbClr val="FF0000"/>
                </a:solidFill>
                <a:latin typeface="Noto Serif Bengali"/>
              </a:rPr>
              <a:t> </a:t>
            </a:r>
            <a:r>
              <a:rPr sz="4500" b="1" i="0" u="none" dirty="0" err="1">
                <a:solidFill>
                  <a:srgbClr val="FF0000"/>
                </a:solidFill>
                <a:latin typeface="Noto Serif Bengali"/>
              </a:rPr>
              <a:t>কীভাবে</a:t>
            </a:r>
            <a:r>
              <a:rPr sz="4500" b="1" i="0" u="none" dirty="0">
                <a:solidFill>
                  <a:srgbClr val="FF0000"/>
                </a:solidFill>
                <a:latin typeface="Noto Serif Bengali"/>
              </a:rPr>
              <a:t> </a:t>
            </a:r>
            <a:r>
              <a:rPr sz="4500" b="1" i="0" u="none" dirty="0" err="1">
                <a:solidFill>
                  <a:srgbClr val="FF0000"/>
                </a:solidFill>
                <a:latin typeface="Noto Serif Bengali"/>
              </a:rPr>
              <a:t>কাজ</a:t>
            </a:r>
            <a:r>
              <a:rPr sz="4500" b="1" i="0" u="none" dirty="0">
                <a:solidFill>
                  <a:srgbClr val="FF0000"/>
                </a:solidFill>
                <a:latin typeface="Noto Serif Bengali"/>
              </a:rPr>
              <a:t> </a:t>
            </a:r>
            <a:r>
              <a:rPr sz="4500" b="1" i="0" u="none" dirty="0" err="1">
                <a:solidFill>
                  <a:srgbClr val="FF0000"/>
                </a:solidFill>
                <a:latin typeface="Noto Serif Bengali"/>
              </a:rPr>
              <a:t>করে</a:t>
            </a:r>
            <a:r>
              <a:rPr sz="4500" b="1" i="0" u="none" dirty="0">
                <a:solidFill>
                  <a:srgbClr val="FF0000"/>
                </a:solidFill>
                <a:latin typeface="Noto Serif Bengali"/>
              </a:rPr>
              <a:t>?</a:t>
            </a:r>
          </a:p>
        </p:txBody>
      </p:sp>
      <p:sp>
        <p:nvSpPr>
          <p:cNvPr id="10" name="Rectangle 9"/>
          <p:cNvSpPr/>
          <p:nvPr/>
        </p:nvSpPr>
        <p:spPr>
          <a:xfrm>
            <a:off x="476250" y="861291"/>
            <a:ext cx="76200" cy="6858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36073" y="1068335"/>
            <a:ext cx="9947563" cy="9233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3645"/>
              </a:lnSpc>
            </a:pPr>
            <a:r>
              <a:rPr sz="3200" b="1" i="0" u="none" dirty="0" err="1">
                <a:solidFill>
                  <a:srgbClr val="00B0F0"/>
                </a:solidFill>
                <a:latin typeface="Hind Siliguri"/>
              </a:rPr>
              <a:t>কাজের</a:t>
            </a:r>
            <a:r>
              <a:rPr sz="3200" b="1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3200" b="1" i="0" u="none" dirty="0" err="1">
                <a:solidFill>
                  <a:srgbClr val="00B0F0"/>
                </a:solidFill>
                <a:latin typeface="Hind Siliguri"/>
              </a:rPr>
              <a:t>ধরনের</a:t>
            </a:r>
            <a:r>
              <a:rPr sz="3200" b="1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3200" b="1" i="0" u="none" dirty="0" err="1">
                <a:solidFill>
                  <a:srgbClr val="00B0F0"/>
                </a:solidFill>
                <a:latin typeface="Hind Siliguri"/>
              </a:rPr>
              <a:t>ওপর</a:t>
            </a:r>
            <a:r>
              <a:rPr sz="3200" b="1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3200" b="1" i="0" u="none" dirty="0" err="1">
                <a:solidFill>
                  <a:srgbClr val="00B0F0"/>
                </a:solidFill>
                <a:latin typeface="Hind Siliguri"/>
              </a:rPr>
              <a:t>ভিত্তি</a:t>
            </a:r>
            <a:r>
              <a:rPr sz="3200" b="1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3200" b="1" i="0" u="none" dirty="0" err="1" smtClean="0">
                <a:solidFill>
                  <a:srgbClr val="00B0F0"/>
                </a:solidFill>
                <a:latin typeface="Hind Siliguri"/>
              </a:rPr>
              <a:t>করে</a:t>
            </a:r>
            <a:r>
              <a:rPr lang="en-US" sz="3200" b="1" dirty="0">
                <a:solidFill>
                  <a:srgbClr val="00B0F0"/>
                </a:solidFill>
                <a:latin typeface="Hind Siliguri"/>
              </a:rPr>
              <a:t> </a:t>
            </a:r>
            <a:r>
              <a:rPr lang="as-IN" sz="3200" b="1" dirty="0">
                <a:solidFill>
                  <a:srgbClr val="00B0F0"/>
                </a:solidFill>
                <a:latin typeface="Noto Serif Bengali"/>
              </a:rPr>
              <a:t>কম্পিউটার ভাইরাসের </a:t>
            </a:r>
            <a:r>
              <a:rPr lang="as-IN" sz="3200" b="1" dirty="0" smtClean="0">
                <a:solidFill>
                  <a:srgbClr val="00B0F0"/>
                </a:solidFill>
                <a:latin typeface="Noto Serif Bengali"/>
              </a:rPr>
              <a:t>প্রকারভেদ</a:t>
            </a:r>
            <a:r>
              <a:rPr lang="en-US" sz="3200" b="1" dirty="0" smtClean="0">
                <a:solidFill>
                  <a:srgbClr val="00B0F0"/>
                </a:solidFill>
                <a:latin typeface="Noto Serif Bengali"/>
              </a:rPr>
              <a:t>-</a:t>
            </a:r>
            <a:endParaRPr sz="3200" b="1" i="0" u="none" dirty="0">
              <a:solidFill>
                <a:srgbClr val="00B0F0"/>
              </a:solidFill>
              <a:latin typeface="Hind Siliguri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36073" y="2815699"/>
            <a:ext cx="10030691" cy="221599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sz="3200" i="0" u="none" dirty="0" err="1">
                <a:solidFill>
                  <a:srgbClr val="FF0000"/>
                </a:solidFill>
                <a:latin typeface="Hind Siliguri"/>
              </a:rPr>
              <a:t>কম্পিউটার</a:t>
            </a:r>
            <a:r>
              <a:rPr sz="3200" i="0" u="none" dirty="0">
                <a:solidFill>
                  <a:srgbClr val="FF0000"/>
                </a:solidFill>
                <a:latin typeface="Hind Siliguri"/>
              </a:rPr>
              <a:t> </a:t>
            </a:r>
            <a:r>
              <a:rPr sz="3200" i="0" u="none" dirty="0" err="1">
                <a:solidFill>
                  <a:srgbClr val="FF0000"/>
                </a:solidFill>
                <a:latin typeface="Hind Siliguri"/>
              </a:rPr>
              <a:t>ভাইরাস</a:t>
            </a:r>
            <a:r>
              <a:rPr sz="3200" i="0" u="none" dirty="0">
                <a:solidFill>
                  <a:srgbClr val="FF0000"/>
                </a:solidFill>
                <a:latin typeface="Hind Siliguri"/>
              </a:rPr>
              <a:t> </a:t>
            </a:r>
            <a:r>
              <a:rPr sz="3200" i="0" u="none" dirty="0" err="1">
                <a:solidFill>
                  <a:srgbClr val="FF0000"/>
                </a:solidFill>
                <a:latin typeface="Hind Siliguri"/>
              </a:rPr>
              <a:t>প্রধানত</a:t>
            </a:r>
            <a:r>
              <a:rPr sz="3200" i="0" u="none" dirty="0">
                <a:solidFill>
                  <a:srgbClr val="FF0000"/>
                </a:solidFill>
                <a:latin typeface="Hind Siliguri"/>
              </a:rPr>
              <a:t> </a:t>
            </a:r>
            <a:r>
              <a:rPr sz="3200" i="0" u="none" dirty="0" err="1">
                <a:solidFill>
                  <a:srgbClr val="FF0000"/>
                </a:solidFill>
                <a:latin typeface="Hind Siliguri"/>
              </a:rPr>
              <a:t>দুই</a:t>
            </a:r>
            <a:r>
              <a:rPr sz="3200" i="0" u="none" dirty="0">
                <a:solidFill>
                  <a:srgbClr val="FF0000"/>
                </a:solidFill>
                <a:latin typeface="Hind Siliguri"/>
              </a:rPr>
              <a:t> </a:t>
            </a:r>
            <a:r>
              <a:rPr sz="3200" i="0" u="none" dirty="0" err="1" smtClean="0">
                <a:solidFill>
                  <a:srgbClr val="FF0000"/>
                </a:solidFill>
                <a:latin typeface="Hind Siliguri"/>
              </a:rPr>
              <a:t>প্রকার</a:t>
            </a:r>
            <a:r>
              <a:rPr lang="en-US" sz="3200" dirty="0" smtClean="0">
                <a:solidFill>
                  <a:srgbClr val="FF0000"/>
                </a:solidFill>
                <a:latin typeface="Hind Siliguri"/>
              </a:rPr>
              <a:t>। </a:t>
            </a:r>
            <a:r>
              <a:rPr lang="en-US" sz="3200" dirty="0" err="1">
                <a:solidFill>
                  <a:srgbClr val="FF0000"/>
                </a:solidFill>
                <a:latin typeface="Hind Siliguri"/>
              </a:rPr>
              <a:t>যথাঃ</a:t>
            </a:r>
            <a:r>
              <a:rPr lang="en-US" sz="3200" dirty="0">
                <a:solidFill>
                  <a:srgbClr val="FF0000"/>
                </a:solidFill>
                <a:latin typeface="Hind Siliguri"/>
              </a:rPr>
              <a:t> </a:t>
            </a:r>
            <a:endParaRPr lang="en-US" sz="3200" dirty="0" smtClean="0">
              <a:solidFill>
                <a:srgbClr val="FF0000"/>
              </a:solidFill>
              <a:latin typeface="Hind Siliguri"/>
            </a:endParaRPr>
          </a:p>
          <a:p>
            <a:pPr algn="just">
              <a:lnSpc>
                <a:spcPct val="150000"/>
              </a:lnSpc>
            </a:pPr>
            <a:r>
              <a:rPr lang="en-US" sz="3200" i="0" u="none" dirty="0" smtClean="0">
                <a:solidFill>
                  <a:srgbClr val="334155"/>
                </a:solidFill>
                <a:latin typeface="Hind Siliguri"/>
              </a:rPr>
              <a:t>১) </a:t>
            </a:r>
            <a:r>
              <a:rPr lang="as-IN" sz="3200" dirty="0">
                <a:solidFill>
                  <a:srgbClr val="334155"/>
                </a:solidFill>
                <a:latin typeface="Hind Siliguri"/>
              </a:rPr>
              <a:t>অনিবাসী ভাইরাস (</a:t>
            </a:r>
            <a:r>
              <a:rPr lang="en-US" sz="3200" dirty="0">
                <a:solidFill>
                  <a:srgbClr val="334155"/>
                </a:solidFill>
                <a:latin typeface="Hind Siliguri"/>
              </a:rPr>
              <a:t>Non-Resident </a:t>
            </a:r>
            <a:r>
              <a:rPr lang="en-US" sz="3200" dirty="0" smtClean="0">
                <a:solidFill>
                  <a:srgbClr val="334155"/>
                </a:solidFill>
                <a:latin typeface="Hind Siliguri"/>
              </a:rPr>
              <a:t>Virus)</a:t>
            </a:r>
          </a:p>
          <a:p>
            <a:pPr algn="just">
              <a:lnSpc>
                <a:spcPct val="150000"/>
              </a:lnSpc>
            </a:pPr>
            <a:r>
              <a:rPr lang="en-US" sz="3200" dirty="0" smtClean="0">
                <a:solidFill>
                  <a:srgbClr val="334155"/>
                </a:solidFill>
                <a:latin typeface="Hind Siliguri"/>
              </a:rPr>
              <a:t>২) </a:t>
            </a:r>
            <a:r>
              <a:rPr lang="as-IN" sz="3200" dirty="0">
                <a:solidFill>
                  <a:srgbClr val="334155"/>
                </a:solidFill>
                <a:latin typeface="Hind Siliguri"/>
              </a:rPr>
              <a:t>নিবাসী ভাইরাস (</a:t>
            </a:r>
            <a:r>
              <a:rPr lang="en-US" sz="3200" dirty="0">
                <a:solidFill>
                  <a:srgbClr val="334155"/>
                </a:solidFill>
                <a:latin typeface="Hind Siliguri"/>
              </a:rPr>
              <a:t>Resident Virus)</a:t>
            </a:r>
            <a:endParaRPr sz="3200" dirty="0">
              <a:solidFill>
                <a:srgbClr val="334155"/>
              </a:solidFill>
              <a:latin typeface="Hind Siligu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250" y="2477541"/>
            <a:ext cx="5429250" cy="33690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0" y="2477541"/>
            <a:ext cx="5429250" cy="33690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781050" y="2782341"/>
            <a:ext cx="5060632" cy="461665"/>
          </a:xfrm>
          <a:prstGeom prst="rect">
            <a:avLst/>
          </a:prstGeom>
          <a:noFill/>
        </p:spPr>
        <p:txBody>
          <a:bodyPr wrap="square" lIns="381000" tIns="0" rIns="0" bIns="0" anchor="t">
            <a:spAutoFit/>
          </a:bodyPr>
          <a:lstStyle/>
          <a:p>
            <a:pPr algn="l"/>
            <a:r>
              <a:rPr lang="en-US" sz="3000" b="1" i="0" u="none" dirty="0" smtClean="0">
                <a:solidFill>
                  <a:srgbClr val="1D4ED8"/>
                </a:solidFill>
                <a:latin typeface="Noto Serif Bengali"/>
              </a:rPr>
              <a:t> </a:t>
            </a:r>
            <a:r>
              <a:rPr sz="3000" b="1" i="0" u="none" dirty="0" err="1" smtClean="0">
                <a:solidFill>
                  <a:srgbClr val="1D4ED8"/>
                </a:solidFill>
                <a:latin typeface="Noto Serif Bengali"/>
              </a:rPr>
              <a:t>সংক্রমণ</a:t>
            </a:r>
            <a:r>
              <a:rPr sz="3000" b="1" i="0" u="none" dirty="0" smtClean="0">
                <a:solidFill>
                  <a:srgbClr val="1D4ED8"/>
                </a:solidFill>
                <a:latin typeface="Noto Serif Bengali"/>
              </a:rPr>
              <a:t> </a:t>
            </a:r>
            <a:r>
              <a:rPr sz="3000" b="1" i="0" u="none" dirty="0" err="1">
                <a:solidFill>
                  <a:srgbClr val="1D4ED8"/>
                </a:solidFill>
                <a:latin typeface="Noto Serif Bengali"/>
              </a:rPr>
              <a:t>প্রক্রিয়া</a:t>
            </a:r>
            <a:endParaRPr sz="3000" b="1" i="0" u="none" dirty="0">
              <a:solidFill>
                <a:srgbClr val="1D4ED8"/>
              </a:solidFill>
              <a:latin typeface="Noto Serif Bengali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81050" y="3468141"/>
            <a:ext cx="4819650" cy="28575"/>
          </a:xfrm>
          <a:prstGeom prst="rect">
            <a:avLst/>
          </a:prstGeom>
          <a:solidFill>
            <a:srgbClr val="93C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81049" y="3611016"/>
            <a:ext cx="4927023" cy="184665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645"/>
              </a:lnSpc>
            </a:pPr>
            <a:r>
              <a:rPr sz="2700" b="0" i="0" u="none" dirty="0" err="1">
                <a:solidFill>
                  <a:srgbClr val="00B050"/>
                </a:solidFill>
                <a:latin typeface="Hind Siliguri"/>
              </a:rPr>
              <a:t>সক্রিয়</a:t>
            </a:r>
            <a:r>
              <a:rPr sz="2700" b="0" i="0" u="none" dirty="0">
                <a:solidFill>
                  <a:srgbClr val="00B050"/>
                </a:solidFill>
                <a:latin typeface="Hind Siliguri"/>
              </a:rPr>
              <a:t> </a:t>
            </a:r>
            <a:r>
              <a:rPr sz="2700" b="0" i="0" u="none" dirty="0" err="1">
                <a:solidFill>
                  <a:srgbClr val="00B050"/>
                </a:solidFill>
                <a:latin typeface="Hind Siliguri"/>
              </a:rPr>
              <a:t>হয়ে</a:t>
            </a:r>
            <a:r>
              <a:rPr sz="2700" b="0" i="0" u="none" dirty="0">
                <a:solidFill>
                  <a:srgbClr val="00B050"/>
                </a:solidFill>
                <a:latin typeface="Hind Siliguri"/>
              </a:rPr>
              <a:t> </a:t>
            </a:r>
            <a:r>
              <a:rPr sz="2700" b="0" i="0" u="none" dirty="0" err="1">
                <a:solidFill>
                  <a:srgbClr val="00B050"/>
                </a:solidFill>
                <a:latin typeface="Hind Siliguri"/>
              </a:rPr>
              <a:t>ওঠার</a:t>
            </a:r>
            <a:r>
              <a:rPr sz="2700" b="0" i="0" u="none" dirty="0">
                <a:solidFill>
                  <a:srgbClr val="00B050"/>
                </a:solidFill>
                <a:latin typeface="Hind Siliguri"/>
              </a:rPr>
              <a:t> </a:t>
            </a:r>
            <a:r>
              <a:rPr sz="2700" b="0" i="0" u="none" dirty="0" err="1">
                <a:solidFill>
                  <a:srgbClr val="00B050"/>
                </a:solidFill>
                <a:latin typeface="Hind Siliguri"/>
              </a:rPr>
              <a:t>পর</a:t>
            </a:r>
            <a:r>
              <a:rPr sz="2700" b="0" i="0" u="none" dirty="0">
                <a:solidFill>
                  <a:srgbClr val="00B050"/>
                </a:solidFill>
                <a:latin typeface="Hind Siliguri"/>
              </a:rPr>
              <a:t> </a:t>
            </a:r>
            <a:r>
              <a:rPr sz="2700" b="0" i="0" u="none" dirty="0" err="1">
                <a:solidFill>
                  <a:srgbClr val="00B050"/>
                </a:solidFill>
                <a:latin typeface="Hind Siliguri"/>
              </a:rPr>
              <a:t>অন্যান্য</a:t>
            </a:r>
            <a:r>
              <a:rPr sz="2700" b="0" i="0" u="none" dirty="0">
                <a:solidFill>
                  <a:srgbClr val="00B050"/>
                </a:solidFill>
                <a:latin typeface="Hind Siliguri"/>
              </a:rPr>
              <a:t> </a:t>
            </a:r>
            <a:r>
              <a:rPr sz="2700" b="0" i="0" u="none" dirty="0" err="1">
                <a:solidFill>
                  <a:srgbClr val="00B050"/>
                </a:solidFill>
                <a:latin typeface="Hind Siliguri"/>
              </a:rPr>
              <a:t>কোন</a:t>
            </a:r>
            <a:r>
              <a:rPr sz="2700" b="0" i="0" u="none" dirty="0">
                <a:solidFill>
                  <a:srgbClr val="00B050"/>
                </a:solidFill>
                <a:latin typeface="Hind Siliguri"/>
              </a:rPr>
              <a:t> </a:t>
            </a:r>
            <a:r>
              <a:rPr sz="2700" b="0" i="0" u="none" dirty="0" err="1">
                <a:solidFill>
                  <a:srgbClr val="00B050"/>
                </a:solidFill>
                <a:latin typeface="Hind Siliguri"/>
              </a:rPr>
              <a:t>ফাইল</a:t>
            </a:r>
            <a:r>
              <a:rPr sz="2700" b="0" i="0" u="none" dirty="0">
                <a:solidFill>
                  <a:srgbClr val="00B050"/>
                </a:solidFill>
                <a:latin typeface="Hind Siliguri"/>
              </a:rPr>
              <a:t> </a:t>
            </a:r>
            <a:r>
              <a:rPr sz="2700" b="0" i="0" u="none" dirty="0" err="1">
                <a:solidFill>
                  <a:srgbClr val="00B050"/>
                </a:solidFill>
                <a:latin typeface="Hind Siliguri"/>
              </a:rPr>
              <a:t>সংক্রমণ</a:t>
            </a:r>
            <a:r>
              <a:rPr sz="2700" b="0" i="0" u="none" dirty="0">
                <a:solidFill>
                  <a:srgbClr val="00B050"/>
                </a:solidFill>
                <a:latin typeface="Hind Siliguri"/>
              </a:rPr>
              <a:t> </a:t>
            </a:r>
            <a:r>
              <a:rPr sz="2700" b="0" i="0" u="none" dirty="0" err="1">
                <a:solidFill>
                  <a:srgbClr val="00B050"/>
                </a:solidFill>
                <a:latin typeface="Hind Siliguri"/>
              </a:rPr>
              <a:t>করা</a:t>
            </a:r>
            <a:r>
              <a:rPr sz="2700" b="0" i="0" u="none" dirty="0">
                <a:solidFill>
                  <a:srgbClr val="00B050"/>
                </a:solidFill>
                <a:latin typeface="Hind Siliguri"/>
              </a:rPr>
              <a:t> </a:t>
            </a:r>
            <a:r>
              <a:rPr sz="2700" b="0" i="0" u="none" dirty="0" err="1">
                <a:solidFill>
                  <a:srgbClr val="00B050"/>
                </a:solidFill>
                <a:latin typeface="Hind Siliguri"/>
              </a:rPr>
              <a:t>যায়</a:t>
            </a:r>
            <a:r>
              <a:rPr sz="2700" b="0" i="0" u="none" dirty="0">
                <a:solidFill>
                  <a:srgbClr val="00B050"/>
                </a:solidFill>
                <a:latin typeface="Hind Siliguri"/>
              </a:rPr>
              <a:t> </a:t>
            </a:r>
            <a:r>
              <a:rPr sz="2700" b="0" i="0" u="none" dirty="0" err="1">
                <a:solidFill>
                  <a:srgbClr val="00B050"/>
                </a:solidFill>
                <a:latin typeface="Hind Siliguri"/>
              </a:rPr>
              <a:t>তা</a:t>
            </a:r>
            <a:r>
              <a:rPr sz="2700" b="0" i="0" u="none" dirty="0">
                <a:solidFill>
                  <a:srgbClr val="00B050"/>
                </a:solidFill>
                <a:latin typeface="Hind Siliguri"/>
              </a:rPr>
              <a:t> </a:t>
            </a:r>
            <a:r>
              <a:rPr sz="2700" b="0" i="0" u="none" dirty="0" err="1">
                <a:solidFill>
                  <a:srgbClr val="00B050"/>
                </a:solidFill>
                <a:latin typeface="Hind Siliguri"/>
              </a:rPr>
              <a:t>খুঁজে</a:t>
            </a:r>
            <a:r>
              <a:rPr sz="2700" b="0" i="0" u="none" dirty="0">
                <a:solidFill>
                  <a:srgbClr val="00B050"/>
                </a:solidFill>
                <a:latin typeface="Hind Siliguri"/>
              </a:rPr>
              <a:t> </a:t>
            </a:r>
            <a:r>
              <a:rPr sz="2700" b="0" i="0" u="none" dirty="0" err="1">
                <a:solidFill>
                  <a:srgbClr val="00B050"/>
                </a:solidFill>
                <a:latin typeface="Hind Siliguri"/>
              </a:rPr>
              <a:t>বের</a:t>
            </a:r>
            <a:r>
              <a:rPr sz="2700" b="0" i="0" u="none" dirty="0">
                <a:solidFill>
                  <a:srgbClr val="00B050"/>
                </a:solidFill>
                <a:latin typeface="Hind Siliguri"/>
              </a:rPr>
              <a:t> </a:t>
            </a:r>
            <a:r>
              <a:rPr sz="2700" b="0" i="0" u="none" dirty="0" err="1">
                <a:solidFill>
                  <a:srgbClr val="00B050"/>
                </a:solidFill>
                <a:latin typeface="Hind Siliguri"/>
              </a:rPr>
              <a:t>করে</a:t>
            </a:r>
            <a:r>
              <a:rPr sz="2700" b="0" i="0" u="none" dirty="0">
                <a:solidFill>
                  <a:srgbClr val="00B050"/>
                </a:solidFill>
                <a:latin typeface="Hind Siliguri"/>
              </a:rPr>
              <a:t> </a:t>
            </a:r>
            <a:r>
              <a:rPr sz="2700" b="0" i="0" u="none" dirty="0" err="1">
                <a:solidFill>
                  <a:srgbClr val="00B050"/>
                </a:solidFill>
                <a:latin typeface="Hind Siliguri"/>
              </a:rPr>
              <a:t>এবং</a:t>
            </a:r>
            <a:r>
              <a:rPr sz="2700" b="0" i="0" u="none" dirty="0">
                <a:solidFill>
                  <a:srgbClr val="00B050"/>
                </a:solidFill>
                <a:latin typeface="Hind Siliguri"/>
              </a:rPr>
              <a:t> </a:t>
            </a:r>
            <a:r>
              <a:rPr sz="2700" b="0" i="0" u="none" dirty="0" err="1">
                <a:solidFill>
                  <a:srgbClr val="00B050"/>
                </a:solidFill>
                <a:latin typeface="Hind Siliguri"/>
              </a:rPr>
              <a:t>সংক্রমিত</a:t>
            </a:r>
            <a:r>
              <a:rPr sz="2700" b="0" i="0" u="none" dirty="0">
                <a:solidFill>
                  <a:srgbClr val="00B050"/>
                </a:solidFill>
                <a:latin typeface="Hind Siliguri"/>
              </a:rPr>
              <a:t> </a:t>
            </a:r>
            <a:r>
              <a:rPr sz="2700" b="0" i="0" u="none" dirty="0" err="1">
                <a:solidFill>
                  <a:srgbClr val="00B050"/>
                </a:solidFill>
                <a:latin typeface="Hind Siliguri"/>
              </a:rPr>
              <a:t>করে</a:t>
            </a:r>
            <a:r>
              <a:rPr sz="2700" b="0" i="0" u="none" dirty="0">
                <a:solidFill>
                  <a:srgbClr val="00B050"/>
                </a:solidFill>
                <a:latin typeface="Hind Siliguri"/>
              </a:rPr>
              <a:t>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91300" y="2782341"/>
            <a:ext cx="5060632" cy="461665"/>
          </a:xfrm>
          <a:prstGeom prst="rect">
            <a:avLst/>
          </a:prstGeom>
          <a:noFill/>
        </p:spPr>
        <p:txBody>
          <a:bodyPr wrap="square" lIns="333375" tIns="0" rIns="0" bIns="0" anchor="t">
            <a:spAutoFit/>
          </a:bodyPr>
          <a:lstStyle/>
          <a:p>
            <a:pPr algn="l"/>
            <a:r>
              <a:rPr lang="en-US" sz="3000" b="1" i="0" u="none" dirty="0" smtClean="0">
                <a:solidFill>
                  <a:srgbClr val="1D4ED8"/>
                </a:solidFill>
                <a:latin typeface="Noto Serif Bengali"/>
              </a:rPr>
              <a:t> </a:t>
            </a:r>
            <a:r>
              <a:rPr sz="3000" b="1" i="0" u="none" dirty="0" err="1" smtClean="0">
                <a:solidFill>
                  <a:srgbClr val="1D4ED8"/>
                </a:solidFill>
                <a:latin typeface="Noto Serif Bengali"/>
              </a:rPr>
              <a:t>মেমোরি</a:t>
            </a:r>
            <a:r>
              <a:rPr sz="3000" b="1" i="0" u="none" dirty="0" smtClean="0">
                <a:solidFill>
                  <a:srgbClr val="1D4ED8"/>
                </a:solidFill>
                <a:latin typeface="Noto Serif Bengali"/>
              </a:rPr>
              <a:t> </a:t>
            </a:r>
            <a:r>
              <a:rPr sz="3000" b="1" i="0" u="none" dirty="0" err="1">
                <a:solidFill>
                  <a:srgbClr val="1D4ED8"/>
                </a:solidFill>
                <a:latin typeface="Noto Serif Bengali"/>
              </a:rPr>
              <a:t>ত্যাগ</a:t>
            </a:r>
            <a:endParaRPr sz="3000" b="1" i="0" u="none" dirty="0">
              <a:solidFill>
                <a:srgbClr val="1D4ED8"/>
              </a:solidFill>
              <a:latin typeface="Noto Serif Bengali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591300" y="3468141"/>
            <a:ext cx="4819650" cy="28575"/>
          </a:xfrm>
          <a:prstGeom prst="rect">
            <a:avLst/>
          </a:prstGeom>
          <a:solidFill>
            <a:srgbClr val="93C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591300" y="3611016"/>
            <a:ext cx="4819650" cy="13885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645"/>
              </a:lnSpc>
            </a:pPr>
            <a:r>
              <a:rPr sz="2700" b="0" i="0" u="none" dirty="0" err="1">
                <a:solidFill>
                  <a:srgbClr val="334155"/>
                </a:solidFill>
                <a:latin typeface="Hind Siliguri"/>
              </a:rPr>
              <a:t>কাজ</a:t>
            </a:r>
            <a:r>
              <a:rPr sz="27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2700" b="0" i="0" u="none" dirty="0" err="1">
                <a:solidFill>
                  <a:srgbClr val="334155"/>
                </a:solidFill>
                <a:latin typeface="Hind Siliguri"/>
              </a:rPr>
              <a:t>শেষে</a:t>
            </a:r>
            <a:r>
              <a:rPr sz="27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2700" b="0" i="0" u="none" dirty="0" err="1">
                <a:solidFill>
                  <a:srgbClr val="334155"/>
                </a:solidFill>
                <a:latin typeface="Hind Siliguri"/>
              </a:rPr>
              <a:t>মূল</a:t>
            </a:r>
            <a:r>
              <a:rPr sz="27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2700" b="0" i="0" u="none" dirty="0" err="1">
                <a:solidFill>
                  <a:srgbClr val="334155"/>
                </a:solidFill>
                <a:latin typeface="Hind Siliguri"/>
              </a:rPr>
              <a:t>ফাইলের</a:t>
            </a:r>
            <a:r>
              <a:rPr sz="27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2700" b="0" i="0" u="none" dirty="0" err="1">
                <a:solidFill>
                  <a:srgbClr val="334155"/>
                </a:solidFill>
                <a:latin typeface="Hind Siliguri"/>
              </a:rPr>
              <a:t>কাছে</a:t>
            </a:r>
            <a:r>
              <a:rPr sz="27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2700" b="0" i="0" u="none" dirty="0" err="1">
                <a:solidFill>
                  <a:srgbClr val="334155"/>
                </a:solidFill>
                <a:latin typeface="Hind Siliguri"/>
              </a:rPr>
              <a:t>নিয়ন্ত্রণ</a:t>
            </a:r>
            <a:r>
              <a:rPr sz="27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2700" b="0" i="0" u="none" dirty="0" err="1">
                <a:solidFill>
                  <a:srgbClr val="334155"/>
                </a:solidFill>
                <a:latin typeface="Hind Siliguri"/>
              </a:rPr>
              <a:t>দিয়ে</a:t>
            </a:r>
            <a:r>
              <a:rPr sz="27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2700" b="0" i="0" u="none" dirty="0" err="1">
                <a:solidFill>
                  <a:srgbClr val="334155"/>
                </a:solidFill>
                <a:latin typeface="Hind Siliguri"/>
              </a:rPr>
              <a:t>নিজে</a:t>
            </a:r>
            <a:r>
              <a:rPr sz="27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2700" b="0" i="0" u="none" dirty="0" err="1">
                <a:solidFill>
                  <a:srgbClr val="334155"/>
                </a:solidFill>
                <a:latin typeface="Hind Siliguri"/>
              </a:rPr>
              <a:t>মেমোরি</a:t>
            </a:r>
            <a:r>
              <a:rPr sz="27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2700" b="0" i="0" u="none" dirty="0" err="1">
                <a:solidFill>
                  <a:srgbClr val="334155"/>
                </a:solidFill>
                <a:latin typeface="Hind Siliguri"/>
              </a:rPr>
              <a:t>থেকে</a:t>
            </a:r>
            <a:r>
              <a:rPr sz="27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2700" b="0" i="0" u="none" dirty="0" err="1">
                <a:solidFill>
                  <a:srgbClr val="334155"/>
                </a:solidFill>
                <a:latin typeface="Hind Siliguri"/>
              </a:rPr>
              <a:t>নিষ্ক্রিয়</a:t>
            </a:r>
            <a:r>
              <a:rPr sz="27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2700" b="0" i="0" u="none" dirty="0" err="1">
                <a:solidFill>
                  <a:srgbClr val="334155"/>
                </a:solidFill>
                <a:latin typeface="Hind Siliguri"/>
              </a:rPr>
              <a:t>হয়ে</a:t>
            </a:r>
            <a:r>
              <a:rPr sz="27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2700" b="0" i="0" u="none" dirty="0" err="1">
                <a:solidFill>
                  <a:srgbClr val="334155"/>
                </a:solidFill>
                <a:latin typeface="Hind Siliguri"/>
              </a:rPr>
              <a:t>যায়</a:t>
            </a:r>
            <a:r>
              <a:rPr sz="2700" b="0" i="0" u="none" dirty="0">
                <a:solidFill>
                  <a:srgbClr val="334155"/>
                </a:solidFill>
                <a:latin typeface="Hind Siliguri"/>
              </a:rPr>
              <a:t>।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1050" y="2868066"/>
            <a:ext cx="381000" cy="38100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91300" y="2868066"/>
            <a:ext cx="333375" cy="381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47700" y="796636"/>
            <a:ext cx="1154430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5400"/>
              </a:lnSpc>
            </a:pPr>
            <a:r>
              <a:rPr sz="4500" b="1" i="0" u="none" dirty="0">
                <a:solidFill>
                  <a:srgbClr val="FF0000"/>
                </a:solidFill>
                <a:latin typeface="Noto Serif Bengali"/>
              </a:rPr>
              <a:t>১. </a:t>
            </a:r>
            <a:r>
              <a:rPr sz="4500" b="1" i="0" u="none" dirty="0" err="1">
                <a:solidFill>
                  <a:srgbClr val="FF0000"/>
                </a:solidFill>
                <a:latin typeface="Noto Serif Bengali"/>
              </a:rPr>
              <a:t>অনিবাসী</a:t>
            </a:r>
            <a:r>
              <a:rPr sz="4500" b="1" i="0" u="none" dirty="0">
                <a:solidFill>
                  <a:srgbClr val="FF0000"/>
                </a:solidFill>
                <a:latin typeface="Noto Serif Bengali"/>
              </a:rPr>
              <a:t> </a:t>
            </a:r>
            <a:r>
              <a:rPr sz="4500" b="1" i="0" u="none" dirty="0" err="1">
                <a:solidFill>
                  <a:srgbClr val="FF0000"/>
                </a:solidFill>
                <a:latin typeface="Noto Serif Bengali"/>
              </a:rPr>
              <a:t>ভাইরাস</a:t>
            </a:r>
            <a:r>
              <a:rPr sz="4500" b="1" i="0" u="none" dirty="0">
                <a:solidFill>
                  <a:srgbClr val="FF0000"/>
                </a:solidFill>
                <a:latin typeface="Noto Serif Bengali"/>
              </a:rPr>
              <a:t> (Non-Resident Virus)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76250" y="796636"/>
            <a:ext cx="76200" cy="6858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250" y="2477541"/>
            <a:ext cx="5429250" cy="3249004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0" y="2477541"/>
            <a:ext cx="5429250" cy="3249004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5" name="TextBox 4"/>
          <p:cNvSpPr txBox="1"/>
          <p:nvPr/>
        </p:nvSpPr>
        <p:spPr>
          <a:xfrm>
            <a:off x="781050" y="2782341"/>
            <a:ext cx="5060632" cy="461665"/>
          </a:xfrm>
          <a:prstGeom prst="rect">
            <a:avLst/>
          </a:prstGeom>
          <a:noFill/>
        </p:spPr>
        <p:txBody>
          <a:bodyPr wrap="square" lIns="428625" tIns="0" rIns="0" bIns="0" anchor="t">
            <a:spAutoFit/>
          </a:bodyPr>
          <a:lstStyle/>
          <a:p>
            <a:pPr algn="l"/>
            <a:r>
              <a:rPr lang="en-US" sz="3000" b="1" i="0" u="none" dirty="0" smtClean="0">
                <a:solidFill>
                  <a:srgbClr val="00B0F0"/>
                </a:solidFill>
                <a:latin typeface="Noto Serif Bengali"/>
              </a:rPr>
              <a:t> </a:t>
            </a:r>
            <a:r>
              <a:rPr sz="3000" b="1" i="0" u="none" dirty="0" err="1" smtClean="0">
                <a:solidFill>
                  <a:srgbClr val="00B0F0"/>
                </a:solidFill>
                <a:latin typeface="Noto Serif Bengali"/>
              </a:rPr>
              <a:t>মেমোরিতে</a:t>
            </a:r>
            <a:r>
              <a:rPr sz="3000" b="1" i="0" u="none" dirty="0" smtClean="0">
                <a:solidFill>
                  <a:srgbClr val="00B0F0"/>
                </a:solidFill>
                <a:latin typeface="Noto Serif Bengali"/>
              </a:rPr>
              <a:t> </a:t>
            </a:r>
            <a:r>
              <a:rPr sz="3000" b="1" i="0" u="none" dirty="0" err="1">
                <a:solidFill>
                  <a:srgbClr val="00B0F0"/>
                </a:solidFill>
                <a:latin typeface="Noto Serif Bengali"/>
              </a:rPr>
              <a:t>অবস্থান</a:t>
            </a:r>
            <a:endParaRPr sz="3000" b="1" i="0" u="none" dirty="0">
              <a:solidFill>
                <a:srgbClr val="00B0F0"/>
              </a:solidFill>
              <a:latin typeface="Noto Serif Bengali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81050" y="3468141"/>
            <a:ext cx="4819650" cy="28575"/>
          </a:xfrm>
          <a:prstGeom prst="rect">
            <a:avLst/>
          </a:prstGeom>
          <a:solidFill>
            <a:srgbClr val="86EFA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81050" y="3611016"/>
            <a:ext cx="4959874" cy="13885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645"/>
              </a:lnSpc>
            </a:pPr>
            <a:r>
              <a:rPr sz="2700" b="0" i="0" u="none" dirty="0" err="1">
                <a:solidFill>
                  <a:srgbClr val="334155"/>
                </a:solidFill>
                <a:latin typeface="Hind Siliguri"/>
              </a:rPr>
              <a:t>সক্রিয়</a:t>
            </a:r>
            <a:r>
              <a:rPr sz="27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2700" b="0" i="0" u="none" dirty="0" err="1">
                <a:solidFill>
                  <a:srgbClr val="334155"/>
                </a:solidFill>
                <a:latin typeface="Hind Siliguri"/>
              </a:rPr>
              <a:t>হওয়ার</a:t>
            </a:r>
            <a:r>
              <a:rPr sz="27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2700" b="0" i="0" u="none" dirty="0" err="1">
                <a:solidFill>
                  <a:srgbClr val="334155"/>
                </a:solidFill>
                <a:latin typeface="Hind Siliguri"/>
              </a:rPr>
              <a:t>পর</a:t>
            </a:r>
            <a:r>
              <a:rPr sz="27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2700" b="0" i="0" u="none" dirty="0" err="1">
                <a:solidFill>
                  <a:srgbClr val="334155"/>
                </a:solidFill>
                <a:latin typeface="Hind Siliguri"/>
              </a:rPr>
              <a:t>এটি</a:t>
            </a:r>
            <a:r>
              <a:rPr sz="27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2700" b="0" i="0" u="none" dirty="0" err="1">
                <a:solidFill>
                  <a:srgbClr val="334155"/>
                </a:solidFill>
                <a:latin typeface="Hind Siliguri"/>
              </a:rPr>
              <a:t>কম্পিউটারের</a:t>
            </a:r>
            <a:r>
              <a:rPr sz="27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2700" b="1" i="0" u="none" dirty="0">
                <a:solidFill>
                  <a:srgbClr val="334155"/>
                </a:solidFill>
                <a:latin typeface="Hind Siliguri"/>
              </a:rPr>
              <a:t>RAM / </a:t>
            </a:r>
            <a:r>
              <a:rPr sz="2700" b="1" i="0" u="none" dirty="0" err="1">
                <a:solidFill>
                  <a:srgbClr val="334155"/>
                </a:solidFill>
                <a:latin typeface="Hind Siliguri"/>
              </a:rPr>
              <a:t>মেমোরিতে</a:t>
            </a:r>
            <a:r>
              <a:rPr sz="2700" b="1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2700" b="1" i="0" u="none" dirty="0" err="1">
                <a:solidFill>
                  <a:srgbClr val="334155"/>
                </a:solidFill>
                <a:latin typeface="Hind Siliguri"/>
              </a:rPr>
              <a:t>স্থায়ী</a:t>
            </a:r>
            <a:r>
              <a:rPr sz="2700" b="1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2700" b="1" i="0" u="none" dirty="0" err="1">
                <a:solidFill>
                  <a:srgbClr val="334155"/>
                </a:solidFill>
                <a:latin typeface="Hind Siliguri"/>
              </a:rPr>
              <a:t>হয়ে</a:t>
            </a:r>
            <a:r>
              <a:rPr sz="2700" b="1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2700" b="1" i="0" u="none" dirty="0" err="1">
                <a:solidFill>
                  <a:srgbClr val="334155"/>
                </a:solidFill>
                <a:latin typeface="Hind Siliguri"/>
              </a:rPr>
              <a:t>বসে</a:t>
            </a:r>
            <a:r>
              <a:rPr sz="2700" b="1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2700" b="1" i="0" u="none" dirty="0" err="1">
                <a:solidFill>
                  <a:srgbClr val="334155"/>
                </a:solidFill>
                <a:latin typeface="Hind Siliguri"/>
              </a:rPr>
              <a:t>থাকে</a:t>
            </a:r>
            <a:r>
              <a:rPr sz="2700" b="1" i="0" u="none" dirty="0">
                <a:solidFill>
                  <a:srgbClr val="334155"/>
                </a:solidFill>
                <a:latin typeface="Hind Siliguri"/>
              </a:rPr>
              <a:t>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91300" y="2782341"/>
            <a:ext cx="5060632" cy="461665"/>
          </a:xfrm>
          <a:prstGeom prst="rect">
            <a:avLst/>
          </a:prstGeom>
          <a:noFill/>
        </p:spPr>
        <p:txBody>
          <a:bodyPr wrap="square" lIns="333375" tIns="0" rIns="0" bIns="0" anchor="t">
            <a:spAutoFit/>
          </a:bodyPr>
          <a:lstStyle/>
          <a:p>
            <a:pPr algn="l"/>
            <a:r>
              <a:rPr lang="en-US" sz="3000" b="1" i="0" u="none" dirty="0" smtClean="0">
                <a:solidFill>
                  <a:srgbClr val="00B0F0"/>
                </a:solidFill>
                <a:latin typeface="Noto Serif Bengali"/>
              </a:rPr>
              <a:t> </a:t>
            </a:r>
            <a:r>
              <a:rPr sz="3000" b="1" i="0" u="none" dirty="0" err="1" smtClean="0">
                <a:solidFill>
                  <a:srgbClr val="00B0F0"/>
                </a:solidFill>
                <a:latin typeface="Noto Serif Bengali"/>
              </a:rPr>
              <a:t>তাত্ক্ষণিক</a:t>
            </a:r>
            <a:r>
              <a:rPr sz="3000" b="1" i="0" u="none" dirty="0" smtClean="0">
                <a:solidFill>
                  <a:srgbClr val="00B0F0"/>
                </a:solidFill>
                <a:latin typeface="Noto Serif Bengali"/>
              </a:rPr>
              <a:t> </a:t>
            </a:r>
            <a:r>
              <a:rPr sz="3000" b="1" i="0" u="none" dirty="0" err="1">
                <a:solidFill>
                  <a:srgbClr val="00B0F0"/>
                </a:solidFill>
                <a:latin typeface="Noto Serif Bengali"/>
              </a:rPr>
              <a:t>সংক্রমণ</a:t>
            </a:r>
            <a:endParaRPr sz="3000" b="1" i="0" u="none" dirty="0">
              <a:solidFill>
                <a:srgbClr val="00B0F0"/>
              </a:solidFill>
              <a:latin typeface="Noto Serif Bengali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591300" y="3468141"/>
            <a:ext cx="4819650" cy="28575"/>
          </a:xfrm>
          <a:prstGeom prst="rect">
            <a:avLst/>
          </a:prstGeom>
          <a:solidFill>
            <a:srgbClr val="86EFA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591300" y="3611016"/>
            <a:ext cx="4819650" cy="13885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645"/>
              </a:lnSpc>
            </a:pPr>
            <a:r>
              <a:rPr sz="2700" b="0" i="0" u="none" dirty="0" err="1">
                <a:solidFill>
                  <a:srgbClr val="334155"/>
                </a:solidFill>
                <a:latin typeface="Hind Siliguri"/>
              </a:rPr>
              <a:t>মেমোরিতে</a:t>
            </a:r>
            <a:r>
              <a:rPr sz="27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2700" b="0" i="0" u="none" dirty="0" err="1">
                <a:solidFill>
                  <a:srgbClr val="334155"/>
                </a:solidFill>
                <a:latin typeface="Hind Siliguri"/>
              </a:rPr>
              <a:t>থাকাকালে</a:t>
            </a:r>
            <a:r>
              <a:rPr sz="27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2700" b="0" i="0" u="none" dirty="0" err="1">
                <a:solidFill>
                  <a:srgbClr val="334155"/>
                </a:solidFill>
                <a:latin typeface="Hind Siliguri"/>
              </a:rPr>
              <a:t>অন্য</a:t>
            </a:r>
            <a:r>
              <a:rPr sz="27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2700" b="0" i="0" u="none" dirty="0" err="1">
                <a:solidFill>
                  <a:srgbClr val="334155"/>
                </a:solidFill>
                <a:latin typeface="Hind Siliguri"/>
              </a:rPr>
              <a:t>কোনো</a:t>
            </a:r>
            <a:r>
              <a:rPr sz="27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2700" b="0" i="0" u="none" dirty="0" err="1">
                <a:solidFill>
                  <a:srgbClr val="334155"/>
                </a:solidFill>
                <a:latin typeface="Hind Siliguri"/>
              </a:rPr>
              <a:t>প্রোগ্রাম</a:t>
            </a:r>
            <a:r>
              <a:rPr sz="27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2700" b="0" i="0" u="none" dirty="0" err="1">
                <a:solidFill>
                  <a:srgbClr val="334155"/>
                </a:solidFill>
                <a:latin typeface="Hind Siliguri"/>
              </a:rPr>
              <a:t>চালু</a:t>
            </a:r>
            <a:r>
              <a:rPr sz="27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2700" b="0" i="0" u="none" dirty="0" err="1">
                <a:solidFill>
                  <a:srgbClr val="334155"/>
                </a:solidFill>
                <a:latin typeface="Hind Siliguri"/>
              </a:rPr>
              <a:t>হলেই</a:t>
            </a:r>
            <a:r>
              <a:rPr sz="27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2700" b="0" i="0" u="none" dirty="0" err="1">
                <a:solidFill>
                  <a:srgbClr val="334155"/>
                </a:solidFill>
                <a:latin typeface="Hind Siliguri"/>
              </a:rPr>
              <a:t>সঙ্গে</a:t>
            </a:r>
            <a:r>
              <a:rPr sz="27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2700" b="0" i="0" u="none" dirty="0" err="1">
                <a:solidFill>
                  <a:srgbClr val="334155"/>
                </a:solidFill>
                <a:latin typeface="Hind Siliguri"/>
              </a:rPr>
              <a:t>সঙ্গে</a:t>
            </a:r>
            <a:r>
              <a:rPr sz="27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2700" b="0" i="0" u="none" dirty="0" err="1">
                <a:solidFill>
                  <a:srgbClr val="334155"/>
                </a:solidFill>
                <a:latin typeface="Hind Siliguri"/>
              </a:rPr>
              <a:t>সেটিকে</a:t>
            </a:r>
            <a:r>
              <a:rPr sz="27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2700" b="0" i="0" u="none" dirty="0" err="1">
                <a:solidFill>
                  <a:srgbClr val="334155"/>
                </a:solidFill>
                <a:latin typeface="Hind Siliguri"/>
              </a:rPr>
              <a:t>সংক্রমিত</a:t>
            </a:r>
            <a:r>
              <a:rPr sz="27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2700" b="0" i="0" u="none" dirty="0" err="1">
                <a:solidFill>
                  <a:srgbClr val="334155"/>
                </a:solidFill>
                <a:latin typeface="Hind Siliguri"/>
              </a:rPr>
              <a:t>করে</a:t>
            </a:r>
            <a:r>
              <a:rPr sz="2700" b="0" i="0" u="none" dirty="0">
                <a:solidFill>
                  <a:srgbClr val="334155"/>
                </a:solidFill>
                <a:latin typeface="Hind Siliguri"/>
              </a:rPr>
              <a:t>।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1050" y="2868066"/>
            <a:ext cx="428625" cy="38100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91300" y="2868066"/>
            <a:ext cx="333375" cy="381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47700" y="928541"/>
            <a:ext cx="1154430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5400"/>
              </a:lnSpc>
            </a:pPr>
            <a:r>
              <a:rPr sz="4500" b="1" i="0" u="none" dirty="0">
                <a:solidFill>
                  <a:srgbClr val="FF0000"/>
                </a:solidFill>
                <a:latin typeface="Noto Serif Bengali"/>
              </a:rPr>
              <a:t>২. </a:t>
            </a:r>
            <a:r>
              <a:rPr sz="4500" b="1" i="0" u="none" dirty="0" err="1">
                <a:solidFill>
                  <a:srgbClr val="FF0000"/>
                </a:solidFill>
                <a:latin typeface="Noto Serif Bengali"/>
              </a:rPr>
              <a:t>নিবাসী</a:t>
            </a:r>
            <a:r>
              <a:rPr sz="4500" b="1" i="0" u="none" dirty="0">
                <a:solidFill>
                  <a:srgbClr val="FF0000"/>
                </a:solidFill>
                <a:latin typeface="Noto Serif Bengali"/>
              </a:rPr>
              <a:t> </a:t>
            </a:r>
            <a:r>
              <a:rPr sz="4500" b="1" i="0" u="none" dirty="0" err="1">
                <a:solidFill>
                  <a:srgbClr val="FF0000"/>
                </a:solidFill>
                <a:latin typeface="Noto Serif Bengali"/>
              </a:rPr>
              <a:t>ভাইরাস</a:t>
            </a:r>
            <a:r>
              <a:rPr sz="4500" b="1" i="0" u="none" dirty="0">
                <a:solidFill>
                  <a:srgbClr val="FF0000"/>
                </a:solidFill>
                <a:latin typeface="Noto Serif Bengali"/>
              </a:rPr>
              <a:t> (Resident Virus)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76250" y="928541"/>
            <a:ext cx="76200" cy="6858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75616" y="2353916"/>
            <a:ext cx="9871076" cy="4628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645"/>
              </a:lnSpc>
            </a:pPr>
            <a:r>
              <a:rPr sz="3200" b="0" i="0" u="none" dirty="0" err="1">
                <a:solidFill>
                  <a:srgbClr val="00B0F0"/>
                </a:solidFill>
                <a:latin typeface="Hind Siliguri"/>
              </a:rPr>
              <a:t>প্রোগ্রাম</a:t>
            </a:r>
            <a:r>
              <a:rPr sz="3200" b="0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00B0F0"/>
                </a:solidFill>
                <a:latin typeface="Hind Siliguri"/>
              </a:rPr>
              <a:t>চালু</a:t>
            </a:r>
            <a:r>
              <a:rPr sz="3200" b="0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00B0F0"/>
                </a:solidFill>
                <a:latin typeface="Hind Siliguri"/>
              </a:rPr>
              <a:t>হতে</a:t>
            </a:r>
            <a:r>
              <a:rPr sz="3200" b="0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00B0F0"/>
                </a:solidFill>
                <a:latin typeface="Hind Siliguri"/>
              </a:rPr>
              <a:t>স্বাভাবিকের</a:t>
            </a:r>
            <a:r>
              <a:rPr sz="3200" b="0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00B0F0"/>
                </a:solidFill>
                <a:latin typeface="Hind Siliguri"/>
              </a:rPr>
              <a:t>চেয়ে</a:t>
            </a:r>
            <a:r>
              <a:rPr sz="3200" b="0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3200" b="1" i="0" u="none" dirty="0" err="1">
                <a:solidFill>
                  <a:srgbClr val="00B0F0"/>
                </a:solidFill>
                <a:latin typeface="Hind Siliguri"/>
              </a:rPr>
              <a:t>অধিক</a:t>
            </a:r>
            <a:r>
              <a:rPr sz="3200" b="1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3200" b="1" i="0" u="none" dirty="0" err="1">
                <a:solidFill>
                  <a:srgbClr val="00B0F0"/>
                </a:solidFill>
                <a:latin typeface="Hind Siliguri"/>
              </a:rPr>
              <a:t>সময়</a:t>
            </a:r>
            <a:r>
              <a:rPr sz="3200" b="1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3200" b="1" i="0" u="none" dirty="0" err="1">
                <a:solidFill>
                  <a:srgbClr val="00B0F0"/>
                </a:solidFill>
                <a:latin typeface="Hind Siliguri"/>
              </a:rPr>
              <a:t>লাগা</a:t>
            </a:r>
            <a:r>
              <a:rPr sz="3200" b="1" i="0" u="none" dirty="0">
                <a:solidFill>
                  <a:srgbClr val="00B0F0"/>
                </a:solidFill>
                <a:latin typeface="Hind Siliguri"/>
              </a:rPr>
              <a:t>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75616" y="3412084"/>
            <a:ext cx="9871076" cy="9233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645"/>
              </a:lnSpc>
            </a:pPr>
            <a:r>
              <a:rPr sz="3200" b="0" i="0" u="none" dirty="0" err="1">
                <a:solidFill>
                  <a:srgbClr val="FF0000"/>
                </a:solidFill>
                <a:latin typeface="Hind Siliguri"/>
              </a:rPr>
              <a:t>কম্পিউটারের</a:t>
            </a:r>
            <a:r>
              <a:rPr sz="3200" b="0" i="0" u="none" dirty="0">
                <a:solidFill>
                  <a:srgbClr val="FF0000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FF0000"/>
                </a:solidFill>
                <a:latin typeface="Hind Siliguri"/>
              </a:rPr>
              <a:t>গতি</a:t>
            </a:r>
            <a:r>
              <a:rPr sz="3200" b="0" i="0" u="none" dirty="0">
                <a:solidFill>
                  <a:srgbClr val="FF0000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FF0000"/>
                </a:solidFill>
                <a:latin typeface="Hind Siliguri"/>
              </a:rPr>
              <a:t>আচমকা</a:t>
            </a:r>
            <a:r>
              <a:rPr sz="3200" b="0" i="0" u="none" dirty="0">
                <a:solidFill>
                  <a:srgbClr val="FF0000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FF0000"/>
                </a:solidFill>
                <a:latin typeface="Hind Siliguri"/>
              </a:rPr>
              <a:t>ধীর</a:t>
            </a:r>
            <a:r>
              <a:rPr sz="3200" b="0" i="0" u="none" dirty="0">
                <a:solidFill>
                  <a:srgbClr val="FF0000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FF0000"/>
                </a:solidFill>
                <a:latin typeface="Hind Siliguri"/>
              </a:rPr>
              <a:t>হয়ে</a:t>
            </a:r>
            <a:r>
              <a:rPr sz="3200" b="0" i="0" u="none" dirty="0">
                <a:solidFill>
                  <a:srgbClr val="FF0000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FF0000"/>
                </a:solidFill>
                <a:latin typeface="Hind Siliguri"/>
              </a:rPr>
              <a:t>যাওয়া</a:t>
            </a:r>
            <a:r>
              <a:rPr sz="3200" b="0" i="0" u="none" dirty="0">
                <a:solidFill>
                  <a:srgbClr val="FF0000"/>
                </a:solidFill>
                <a:latin typeface="Hind Siliguri"/>
              </a:rPr>
              <a:t> ও </a:t>
            </a:r>
            <a:r>
              <a:rPr sz="3200" b="0" i="0" u="none" dirty="0" err="1">
                <a:solidFill>
                  <a:srgbClr val="FF0000"/>
                </a:solidFill>
                <a:latin typeface="Hind Siliguri"/>
              </a:rPr>
              <a:t>মেমোরি</a:t>
            </a:r>
            <a:r>
              <a:rPr sz="3200" b="0" i="0" u="none" dirty="0">
                <a:solidFill>
                  <a:srgbClr val="FF0000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FF0000"/>
                </a:solidFill>
                <a:latin typeface="Hind Siliguri"/>
              </a:rPr>
              <a:t>কম</a:t>
            </a:r>
            <a:r>
              <a:rPr sz="3200" b="0" i="0" u="none" dirty="0">
                <a:solidFill>
                  <a:srgbClr val="FF0000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FF0000"/>
                </a:solidFill>
                <a:latin typeface="Hind Siliguri"/>
              </a:rPr>
              <a:t>দেখানো</a:t>
            </a:r>
            <a:r>
              <a:rPr sz="3200" b="0" i="0" u="none" dirty="0">
                <a:solidFill>
                  <a:srgbClr val="FF0000"/>
                </a:solidFill>
                <a:latin typeface="Hind Siliguri"/>
              </a:rPr>
              <a:t>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75616" y="4807090"/>
            <a:ext cx="9871076" cy="9233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645"/>
              </a:lnSpc>
            </a:pPr>
            <a:r>
              <a:rPr sz="3200" b="0" i="0" u="none">
                <a:solidFill>
                  <a:srgbClr val="334155"/>
                </a:solidFill>
                <a:latin typeface="Hind Siliguri"/>
              </a:rPr>
              <a:t>অপ্রত্যাশিত বার্তা প্রদর্শন বা ফোল্ডারের নাম অসংলগ্ন হয়ে যাওয়া।</a:t>
            </a:r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740" y="2296961"/>
            <a:ext cx="396172" cy="442717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740" y="3355130"/>
            <a:ext cx="396172" cy="442717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740" y="4750135"/>
            <a:ext cx="396172" cy="44271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06318" y="1072750"/>
            <a:ext cx="11544300" cy="64767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5400"/>
              </a:lnSpc>
            </a:pPr>
            <a:r>
              <a:rPr sz="4000" b="1" i="0" u="none" dirty="0" err="1">
                <a:solidFill>
                  <a:srgbClr val="00B050"/>
                </a:solidFill>
                <a:latin typeface="Noto Serif Bengali"/>
              </a:rPr>
              <a:t>ভাইরাস</a:t>
            </a:r>
            <a:r>
              <a:rPr sz="4000" b="1" i="0" u="none" dirty="0">
                <a:solidFill>
                  <a:srgbClr val="00B050"/>
                </a:solidFill>
                <a:latin typeface="Noto Serif Bengali"/>
              </a:rPr>
              <a:t> </a:t>
            </a:r>
            <a:r>
              <a:rPr sz="4000" b="1" i="0" u="none" dirty="0" err="1">
                <a:solidFill>
                  <a:srgbClr val="00B050"/>
                </a:solidFill>
                <a:latin typeface="Noto Serif Bengali"/>
              </a:rPr>
              <a:t>আক্রান্ত</a:t>
            </a:r>
            <a:r>
              <a:rPr sz="4000" b="1" i="0" u="none" dirty="0">
                <a:solidFill>
                  <a:srgbClr val="00B050"/>
                </a:solidFill>
                <a:latin typeface="Noto Serif Bengali"/>
              </a:rPr>
              <a:t> </a:t>
            </a:r>
            <a:r>
              <a:rPr sz="4000" b="1" i="0" u="none" dirty="0" err="1">
                <a:solidFill>
                  <a:srgbClr val="00B050"/>
                </a:solidFill>
                <a:latin typeface="Noto Serif Bengali"/>
              </a:rPr>
              <a:t>হওয়ার</a:t>
            </a:r>
            <a:r>
              <a:rPr sz="4000" b="1" i="0" u="none" dirty="0">
                <a:solidFill>
                  <a:srgbClr val="00B050"/>
                </a:solidFill>
                <a:latin typeface="Noto Serif Bengali"/>
              </a:rPr>
              <a:t> </a:t>
            </a:r>
            <a:r>
              <a:rPr sz="4000" b="1" i="0" u="none" dirty="0" err="1">
                <a:solidFill>
                  <a:srgbClr val="00B050"/>
                </a:solidFill>
                <a:latin typeface="Noto Serif Bengali"/>
              </a:rPr>
              <a:t>লক্ষণ</a:t>
            </a:r>
            <a:endParaRPr sz="4000" b="1" i="0" u="none" dirty="0">
              <a:solidFill>
                <a:srgbClr val="00B050"/>
              </a:solidFill>
              <a:latin typeface="Noto Serif Bengali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34868" y="1072750"/>
            <a:ext cx="76200" cy="6858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90625" y="2219793"/>
            <a:ext cx="10040793" cy="9233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645"/>
              </a:lnSpc>
            </a:pPr>
            <a:r>
              <a:rPr sz="3200" b="0" i="0" u="none" dirty="0" err="1">
                <a:solidFill>
                  <a:srgbClr val="00B050"/>
                </a:solidFill>
                <a:latin typeface="Hind Siliguri"/>
              </a:rPr>
              <a:t>কম্পিউটারে</a:t>
            </a:r>
            <a:r>
              <a:rPr sz="3200" b="0" i="0" u="none" dirty="0">
                <a:solidFill>
                  <a:srgbClr val="00B050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00B050"/>
                </a:solidFill>
                <a:latin typeface="Hind Siliguri"/>
              </a:rPr>
              <a:t>সংরক্ষিত</a:t>
            </a:r>
            <a:r>
              <a:rPr sz="3200" b="0" i="0" u="none" dirty="0">
                <a:solidFill>
                  <a:srgbClr val="00B050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00B050"/>
                </a:solidFill>
                <a:latin typeface="Hind Siliguri"/>
              </a:rPr>
              <a:t>গুরুত্বপূর্ণ</a:t>
            </a:r>
            <a:r>
              <a:rPr sz="3200" b="0" i="0" u="none" dirty="0">
                <a:solidFill>
                  <a:srgbClr val="00B050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00B050"/>
                </a:solidFill>
                <a:latin typeface="Hind Siliguri"/>
              </a:rPr>
              <a:t>ডাটা</a:t>
            </a:r>
            <a:r>
              <a:rPr sz="3200" b="0" i="0" u="none" dirty="0">
                <a:solidFill>
                  <a:srgbClr val="00B050"/>
                </a:solidFill>
                <a:latin typeface="Hind Siliguri"/>
              </a:rPr>
              <a:t> ও </a:t>
            </a:r>
            <a:r>
              <a:rPr sz="3200" b="0" i="0" u="none" dirty="0" err="1">
                <a:solidFill>
                  <a:srgbClr val="00B050"/>
                </a:solidFill>
                <a:latin typeface="Hind Siliguri"/>
              </a:rPr>
              <a:t>ফাইল</a:t>
            </a:r>
            <a:r>
              <a:rPr sz="3200" b="0" i="0" u="none" dirty="0">
                <a:solidFill>
                  <a:srgbClr val="00B050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00B050"/>
                </a:solidFill>
                <a:latin typeface="Hind Siliguri"/>
              </a:rPr>
              <a:t>মুছে</a:t>
            </a:r>
            <a:r>
              <a:rPr sz="3200" b="0" i="0" u="none" dirty="0">
                <a:solidFill>
                  <a:srgbClr val="00B050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00B050"/>
                </a:solidFill>
                <a:latin typeface="Hind Siliguri"/>
              </a:rPr>
              <a:t>ফেলা</a:t>
            </a:r>
            <a:r>
              <a:rPr sz="3200" b="0" i="0" u="none" dirty="0">
                <a:solidFill>
                  <a:srgbClr val="00B050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00B050"/>
                </a:solidFill>
                <a:latin typeface="Hind Siliguri"/>
              </a:rPr>
              <a:t>বা</a:t>
            </a:r>
            <a:r>
              <a:rPr sz="3200" b="0" i="0" u="none" dirty="0">
                <a:solidFill>
                  <a:srgbClr val="00B050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00B050"/>
                </a:solidFill>
                <a:latin typeface="Hind Siliguri"/>
              </a:rPr>
              <a:t>বিকৃত</a:t>
            </a:r>
            <a:r>
              <a:rPr sz="3200" b="0" i="0" u="none" dirty="0">
                <a:solidFill>
                  <a:srgbClr val="00B050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00B050"/>
                </a:solidFill>
                <a:latin typeface="Hind Siliguri"/>
              </a:rPr>
              <a:t>করা</a:t>
            </a:r>
            <a:r>
              <a:rPr sz="3200" b="0" i="0" u="none" dirty="0">
                <a:solidFill>
                  <a:srgbClr val="00B050"/>
                </a:solidFill>
                <a:latin typeface="Hind Siliguri"/>
              </a:rPr>
              <a:t>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90625" y="3494821"/>
            <a:ext cx="10040793" cy="9233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645"/>
              </a:lnSpc>
            </a:pPr>
            <a:r>
              <a:rPr sz="3200" b="0" i="0" u="none">
                <a:solidFill>
                  <a:srgbClr val="334155"/>
                </a:solidFill>
                <a:latin typeface="Hind Siliguri"/>
              </a:rPr>
              <a:t>কাজের গতি কমিয়ে পুরো সিস্টেমকে অচল ও ব্যবহার অনুপযোগী করে দেওয়া।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90625" y="5037918"/>
            <a:ext cx="10040793" cy="4628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645"/>
              </a:lnSpc>
            </a:pPr>
            <a:r>
              <a:rPr sz="3200" b="0" i="0" u="none" dirty="0" err="1">
                <a:solidFill>
                  <a:srgbClr val="FF0000"/>
                </a:solidFill>
                <a:latin typeface="Hind Siliguri"/>
              </a:rPr>
              <a:t>কোনো</a:t>
            </a:r>
            <a:r>
              <a:rPr sz="3200" b="0" i="0" u="none" dirty="0">
                <a:solidFill>
                  <a:srgbClr val="FF0000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FF0000"/>
                </a:solidFill>
                <a:latin typeface="Hind Siliguri"/>
              </a:rPr>
              <a:t>কোনো</a:t>
            </a:r>
            <a:r>
              <a:rPr sz="3200" b="0" i="0" u="none" dirty="0">
                <a:solidFill>
                  <a:srgbClr val="FF0000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FF0000"/>
                </a:solidFill>
                <a:latin typeface="Hind Siliguri"/>
              </a:rPr>
              <a:t>ক্ষেত্রে</a:t>
            </a:r>
            <a:r>
              <a:rPr sz="3200" b="0" i="0" u="none" dirty="0">
                <a:solidFill>
                  <a:srgbClr val="FF0000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FF0000"/>
                </a:solidFill>
                <a:latin typeface="Hind Siliguri"/>
              </a:rPr>
              <a:t>সম্পূর্ণ</a:t>
            </a:r>
            <a:r>
              <a:rPr sz="3200" b="0" i="0" u="none" dirty="0">
                <a:solidFill>
                  <a:srgbClr val="FF0000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FF0000"/>
                </a:solidFill>
                <a:latin typeface="Hind Siliguri"/>
              </a:rPr>
              <a:t>হার্ডডিস্ক</a:t>
            </a:r>
            <a:r>
              <a:rPr sz="3200" b="0" i="0" u="none" dirty="0">
                <a:solidFill>
                  <a:srgbClr val="FF0000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FF0000"/>
                </a:solidFill>
                <a:latin typeface="Hind Siliguri"/>
              </a:rPr>
              <a:t>ফরম্যাট</a:t>
            </a:r>
            <a:r>
              <a:rPr sz="3200" b="0" i="0" u="none" dirty="0">
                <a:solidFill>
                  <a:srgbClr val="FF0000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FF0000"/>
                </a:solidFill>
                <a:latin typeface="Hind Siliguri"/>
              </a:rPr>
              <a:t>করে</a:t>
            </a:r>
            <a:r>
              <a:rPr sz="3200" b="0" i="0" u="none" dirty="0">
                <a:solidFill>
                  <a:srgbClr val="FF0000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FF0000"/>
                </a:solidFill>
                <a:latin typeface="Hind Siliguri"/>
              </a:rPr>
              <a:t>ফেলা</a:t>
            </a:r>
            <a:r>
              <a:rPr sz="3200" b="0" i="0" u="none" dirty="0">
                <a:solidFill>
                  <a:srgbClr val="FF0000"/>
                </a:solidFill>
                <a:latin typeface="Hind Siliguri"/>
              </a:rPr>
              <a:t>।</a:t>
            </a:r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750" y="2272180"/>
            <a:ext cx="339156" cy="333375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750" y="3547209"/>
            <a:ext cx="303455" cy="333375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750" y="5090305"/>
            <a:ext cx="303455" cy="33337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8200" y="1171263"/>
            <a:ext cx="1154430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5400"/>
              </a:lnSpc>
            </a:pPr>
            <a:r>
              <a:rPr sz="4500" b="1" i="0" u="none" dirty="0" err="1">
                <a:solidFill>
                  <a:srgbClr val="1E1B4B"/>
                </a:solidFill>
                <a:latin typeface="Noto Serif Bengali"/>
              </a:rPr>
              <a:t>কম্পিউটার</a:t>
            </a:r>
            <a:r>
              <a:rPr sz="4500" b="1" i="0" u="none" dirty="0">
                <a:solidFill>
                  <a:srgbClr val="1E1B4B"/>
                </a:solidFill>
                <a:latin typeface="Noto Serif Bengali"/>
              </a:rPr>
              <a:t> </a:t>
            </a:r>
            <a:r>
              <a:rPr sz="4500" b="1" i="0" u="none" dirty="0" err="1">
                <a:solidFill>
                  <a:srgbClr val="1E1B4B"/>
                </a:solidFill>
                <a:latin typeface="Noto Serif Bengali"/>
              </a:rPr>
              <a:t>ভাইরাসের</a:t>
            </a:r>
            <a:r>
              <a:rPr sz="4500" b="1" i="0" u="none" dirty="0">
                <a:solidFill>
                  <a:srgbClr val="1E1B4B"/>
                </a:solidFill>
                <a:latin typeface="Noto Serif Bengali"/>
              </a:rPr>
              <a:t> </a:t>
            </a:r>
            <a:r>
              <a:rPr sz="4500" b="1" i="0" u="none" dirty="0" err="1" smtClean="0">
                <a:solidFill>
                  <a:srgbClr val="1E1B4B"/>
                </a:solidFill>
                <a:latin typeface="Noto Serif Bengali"/>
              </a:rPr>
              <a:t>ক্ষতিসমূহ</a:t>
            </a:r>
            <a:r>
              <a:rPr lang="en-US" sz="4500" b="1" i="0" u="none" dirty="0" smtClean="0">
                <a:solidFill>
                  <a:srgbClr val="1E1B4B"/>
                </a:solidFill>
                <a:latin typeface="Noto Serif Bengali"/>
              </a:rPr>
              <a:t>-</a:t>
            </a:r>
            <a:endParaRPr sz="4500" b="1" i="0" u="none" dirty="0">
              <a:solidFill>
                <a:srgbClr val="1E1B4B"/>
              </a:solidFill>
              <a:latin typeface="Noto Serif Bengali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66750" y="1171263"/>
            <a:ext cx="76200" cy="6858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00125" y="1455746"/>
            <a:ext cx="9769475" cy="9848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200" b="0" i="0" u="none" dirty="0" err="1">
                <a:solidFill>
                  <a:srgbClr val="334155"/>
                </a:solidFill>
                <a:latin typeface="Hind Siliguri"/>
              </a:rPr>
              <a:t>মানসম্মত</a:t>
            </a:r>
            <a:r>
              <a:rPr sz="3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3200" b="1" i="0" u="none" dirty="0" err="1">
                <a:solidFill>
                  <a:srgbClr val="334155"/>
                </a:solidFill>
                <a:latin typeface="Hind Siliguri"/>
              </a:rPr>
              <a:t>অ্যান্টিভাইরাস</a:t>
            </a:r>
            <a:r>
              <a:rPr sz="3200" b="1" i="0" u="none" dirty="0">
                <a:solidFill>
                  <a:srgbClr val="334155"/>
                </a:solidFill>
                <a:latin typeface="Hind Siliguri"/>
              </a:rPr>
              <a:t> (Antivirus)</a:t>
            </a:r>
            <a:r>
              <a:rPr sz="3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334155"/>
                </a:solidFill>
                <a:latin typeface="Hind Siliguri"/>
              </a:rPr>
              <a:t>ব্যবহার</a:t>
            </a:r>
            <a:r>
              <a:rPr sz="3200" b="0" i="0" u="none" dirty="0">
                <a:solidFill>
                  <a:srgbClr val="334155"/>
                </a:solidFill>
                <a:latin typeface="Hind Siliguri"/>
              </a:rPr>
              <a:t> ও </a:t>
            </a:r>
            <a:r>
              <a:rPr sz="3200" b="0" i="0" u="none" dirty="0" err="1">
                <a:solidFill>
                  <a:srgbClr val="334155"/>
                </a:solidFill>
                <a:latin typeface="Hind Siliguri"/>
              </a:rPr>
              <a:t>প্রতিনিয়ত</a:t>
            </a:r>
            <a:r>
              <a:rPr sz="3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334155"/>
                </a:solidFill>
                <a:latin typeface="Hind Siliguri"/>
              </a:rPr>
              <a:t>হালনাগাদ</a:t>
            </a:r>
            <a:r>
              <a:rPr sz="3200" b="0" i="0" u="none" dirty="0">
                <a:solidFill>
                  <a:srgbClr val="334155"/>
                </a:solidFill>
                <a:latin typeface="Hind Siliguri"/>
              </a:rPr>
              <a:t> (Update) </a:t>
            </a:r>
            <a:r>
              <a:rPr sz="3200" b="0" i="0" u="none" dirty="0" err="1">
                <a:solidFill>
                  <a:srgbClr val="334155"/>
                </a:solidFill>
                <a:latin typeface="Hind Siliguri"/>
              </a:rPr>
              <a:t>রাখা</a:t>
            </a:r>
            <a:r>
              <a:rPr sz="3200" b="0" i="0" u="none" dirty="0">
                <a:solidFill>
                  <a:srgbClr val="334155"/>
                </a:solidFill>
                <a:latin typeface="Hind Siliguri"/>
              </a:rPr>
              <a:t>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0125" y="2701842"/>
            <a:ext cx="10323657" cy="9848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200" b="0" i="0" u="none">
                <a:solidFill>
                  <a:srgbClr val="00B050"/>
                </a:solidFill>
                <a:latin typeface="Hind Siliguri"/>
              </a:rPr>
              <a:t>অন্য কম্পিউটার থেকে আনা পেনড্রাইভ বা মেমোরি কার্ড ব্যবহারের আগে স্ক্যান করা।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0125" y="4023950"/>
            <a:ext cx="9917257" cy="9848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200" b="0" i="0" u="none" dirty="0" err="1">
                <a:solidFill>
                  <a:srgbClr val="334155"/>
                </a:solidFill>
                <a:latin typeface="Hind Siliguri"/>
              </a:rPr>
              <a:t>পাইরেটেড</a:t>
            </a:r>
            <a:r>
              <a:rPr sz="3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334155"/>
                </a:solidFill>
                <a:latin typeface="Hind Siliguri"/>
              </a:rPr>
              <a:t>সফটওয়্যার</a:t>
            </a:r>
            <a:r>
              <a:rPr sz="3200" b="0" i="0" u="none" dirty="0">
                <a:solidFill>
                  <a:srgbClr val="334155"/>
                </a:solidFill>
                <a:latin typeface="Hind Siliguri"/>
              </a:rPr>
              <a:t> ও </a:t>
            </a:r>
            <a:r>
              <a:rPr sz="3200" b="0" i="0" u="none" dirty="0" err="1">
                <a:solidFill>
                  <a:srgbClr val="334155"/>
                </a:solidFill>
                <a:latin typeface="Hind Siliguri"/>
              </a:rPr>
              <a:t>অপরিচিত</a:t>
            </a:r>
            <a:r>
              <a:rPr sz="3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334155"/>
                </a:solidFill>
                <a:latin typeface="Hind Siliguri"/>
              </a:rPr>
              <a:t>লিংকের</a:t>
            </a:r>
            <a:r>
              <a:rPr sz="3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334155"/>
                </a:solidFill>
                <a:latin typeface="Hind Siliguri"/>
              </a:rPr>
              <a:t>ফাইল</a:t>
            </a:r>
            <a:r>
              <a:rPr sz="3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334155"/>
                </a:solidFill>
                <a:latin typeface="Hind Siliguri"/>
              </a:rPr>
              <a:t>ডাউনলোড</a:t>
            </a:r>
            <a:r>
              <a:rPr sz="3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334155"/>
                </a:solidFill>
                <a:latin typeface="Hind Siliguri"/>
              </a:rPr>
              <a:t>না</a:t>
            </a:r>
            <a:r>
              <a:rPr sz="3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334155"/>
                </a:solidFill>
                <a:latin typeface="Hind Siliguri"/>
              </a:rPr>
              <a:t>করা</a:t>
            </a:r>
            <a:r>
              <a:rPr sz="3200" b="0" i="0" u="none" dirty="0">
                <a:solidFill>
                  <a:srgbClr val="334155"/>
                </a:solidFill>
                <a:latin typeface="Hind Siliguri"/>
              </a:rPr>
              <a:t>।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0125" y="5246203"/>
            <a:ext cx="10323657" cy="9848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200" b="0" i="0" u="none" dirty="0" err="1">
                <a:solidFill>
                  <a:srgbClr val="00B0F0"/>
                </a:solidFill>
                <a:latin typeface="Hind Siliguri"/>
              </a:rPr>
              <a:t>গুরুত্বপূর্ণ</a:t>
            </a:r>
            <a:r>
              <a:rPr sz="3200" b="0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00B0F0"/>
                </a:solidFill>
                <a:latin typeface="Hind Siliguri"/>
              </a:rPr>
              <a:t>তথ্যের</a:t>
            </a:r>
            <a:r>
              <a:rPr sz="3200" b="0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00B0F0"/>
                </a:solidFill>
                <a:latin typeface="Hind Siliguri"/>
              </a:rPr>
              <a:t>ব্যাকআপ</a:t>
            </a:r>
            <a:r>
              <a:rPr sz="3200" b="0" i="0" u="none" dirty="0">
                <a:solidFill>
                  <a:srgbClr val="00B0F0"/>
                </a:solidFill>
                <a:latin typeface="Hind Siliguri"/>
              </a:rPr>
              <a:t> (Backup) </a:t>
            </a:r>
            <a:r>
              <a:rPr sz="3200" b="0" i="0" u="none" dirty="0" err="1">
                <a:solidFill>
                  <a:srgbClr val="00B0F0"/>
                </a:solidFill>
                <a:latin typeface="Hind Siliguri"/>
              </a:rPr>
              <a:t>আলাদা</a:t>
            </a:r>
            <a:r>
              <a:rPr sz="3200" b="0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00B0F0"/>
                </a:solidFill>
                <a:latin typeface="Hind Siliguri"/>
              </a:rPr>
              <a:t>ড্রাইভে</a:t>
            </a:r>
            <a:r>
              <a:rPr sz="3200" b="0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00B0F0"/>
                </a:solidFill>
                <a:latin typeface="Hind Siliguri"/>
              </a:rPr>
              <a:t>সংরক্ষণ</a:t>
            </a:r>
            <a:r>
              <a:rPr sz="3200" b="0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00B0F0"/>
                </a:solidFill>
                <a:latin typeface="Hind Siliguri"/>
              </a:rPr>
              <a:t>করা</a:t>
            </a:r>
            <a:r>
              <a:rPr sz="3200" b="0" i="0" u="none" dirty="0">
                <a:solidFill>
                  <a:srgbClr val="00B0F0"/>
                </a:solidFill>
                <a:latin typeface="Hind Siliguri"/>
              </a:rPr>
              <a:t>।</a:t>
            </a: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250" y="1508134"/>
            <a:ext cx="312004" cy="333375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250" y="2754230"/>
            <a:ext cx="238591" cy="333375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250" y="4076337"/>
            <a:ext cx="312004" cy="333375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250" y="5298591"/>
            <a:ext cx="394593" cy="33337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47699" y="463170"/>
            <a:ext cx="10805391" cy="6924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5400"/>
              </a:lnSpc>
            </a:pPr>
            <a:r>
              <a:rPr sz="4500" i="0" u="none" dirty="0" err="1">
                <a:solidFill>
                  <a:srgbClr val="FF0000"/>
                </a:solidFill>
                <a:latin typeface="Noto Serif Bengali"/>
              </a:rPr>
              <a:t>ম্যালওয়্যার</a:t>
            </a:r>
            <a:r>
              <a:rPr sz="4500" i="0" u="none" dirty="0">
                <a:solidFill>
                  <a:srgbClr val="FF0000"/>
                </a:solidFill>
                <a:latin typeface="Noto Serif Bengali"/>
              </a:rPr>
              <a:t> ও </a:t>
            </a:r>
            <a:r>
              <a:rPr sz="4500" i="0" u="none" dirty="0" err="1">
                <a:solidFill>
                  <a:srgbClr val="FF0000"/>
                </a:solidFill>
                <a:latin typeface="Noto Serif Bengali"/>
              </a:rPr>
              <a:t>ভাইরাস</a:t>
            </a:r>
            <a:r>
              <a:rPr sz="4500" i="0" u="none" dirty="0">
                <a:solidFill>
                  <a:srgbClr val="FF0000"/>
                </a:solidFill>
                <a:latin typeface="Noto Serif Bengali"/>
              </a:rPr>
              <a:t> </a:t>
            </a:r>
            <a:r>
              <a:rPr sz="4500" i="0" u="none" dirty="0" err="1">
                <a:solidFill>
                  <a:srgbClr val="FF0000"/>
                </a:solidFill>
                <a:latin typeface="Noto Serif Bengali"/>
              </a:rPr>
              <a:t>থেকে</a:t>
            </a:r>
            <a:r>
              <a:rPr sz="4500" i="0" u="none" dirty="0">
                <a:solidFill>
                  <a:srgbClr val="FF0000"/>
                </a:solidFill>
                <a:latin typeface="Noto Serif Bengali"/>
              </a:rPr>
              <a:t> </a:t>
            </a:r>
            <a:r>
              <a:rPr sz="4500" i="0" u="none" dirty="0" err="1">
                <a:solidFill>
                  <a:srgbClr val="FF0000"/>
                </a:solidFill>
                <a:latin typeface="Noto Serif Bengali"/>
              </a:rPr>
              <a:t>নিষ্কৃতির</a:t>
            </a:r>
            <a:r>
              <a:rPr sz="4500" i="0" u="none" dirty="0">
                <a:solidFill>
                  <a:srgbClr val="FF0000"/>
                </a:solidFill>
                <a:latin typeface="Noto Serif Bengali"/>
              </a:rPr>
              <a:t> </a:t>
            </a:r>
            <a:r>
              <a:rPr sz="4500" i="0" u="none" dirty="0" err="1" smtClean="0">
                <a:solidFill>
                  <a:srgbClr val="FF0000"/>
                </a:solidFill>
                <a:latin typeface="Noto Serif Bengali"/>
              </a:rPr>
              <a:t>উপায়</a:t>
            </a:r>
            <a:r>
              <a:rPr lang="en-US" sz="4500" i="0" u="none" dirty="0" smtClean="0">
                <a:solidFill>
                  <a:srgbClr val="FF0000"/>
                </a:solidFill>
                <a:latin typeface="Noto Serif Bengali"/>
              </a:rPr>
              <a:t>-</a:t>
            </a:r>
            <a:endParaRPr sz="4500" i="0" u="none" dirty="0">
              <a:solidFill>
                <a:srgbClr val="FF0000"/>
              </a:solidFill>
              <a:latin typeface="Noto Serif Bengali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76250" y="581815"/>
            <a:ext cx="68823" cy="6858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5800" y="1529655"/>
            <a:ext cx="5429250" cy="14773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200" b="0" i="0" u="none" dirty="0" err="1">
                <a:solidFill>
                  <a:srgbClr val="334155"/>
                </a:solidFill>
                <a:latin typeface="Hind Siliguri"/>
              </a:rPr>
              <a:t>অ্যান্টিভাইরাস</a:t>
            </a:r>
            <a:r>
              <a:rPr sz="3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334155"/>
                </a:solidFill>
                <a:latin typeface="Hind Siliguri"/>
              </a:rPr>
              <a:t>হলো</a:t>
            </a:r>
            <a:r>
              <a:rPr sz="3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334155"/>
                </a:solidFill>
                <a:latin typeface="Hind Siliguri"/>
              </a:rPr>
              <a:t>ভাইরাস</a:t>
            </a:r>
            <a:r>
              <a:rPr sz="3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334155"/>
                </a:solidFill>
                <a:latin typeface="Hind Siliguri"/>
              </a:rPr>
              <a:t>বিনাশকারী</a:t>
            </a:r>
            <a:r>
              <a:rPr sz="3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334155"/>
                </a:solidFill>
                <a:latin typeface="Hind Siliguri"/>
              </a:rPr>
              <a:t>বিশেষ</a:t>
            </a:r>
            <a:r>
              <a:rPr sz="3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334155"/>
                </a:solidFill>
                <a:latin typeface="Hind Siliguri"/>
              </a:rPr>
              <a:t>প্রতিরক্ষা</a:t>
            </a:r>
            <a:r>
              <a:rPr sz="3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334155"/>
                </a:solidFill>
                <a:latin typeface="Hind Siliguri"/>
              </a:rPr>
              <a:t>সফটওয়্যার</a:t>
            </a:r>
            <a:r>
              <a:rPr sz="3200" b="0" i="0" u="none" dirty="0">
                <a:solidFill>
                  <a:srgbClr val="334155"/>
                </a:solidFill>
                <a:latin typeface="Hind Siliguri"/>
              </a:rPr>
              <a:t>।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3406896"/>
            <a:ext cx="5248275" cy="9848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200" b="1" i="0" u="none" dirty="0" err="1">
                <a:solidFill>
                  <a:srgbClr val="FF0000"/>
                </a:solidFill>
                <a:latin typeface="Hind Siliguri"/>
              </a:rPr>
              <a:t>জনপ্রিয়</a:t>
            </a:r>
            <a:r>
              <a:rPr sz="3200" b="1" i="0" u="none" dirty="0">
                <a:solidFill>
                  <a:srgbClr val="FF0000"/>
                </a:solidFill>
                <a:latin typeface="Hind Siliguri"/>
              </a:rPr>
              <a:t> </a:t>
            </a:r>
            <a:r>
              <a:rPr sz="3200" b="1" i="0" u="none" dirty="0" err="1" smtClean="0">
                <a:solidFill>
                  <a:srgbClr val="FF0000"/>
                </a:solidFill>
                <a:latin typeface="Hind Siliguri"/>
              </a:rPr>
              <a:t>অ্যান্টিভাইরাস</a:t>
            </a:r>
            <a:r>
              <a:rPr lang="en-US" sz="3200" b="1" i="0" u="none" dirty="0" smtClean="0">
                <a:solidFill>
                  <a:srgbClr val="FF0000"/>
                </a:solidFill>
                <a:latin typeface="Hind Siliguri"/>
              </a:rPr>
              <a:t> </a:t>
            </a:r>
            <a:r>
              <a:rPr sz="3200" b="1" i="0" u="none" dirty="0" err="1" smtClean="0">
                <a:solidFill>
                  <a:srgbClr val="FF0000"/>
                </a:solidFill>
                <a:latin typeface="Hind Siliguri"/>
              </a:rPr>
              <a:t>সমূহ</a:t>
            </a:r>
            <a:r>
              <a:rPr sz="3200" b="1" i="0" u="none" dirty="0">
                <a:solidFill>
                  <a:srgbClr val="FF0000"/>
                </a:solidFill>
                <a:latin typeface="Hind Siliguri"/>
              </a:rPr>
              <a:t>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6564" y="4407708"/>
            <a:ext cx="5010150" cy="492443"/>
          </a:xfrm>
          <a:prstGeom prst="rect">
            <a:avLst/>
          </a:prstGeom>
          <a:noFill/>
        </p:spPr>
        <p:txBody>
          <a:bodyPr wrap="square" lIns="304800" tIns="0" rIns="0" bIns="0" anchor="t">
            <a:spAutoFit/>
          </a:bodyPr>
          <a:lstStyle/>
          <a:p>
            <a:pPr algn="l"/>
            <a:r>
              <a:rPr sz="3200" b="0" i="0" u="none" dirty="0" err="1">
                <a:solidFill>
                  <a:srgbClr val="334155"/>
                </a:solidFill>
                <a:latin typeface="Hind Siliguri"/>
              </a:rPr>
              <a:t>Avast</a:t>
            </a:r>
            <a:r>
              <a:rPr sz="3200" b="0" i="0" u="none" dirty="0">
                <a:solidFill>
                  <a:srgbClr val="334155"/>
                </a:solidFill>
                <a:latin typeface="Hind Siliguri"/>
              </a:rPr>
              <a:t>, Kaspersky, Avira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8175" y="5000655"/>
            <a:ext cx="5010150" cy="492443"/>
          </a:xfrm>
          <a:prstGeom prst="rect">
            <a:avLst/>
          </a:prstGeom>
          <a:noFill/>
        </p:spPr>
        <p:txBody>
          <a:bodyPr wrap="square" lIns="304800" tIns="0" rIns="0" bIns="0" anchor="t">
            <a:spAutoFit/>
          </a:bodyPr>
          <a:lstStyle/>
          <a:p>
            <a:pPr algn="l"/>
            <a:r>
              <a:rPr sz="3200" b="0" i="0" u="none" dirty="0">
                <a:solidFill>
                  <a:srgbClr val="00B0F0"/>
                </a:solidFill>
                <a:latin typeface="Hind Siliguri"/>
              </a:rPr>
              <a:t>ESET, Windows Defender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6129626" y="1625721"/>
            <a:ext cx="5372100" cy="35623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438" y="4505613"/>
            <a:ext cx="304800" cy="34290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3438" y="5074915"/>
            <a:ext cx="304800" cy="3429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47700" y="381000"/>
            <a:ext cx="1154430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5400"/>
              </a:lnSpc>
            </a:pPr>
            <a:r>
              <a:rPr sz="4500" b="1" i="0" u="none" dirty="0" err="1">
                <a:solidFill>
                  <a:srgbClr val="00B050"/>
                </a:solidFill>
                <a:latin typeface="Noto Serif Bengali"/>
              </a:rPr>
              <a:t>অ্যান্টিভাইরাস</a:t>
            </a:r>
            <a:r>
              <a:rPr sz="4500" b="1" i="0" u="none" dirty="0">
                <a:solidFill>
                  <a:srgbClr val="00B050"/>
                </a:solidFill>
                <a:latin typeface="Noto Serif Bengali"/>
              </a:rPr>
              <a:t> </a:t>
            </a:r>
            <a:r>
              <a:rPr sz="4500" b="1" i="0" u="none" dirty="0" err="1">
                <a:solidFill>
                  <a:srgbClr val="00B050"/>
                </a:solidFill>
                <a:latin typeface="Noto Serif Bengali"/>
              </a:rPr>
              <a:t>সফটওয়্যার</a:t>
            </a:r>
            <a:endParaRPr sz="4500" b="1" i="0" u="none" dirty="0">
              <a:solidFill>
                <a:srgbClr val="00B050"/>
              </a:solidFill>
              <a:latin typeface="Noto Serif Bengali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76250" y="381000"/>
            <a:ext cx="76200" cy="6858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66750" y="4186237"/>
            <a:ext cx="3238500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700" b="0" i="0" u="none">
                <a:solidFill>
                  <a:srgbClr val="FFFFFF"/>
                </a:solidFill>
                <a:latin typeface="Hind Siliguri SemiBold"/>
              </a:rPr>
              <a:t>সচেতনতা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6300" y="1949664"/>
            <a:ext cx="7600950" cy="492443"/>
          </a:xfrm>
          <a:prstGeom prst="rect">
            <a:avLst/>
          </a:prstGeom>
          <a:noFill/>
        </p:spPr>
        <p:txBody>
          <a:bodyPr wrap="square" lIns="457200" tIns="0" rIns="0" bIns="0" anchor="t">
            <a:spAutoFit/>
          </a:bodyPr>
          <a:lstStyle/>
          <a:p>
            <a:pPr algn="l"/>
            <a:r>
              <a:rPr sz="3200" b="1" i="0" u="none" dirty="0" err="1">
                <a:solidFill>
                  <a:srgbClr val="059669"/>
                </a:solidFill>
                <a:latin typeface="Noto Serif Bengali"/>
              </a:rPr>
              <a:t>দলীয়</a:t>
            </a:r>
            <a:r>
              <a:rPr sz="3200" b="1" i="0" u="none" dirty="0">
                <a:solidFill>
                  <a:srgbClr val="059669"/>
                </a:solidFill>
                <a:latin typeface="Noto Serif Bengali"/>
              </a:rPr>
              <a:t> </a:t>
            </a:r>
            <a:r>
              <a:rPr sz="3200" b="1" i="0" u="none" dirty="0" err="1">
                <a:solidFill>
                  <a:srgbClr val="059669"/>
                </a:solidFill>
                <a:latin typeface="Noto Serif Bengali"/>
              </a:rPr>
              <a:t>কাজ</a:t>
            </a:r>
            <a:endParaRPr sz="3200" b="1" i="0" u="none" dirty="0">
              <a:solidFill>
                <a:srgbClr val="059669"/>
              </a:solidFill>
              <a:latin typeface="Noto Serif Bengali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19150" y="3098319"/>
            <a:ext cx="10458450" cy="9257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645"/>
              </a:lnSpc>
            </a:pPr>
            <a:r>
              <a:rPr sz="3200" b="0" i="0" u="none" dirty="0" err="1">
                <a:solidFill>
                  <a:srgbClr val="00B0F0"/>
                </a:solidFill>
                <a:latin typeface="Hind Siliguri"/>
              </a:rPr>
              <a:t>নিবাসী</a:t>
            </a:r>
            <a:r>
              <a:rPr sz="3200" b="0" i="0" u="none" dirty="0">
                <a:solidFill>
                  <a:srgbClr val="00B0F0"/>
                </a:solidFill>
                <a:latin typeface="Hind Siliguri"/>
              </a:rPr>
              <a:t> ও </a:t>
            </a:r>
            <a:r>
              <a:rPr sz="3200" b="0" i="0" u="none" dirty="0" err="1">
                <a:solidFill>
                  <a:srgbClr val="00B0F0"/>
                </a:solidFill>
                <a:latin typeface="Hind Siliguri"/>
              </a:rPr>
              <a:t>অনিবাসী</a:t>
            </a:r>
            <a:r>
              <a:rPr sz="3200" b="0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00B0F0"/>
                </a:solidFill>
                <a:latin typeface="Hind Siliguri"/>
              </a:rPr>
              <a:t>ভাইরাসের</a:t>
            </a:r>
            <a:r>
              <a:rPr sz="3200" b="0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00B0F0"/>
                </a:solidFill>
                <a:latin typeface="Hind Siliguri"/>
              </a:rPr>
              <a:t>প্রধান</a:t>
            </a:r>
            <a:r>
              <a:rPr sz="3200" b="0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00B0F0"/>
                </a:solidFill>
                <a:latin typeface="Hind Siliguri"/>
              </a:rPr>
              <a:t>পার্থক্যগুলো</a:t>
            </a:r>
            <a:r>
              <a:rPr sz="3200" b="0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00B0F0"/>
                </a:solidFill>
                <a:latin typeface="Hind Siliguri"/>
              </a:rPr>
              <a:t>খাতায়</a:t>
            </a:r>
            <a:r>
              <a:rPr sz="3200" b="0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00B0F0"/>
                </a:solidFill>
                <a:latin typeface="Hind Siliguri"/>
              </a:rPr>
              <a:t>লিখে</a:t>
            </a:r>
            <a:r>
              <a:rPr sz="3200" b="0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00B0F0"/>
                </a:solidFill>
                <a:latin typeface="Hind Siliguri"/>
              </a:rPr>
              <a:t>উপস্থাপন</a:t>
            </a:r>
            <a:r>
              <a:rPr sz="3200" b="0" i="0" u="none" dirty="0">
                <a:solidFill>
                  <a:srgbClr val="00B0F0"/>
                </a:solidFill>
                <a:latin typeface="Hind Siliguri"/>
              </a:rPr>
              <a:t> </a:t>
            </a:r>
            <a:r>
              <a:rPr sz="3200" b="0" i="0" u="none" dirty="0" err="1">
                <a:solidFill>
                  <a:srgbClr val="00B0F0"/>
                </a:solidFill>
                <a:latin typeface="Hind Siliguri"/>
              </a:rPr>
              <a:t>কর</a:t>
            </a:r>
            <a:r>
              <a:rPr sz="3200" b="0" i="0" u="none" dirty="0">
                <a:solidFill>
                  <a:srgbClr val="00B0F0"/>
                </a:solidFill>
                <a:latin typeface="Hind Siliguri"/>
              </a:rPr>
              <a:t>।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790" y="2024266"/>
            <a:ext cx="457200" cy="3619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19150" y="742281"/>
            <a:ext cx="1154430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5400"/>
              </a:lnSpc>
            </a:pPr>
            <a:r>
              <a:rPr sz="4500" b="1" i="0" u="none" dirty="0" err="1" smtClean="0">
                <a:solidFill>
                  <a:srgbClr val="FF0000"/>
                </a:solidFill>
                <a:latin typeface="Noto Serif Bengali"/>
              </a:rPr>
              <a:t>শ্রেণি</a:t>
            </a:r>
            <a:r>
              <a:rPr sz="4500" b="1" i="0" u="none" dirty="0" smtClean="0">
                <a:solidFill>
                  <a:srgbClr val="FF0000"/>
                </a:solidFill>
                <a:latin typeface="Noto Serif Bengali"/>
              </a:rPr>
              <a:t> </a:t>
            </a:r>
            <a:r>
              <a:rPr sz="4500" b="1" i="0" u="none" dirty="0" err="1">
                <a:solidFill>
                  <a:srgbClr val="FF0000"/>
                </a:solidFill>
                <a:latin typeface="Noto Serif Bengali"/>
              </a:rPr>
              <a:t>কাজ</a:t>
            </a:r>
            <a:endParaRPr sz="4500" b="1" i="0" u="none" dirty="0">
              <a:solidFill>
                <a:srgbClr val="FF0000"/>
              </a:solidFill>
              <a:latin typeface="Noto Serif Bengali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47700" y="742281"/>
            <a:ext cx="76200" cy="6858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2285" y="5326062"/>
            <a:ext cx="6767280" cy="88077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6547" y="936873"/>
            <a:ext cx="10677236" cy="30623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9900" b="1" i="0" u="none" dirty="0" err="1">
                <a:solidFill>
                  <a:srgbClr val="FFFF00"/>
                </a:solidFill>
                <a:latin typeface="Noto Serif Bengali"/>
              </a:rPr>
              <a:t>ধন্যবাদ</a:t>
            </a:r>
            <a:r>
              <a:rPr sz="19900" b="1" i="0" u="none" dirty="0">
                <a:solidFill>
                  <a:srgbClr val="FFFF00"/>
                </a:solidFill>
                <a:latin typeface="Noto Serif Bengali"/>
              </a:rPr>
              <a:t>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57312" y="3997403"/>
            <a:ext cx="9477375" cy="11079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600" b="0" i="0" u="none" dirty="0" err="1">
                <a:solidFill>
                  <a:srgbClr val="E2E8F0"/>
                </a:solidFill>
                <a:latin typeface="Hind Siliguri"/>
              </a:rPr>
              <a:t>আজকের</a:t>
            </a:r>
            <a:r>
              <a:rPr sz="3600" b="0" i="0" u="none" dirty="0">
                <a:solidFill>
                  <a:srgbClr val="E2E8F0"/>
                </a:solidFill>
                <a:latin typeface="Hind Siliguri"/>
              </a:rPr>
              <a:t> </a:t>
            </a:r>
            <a:r>
              <a:rPr sz="3600" b="0" i="0" u="none" dirty="0" err="1">
                <a:solidFill>
                  <a:srgbClr val="E2E8F0"/>
                </a:solidFill>
                <a:latin typeface="Hind Siliguri"/>
              </a:rPr>
              <a:t>ক্লাসে</a:t>
            </a:r>
            <a:r>
              <a:rPr sz="3600" b="0" i="0" u="none" dirty="0">
                <a:solidFill>
                  <a:srgbClr val="E2E8F0"/>
                </a:solidFill>
                <a:latin typeface="Hind Siliguri"/>
              </a:rPr>
              <a:t> </a:t>
            </a:r>
            <a:r>
              <a:rPr sz="3600" b="0" i="0" u="none" dirty="0" err="1">
                <a:solidFill>
                  <a:srgbClr val="E2E8F0"/>
                </a:solidFill>
                <a:latin typeface="Hind Siliguri"/>
              </a:rPr>
              <a:t>সক্রিয়</a:t>
            </a:r>
            <a:r>
              <a:rPr sz="3600" b="0" i="0" u="none" dirty="0">
                <a:solidFill>
                  <a:srgbClr val="E2E8F0"/>
                </a:solidFill>
                <a:latin typeface="Hind Siliguri"/>
              </a:rPr>
              <a:t> </a:t>
            </a:r>
            <a:r>
              <a:rPr sz="3600" b="0" i="0" u="none" dirty="0" err="1">
                <a:solidFill>
                  <a:srgbClr val="E2E8F0"/>
                </a:solidFill>
                <a:latin typeface="Hind Siliguri"/>
              </a:rPr>
              <a:t>অংশগ্রহণের</a:t>
            </a:r>
            <a:r>
              <a:rPr sz="3600" b="0" i="0" u="none" dirty="0">
                <a:solidFill>
                  <a:srgbClr val="E2E8F0"/>
                </a:solidFill>
                <a:latin typeface="Hind Siliguri"/>
              </a:rPr>
              <a:t> </a:t>
            </a:r>
            <a:r>
              <a:rPr sz="3600" b="0" i="0" u="none" dirty="0" err="1">
                <a:solidFill>
                  <a:srgbClr val="E2E8F0"/>
                </a:solidFill>
                <a:latin typeface="Hind Siliguri"/>
              </a:rPr>
              <a:t>জন্য</a:t>
            </a:r>
            <a:r>
              <a:rPr sz="3600" b="0" i="0" u="none" dirty="0">
                <a:solidFill>
                  <a:srgbClr val="E2E8F0"/>
                </a:solidFill>
                <a:latin typeface="Hind Siliguri"/>
              </a:rPr>
              <a:t> </a:t>
            </a:r>
            <a:r>
              <a:rPr sz="3600" b="0" i="0" u="none" dirty="0" err="1">
                <a:solidFill>
                  <a:srgbClr val="E2E8F0"/>
                </a:solidFill>
                <a:latin typeface="Hind Siliguri"/>
              </a:rPr>
              <a:t>সকলকে</a:t>
            </a:r>
            <a:r>
              <a:rPr sz="3600" b="0" i="0" u="none" dirty="0">
                <a:solidFill>
                  <a:srgbClr val="E2E8F0"/>
                </a:solidFill>
                <a:latin typeface="Hind Siliguri"/>
              </a:rPr>
              <a:t> </a:t>
            </a:r>
            <a:r>
              <a:rPr sz="3600" b="0" i="0" u="none" dirty="0" err="1">
                <a:solidFill>
                  <a:srgbClr val="E2E8F0"/>
                </a:solidFill>
                <a:latin typeface="Hind Siliguri"/>
              </a:rPr>
              <a:t>আন্তরিক</a:t>
            </a:r>
            <a:r>
              <a:rPr sz="3600" b="0" i="0" u="none" dirty="0">
                <a:solidFill>
                  <a:srgbClr val="E2E8F0"/>
                </a:solidFill>
                <a:latin typeface="Hind Siliguri"/>
              </a:rPr>
              <a:t> </a:t>
            </a:r>
            <a:r>
              <a:rPr sz="3600" b="0" i="0" u="none" dirty="0" err="1">
                <a:solidFill>
                  <a:srgbClr val="E2E8F0"/>
                </a:solidFill>
                <a:latin typeface="Hind Siliguri"/>
              </a:rPr>
              <a:t>ধন্যবাদ</a:t>
            </a:r>
            <a:r>
              <a:rPr sz="3600" b="0" i="0" u="none" dirty="0">
                <a:solidFill>
                  <a:srgbClr val="E2E8F0"/>
                </a:solidFill>
                <a:latin typeface="Hind Siliguri"/>
              </a:rPr>
              <a:t>।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810</Words>
  <Application>Microsoft Office PowerPoint</Application>
  <PresentationFormat>Widescreen</PresentationFormat>
  <Paragraphs>98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Arial</vt:lpstr>
      <vt:lpstr>Calibri</vt:lpstr>
      <vt:lpstr>Hind Siliguri</vt:lpstr>
      <vt:lpstr>Hind Siliguri SemiBold</vt:lpstr>
      <vt:lpstr>Noto Serif Bengali</vt:lpstr>
      <vt:lpstr>Noto Serif Bengali ExtraBold</vt:lpstr>
      <vt:lpstr>Vrinda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WALTON</cp:lastModifiedBy>
  <cp:revision>34</cp:revision>
  <dcterms:created xsi:type="dcterms:W3CDTF">2013-01-27T09:14:16Z</dcterms:created>
  <dcterms:modified xsi:type="dcterms:W3CDTF">2026-08-19T05:03:19Z</dcterms:modified>
  <cp:category/>
</cp:coreProperties>
</file>