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8" r:id="rId2"/>
    <p:sldId id="285" r:id="rId3"/>
    <p:sldId id="341" r:id="rId4"/>
    <p:sldId id="295" r:id="rId5"/>
    <p:sldId id="309" r:id="rId6"/>
    <p:sldId id="342" r:id="rId7"/>
    <p:sldId id="343" r:id="rId8"/>
    <p:sldId id="337" r:id="rId9"/>
    <p:sldId id="344" r:id="rId10"/>
    <p:sldId id="339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8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8953C-5F11-403C-8B91-DEE97225C7F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014FA-AB8E-47A7-B44E-3D49B36CB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5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=""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9C6FDF3-16EB-C603-0360-D80CAF33A00A}"/>
              </a:ext>
            </a:extLst>
          </p:cNvPr>
          <p:cNvSpPr txBox="1"/>
          <p:nvPr/>
        </p:nvSpPr>
        <p:spPr>
          <a:xfrm>
            <a:off x="3246120" y="1874520"/>
            <a:ext cx="65227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 স্বাগতম </a:t>
            </a:r>
            <a:endParaRPr lang="en-US" sz="66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30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55BFF41-3A1B-C040-E1E2-2D8C574057FF}"/>
              </a:ext>
            </a:extLst>
          </p:cNvPr>
          <p:cNvSpPr txBox="1"/>
          <p:nvPr/>
        </p:nvSpPr>
        <p:spPr>
          <a:xfrm>
            <a:off x="1595661" y="4100980"/>
            <a:ext cx="35523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হেোসেন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হরিঢালী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পাইকগাছা.খুলনা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০১৯৪৮-১৫৬০৮০</a:t>
            </a:r>
            <a:r>
              <a:rPr lang="bn-B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997B375-C226-B311-F99E-B9F5F406BAFD}"/>
              </a:ext>
            </a:extLst>
          </p:cNvPr>
          <p:cNvSpPr txBox="1"/>
          <p:nvPr/>
        </p:nvSpPr>
        <p:spPr>
          <a:xfrm>
            <a:off x="6483759" y="4327566"/>
            <a:ext cx="49614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৪র্থ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রূপময় বাংলাদেশ </a:t>
            </a:r>
          </a:p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পাঠ-১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="" xmlns:a16="http://schemas.microsoft.com/office/drawing/2014/main" id="{68792016-2C77-DB91-E7E1-4AEBDD331B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2" b="13952"/>
          <a:stretch>
            <a:fillRect/>
          </a:stretch>
        </p:blipFill>
        <p:spPr>
          <a:xfrm>
            <a:off x="8121472" y="2161988"/>
            <a:ext cx="1985492" cy="1938992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xmlns="" id="{BAFF71AC-61B2-4D03-6500-00E20E1292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1" b="16281"/>
          <a:stretch>
            <a:fillRect/>
          </a:stretch>
        </p:blipFill>
        <p:spPr>
          <a:xfrm>
            <a:off x="2275877" y="2150137"/>
            <a:ext cx="1970252" cy="19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2920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C5461A-58C4-B421-EEE7-BA28C8231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86D1923-7714-3F46-5BDB-40B7028AF6BE}"/>
              </a:ext>
            </a:extLst>
          </p:cNvPr>
          <p:cNvSpPr txBox="1"/>
          <p:nvPr/>
        </p:nvSpPr>
        <p:spPr>
          <a:xfrm>
            <a:off x="5169108" y="704141"/>
            <a:ext cx="1853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u="sng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1915266-6600-9331-3BAE-4D3A7A30CCEC}"/>
              </a:ext>
            </a:extLst>
          </p:cNvPr>
          <p:cNvSpPr txBox="1"/>
          <p:nvPr/>
        </p:nvSpPr>
        <p:spPr>
          <a:xfrm>
            <a:off x="1079293" y="2040417"/>
            <a:ext cx="102682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  <a:r>
              <a:rPr lang="bn-BD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১.২.১ 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অধীত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শব্দযুত্ত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বাক‌্য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।</a:t>
            </a:r>
          </a:p>
          <a:p>
            <a:pPr algn="l"/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৩.১.১-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সংবলিত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বিহীন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তথ‌্য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b="1" dirty="0" smtClean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32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60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55F3ABA-9739-CAB7-BA6F-CAC0758AB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21CAC5-13DF-0AA8-F1FE-31CEA3893A28}"/>
              </a:ext>
            </a:extLst>
          </p:cNvPr>
          <p:cNvSpPr txBox="1"/>
          <p:nvPr/>
        </p:nvSpPr>
        <p:spPr>
          <a:xfrm>
            <a:off x="1188720" y="1843950"/>
            <a:ext cx="98145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পড়বো </a:t>
            </a:r>
          </a:p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 প্রথম পাঠ</a:t>
            </a:r>
          </a:p>
          <a:p>
            <a:pPr algn="ctr"/>
            <a:endParaRPr lang="bn-BD" sz="4000" b="1" dirty="0">
              <a:solidFill>
                <a:srgbClr val="46843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b="1" dirty="0">
                <a:solidFill>
                  <a:srgbClr val="46843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রূপময় বাংলাদেশ </a:t>
            </a:r>
          </a:p>
          <a:p>
            <a:pPr algn="ctr"/>
            <a:endParaRPr lang="as-IN" sz="40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05577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F34A6091-485E-1F73-B9D5-B3DAD08C566C}"/>
              </a:ext>
            </a:extLst>
          </p:cNvPr>
          <p:cNvSpPr/>
          <p:nvPr/>
        </p:nvSpPr>
        <p:spPr>
          <a:xfrm>
            <a:off x="2157413" y="485775"/>
            <a:ext cx="3938587" cy="141446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পূর্ব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জ্ঞান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EDD9931-3D61-0C81-4B52-56F3DFACDAF8}"/>
              </a:ext>
            </a:extLst>
          </p:cNvPr>
          <p:cNvSpPr/>
          <p:nvPr/>
        </p:nvSpPr>
        <p:spPr>
          <a:xfrm>
            <a:off x="800100" y="2900363"/>
            <a:ext cx="10044113" cy="30718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>
                <a:latin typeface="Nikosh" pitchFamily="2" charset="0"/>
                <a:cs typeface="Nikosh" pitchFamily="2" charset="0"/>
              </a:rPr>
              <a:t>ক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)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তোমাদের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গ্রামের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?</a:t>
            </a:r>
            <a:endParaRPr lang="en-US" sz="4800" dirty="0"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4800" dirty="0" smtClean="0">
                <a:latin typeface="Nikosh" pitchFamily="2" charset="0"/>
                <a:cs typeface="Nikosh" pitchFamily="2" charset="0"/>
              </a:rPr>
              <a:t>খ)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গ্রামটি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দেখতে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কেমন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?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76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152400"/>
            <a:ext cx="11623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66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2012209"/>
            <a:ext cx="5763491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27" y="2012209"/>
            <a:ext cx="5036459" cy="381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23667" y="746649"/>
            <a:ext cx="3235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ছবি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দেখে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" pitchFamily="2" charset="0"/>
                <a:cs typeface="Nikosh" pitchFamily="2" charset="0"/>
              </a:rPr>
              <a:t>বলি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30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F20DD35-B398-57B4-C61B-E7ED344D7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54" y="2514600"/>
            <a:ext cx="10772775" cy="353377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A7D21142-04C2-ACB5-1945-D6C27FA92B5B}"/>
              </a:ext>
            </a:extLst>
          </p:cNvPr>
          <p:cNvSpPr/>
          <p:nvPr/>
        </p:nvSpPr>
        <p:spPr>
          <a:xfrm>
            <a:off x="387927" y="0"/>
            <a:ext cx="10895301" cy="2514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আমরা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দেশের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সৌন্দর্য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নিয়ে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লেখা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পড়ব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।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আমরা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পাঠটির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?</a:t>
            </a:r>
          </a:p>
          <a:p>
            <a:pPr algn="ctr"/>
            <a:r>
              <a:rPr lang="en-US" sz="4800" b="1" dirty="0" err="1" smtClean="0">
                <a:latin typeface="Nikosh" pitchFamily="2" charset="0"/>
                <a:cs typeface="Nikosh" pitchFamily="2" charset="0"/>
              </a:rPr>
              <a:t>রূপময়</a:t>
            </a:r>
            <a:r>
              <a:rPr lang="en-US" sz="4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latin typeface="Nikosh" pitchFamily="2" charset="0"/>
                <a:cs typeface="Nikosh" pitchFamily="2" charset="0"/>
              </a:rPr>
              <a:t>বাংলাদেশ</a:t>
            </a:r>
            <a:r>
              <a:rPr lang="en-US" sz="4800" b="1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9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273" y="1205345"/>
            <a:ext cx="7398327" cy="584775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0655" y="2646218"/>
            <a:ext cx="3241963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8252" y="2646218"/>
            <a:ext cx="3865419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রূপময়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আনন্দময়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3617" y="4017818"/>
            <a:ext cx="7710053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সমারোহ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জাঁকজমকপূর্ণ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আয়োজন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08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3507BD5-F272-9DDD-14F1-F41DAC8B2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1" y="2562224"/>
            <a:ext cx="10701338" cy="376713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C19FC4CB-16FE-39AB-C7BF-34C775F7E263}"/>
              </a:ext>
            </a:extLst>
          </p:cNvPr>
          <p:cNvSpPr/>
          <p:nvPr/>
        </p:nvSpPr>
        <p:spPr>
          <a:xfrm>
            <a:off x="3157538" y="371475"/>
            <a:ext cx="3671887" cy="10858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" pitchFamily="2" charset="0"/>
                <a:cs typeface="Nikosh" pitchFamily="2" charset="0"/>
              </a:rPr>
              <a:t>নীরব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পাঠ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00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ED0146-7223-AF19-A511-D70DACD287B2}"/>
              </a:ext>
            </a:extLst>
          </p:cNvPr>
          <p:cNvSpPr txBox="1"/>
          <p:nvPr/>
        </p:nvSpPr>
        <p:spPr>
          <a:xfrm>
            <a:off x="775855" y="2683625"/>
            <a:ext cx="106402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শব্দের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অর্থ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লেখ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প্রকৃতি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সমারোহ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রূপময়</a:t>
            </a:r>
            <a:endParaRPr lang="en-US" sz="40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তোমাদের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গ্রাম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কেন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তোমার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পছন্দ</a:t>
            </a:r>
            <a:r>
              <a:rPr lang="en-US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? 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767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0311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374</TotalTime>
  <Words>139</Words>
  <Application>Microsoft Office PowerPoint</Application>
  <PresentationFormat>Custom</PresentationFormat>
  <Paragraphs>33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WALTON</cp:lastModifiedBy>
  <cp:revision>59</cp:revision>
  <dcterms:created xsi:type="dcterms:W3CDTF">2025-12-18T03:25:05Z</dcterms:created>
  <dcterms:modified xsi:type="dcterms:W3CDTF">2026-08-21T08:12:07Z</dcterms:modified>
</cp:coreProperties>
</file>